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350" r:id="rId11"/>
    <p:sldId id="295" r:id="rId12"/>
    <p:sldId id="300" r:id="rId13"/>
    <p:sldId id="329" r:id="rId14"/>
    <p:sldId id="326" r:id="rId15"/>
    <p:sldId id="336" r:id="rId16"/>
    <p:sldId id="330" r:id="rId17"/>
    <p:sldId id="331" r:id="rId18"/>
    <p:sldId id="332" r:id="rId19"/>
    <p:sldId id="333" r:id="rId20"/>
    <p:sldId id="334" r:id="rId21"/>
    <p:sldId id="335" r:id="rId22"/>
    <p:sldId id="327" r:id="rId23"/>
    <p:sldId id="337" r:id="rId24"/>
    <p:sldId id="338" r:id="rId25"/>
    <p:sldId id="340" r:id="rId26"/>
    <p:sldId id="341" r:id="rId27"/>
    <p:sldId id="342" r:id="rId28"/>
    <p:sldId id="343" r:id="rId29"/>
    <p:sldId id="344" r:id="rId30"/>
    <p:sldId id="345" r:id="rId31"/>
    <p:sldId id="347" r:id="rId32"/>
    <p:sldId id="348" r:id="rId33"/>
    <p:sldId id="297" r:id="rId34"/>
  </p:sldIdLst>
  <p:sldSz cx="12190413" cy="68595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D2A6"/>
    <a:srgbClr val="018989"/>
    <a:srgbClr val="F04E3F"/>
    <a:srgbClr val="F6F6F6"/>
    <a:srgbClr val="CDCDCD"/>
    <a:srgbClr val="E94E60"/>
    <a:srgbClr val="27C5D6"/>
    <a:srgbClr val="FFABB1"/>
    <a:srgbClr val="FFB6BB"/>
    <a:srgbClr val="31B8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7926" autoAdjust="0"/>
  </p:normalViewPr>
  <p:slideViewPr>
    <p:cSldViewPr snapToGrid="0" showGuides="1">
      <p:cViewPr varScale="1">
        <p:scale>
          <a:sx n="107" d="100"/>
          <a:sy n="107" d="100"/>
        </p:scale>
        <p:origin x="642" y="78"/>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2018/6/28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6/28/2018</a:t>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6/28/2018</a:t>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6/28/2018</a:t>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6/28/2018</a:t>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6/28/2018</a:t>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6/28/2018</a:t>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6/28/2018</a:t>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6/28/2018</a:t>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hasCustomPrompt="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Content Placeholder 2"/>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hasCustomPrompt="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Content Placeholder 2"/>
          <p:cNvSpPr>
            <a:spLocks noGrp="1"/>
          </p:cNvSpPr>
          <p:nvPr>
            <p:ph sz="half" idx="1" hasCustomPrompt="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6/28/2018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Click to edit Master title style</a:t>
            </a:r>
          </a:p>
        </p:txBody>
      </p:sp>
      <p:sp>
        <p:nvSpPr>
          <p:cNvPr id="3" name="Text Placeholder 2"/>
          <p:cNvSpPr>
            <a:spLocks noGrp="1"/>
          </p:cNvSpPr>
          <p:nvPr>
            <p:ph type="body" idx="1" hasCustomPrompt="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4" name="Content Placeholder 3"/>
          <p:cNvSpPr>
            <a:spLocks noGrp="1"/>
          </p:cNvSpPr>
          <p:nvPr>
            <p:ph sz="half" idx="2" hasCustomPrompt="1"/>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6" name="Content Placeholder 5"/>
          <p:cNvSpPr>
            <a:spLocks noGrp="1"/>
          </p:cNvSpPr>
          <p:nvPr>
            <p:ph sz="quarter" idx="4" hasCustomPrompt="1"/>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6/28/2018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6/28/2018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6/28/2018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hasCustomPrompt="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hasCustomPrompt="1"/>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6/28/2018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hasCustomPrompt="1"/>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6/28/2018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Vertical Text Placeholder 2"/>
          <p:cNvSpPr>
            <a:spLocks noGrp="1"/>
          </p:cNvSpPr>
          <p:nvPr>
            <p:ph type="body" orient="vert" idx="1" hasCustomPrompt="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hasCustomPrompt="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2018/6/28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2018/6/28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2018/6/28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2018/6/28</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6F6F6"/>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6F6F6"/>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6F6F6"/>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6F6F6"/>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6F6F6"/>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6F6F6"/>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6F6F6"/>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6F6F6"/>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6/28/2018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43.xml"/><Relationship Id="rId5" Type="http://schemas.openxmlformats.org/officeDocument/2006/relationships/image" Target="../media/image12.jpeg"/><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43.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欧美快节奏Chairlift - Brui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51533" y="-891891"/>
            <a:ext cx="609627" cy="609882"/>
          </a:xfrm>
          <a:prstGeom prst="rect">
            <a:avLst/>
          </a:prstGeom>
        </p:spPr>
      </p:pic>
      <p:sp>
        <p:nvSpPr>
          <p:cNvPr id="36" name="文本框 281"/>
          <p:cNvSpPr txBox="1"/>
          <p:nvPr/>
        </p:nvSpPr>
        <p:spPr>
          <a:xfrm>
            <a:off x="3766284" y="4185024"/>
            <a:ext cx="4633000" cy="338554"/>
          </a:xfrm>
          <a:prstGeom prst="rect">
            <a:avLst/>
          </a:prstGeom>
          <a:noFill/>
        </p:spPr>
        <p:txBody>
          <a:bodyPr wrap="none" rtlCol="0">
            <a:spAutoFit/>
          </a:bodyPr>
          <a:lstStyle/>
          <a:p>
            <a:pPr algn="ctr"/>
            <a:r>
              <a:rPr lang="zh-CN" altLang="en-US" sz="1600" dirty="0">
                <a:solidFill>
                  <a:schemeClr val="bg1">
                    <a:lumMod val="50000"/>
                  </a:schemeClr>
                </a:solidFill>
                <a:latin typeface="微软雅黑" pitchFamily="34" charset="-122"/>
                <a:ea typeface="微软雅黑" pitchFamily="34" charset="-122"/>
              </a:rPr>
              <a:t>月计划汇报 新年计划 述职报告 工作汇报通用</a:t>
            </a:r>
            <a:r>
              <a:rPr lang="en-US" altLang="zh-CN" sz="1600" dirty="0">
                <a:solidFill>
                  <a:schemeClr val="bg1">
                    <a:lumMod val="50000"/>
                  </a:schemeClr>
                </a:solidFill>
                <a:latin typeface="微软雅黑" pitchFamily="34" charset="-122"/>
                <a:ea typeface="微软雅黑" pitchFamily="34" charset="-122"/>
              </a:rPr>
              <a:t>PPT</a:t>
            </a:r>
            <a:endParaRPr lang="zh-CN" altLang="en-US" sz="1600" dirty="0">
              <a:solidFill>
                <a:schemeClr val="bg1">
                  <a:lumMod val="50000"/>
                </a:schemeClr>
              </a:solidFill>
              <a:latin typeface="微软雅黑" pitchFamily="34" charset="-122"/>
              <a:ea typeface="微软雅黑" pitchFamily="34" charset="-122"/>
            </a:endParaRPr>
          </a:p>
        </p:txBody>
      </p:sp>
      <p:grpSp>
        <p:nvGrpSpPr>
          <p:cNvPr id="37" name="组合 36"/>
          <p:cNvGrpSpPr/>
          <p:nvPr/>
        </p:nvGrpSpPr>
        <p:grpSpPr>
          <a:xfrm>
            <a:off x="2984141" y="822751"/>
            <a:ext cx="6292107" cy="3119418"/>
            <a:chOff x="2984141" y="955636"/>
            <a:chExt cx="6292107" cy="3119418"/>
          </a:xfrm>
        </p:grpSpPr>
        <p:sp>
          <p:nvSpPr>
            <p:cNvPr id="38" name="文本框 283"/>
            <p:cNvSpPr txBox="1"/>
            <p:nvPr/>
          </p:nvSpPr>
          <p:spPr>
            <a:xfrm>
              <a:off x="2984141" y="2996327"/>
              <a:ext cx="6292107" cy="1015663"/>
            </a:xfrm>
            <a:prstGeom prst="rect">
              <a:avLst/>
            </a:prstGeom>
            <a:noFill/>
          </p:spPr>
          <p:txBody>
            <a:bodyPr wrap="none" rtlCol="0">
              <a:spAutoFit/>
            </a:bodyPr>
            <a:lstStyle/>
            <a:p>
              <a:pPr algn="ctr"/>
              <a:r>
                <a:rPr lang="zh-CN" altLang="en-US" sz="6000" dirty="0">
                  <a:solidFill>
                    <a:schemeClr val="accent3"/>
                  </a:solidFill>
                  <a:latin typeface="微软雅黑" pitchFamily="34" charset="-122"/>
                  <a:ea typeface="微软雅黑" pitchFamily="34" charset="-122"/>
                </a:rPr>
                <a:t>职场汇报</a:t>
              </a:r>
              <a:r>
                <a:rPr lang="zh-CN" altLang="en-US" sz="6000" b="1" dirty="0">
                  <a:solidFill>
                    <a:schemeClr val="accent3"/>
                  </a:solidFill>
                  <a:latin typeface="微软雅黑" pitchFamily="34" charset="-122"/>
                  <a:ea typeface="微软雅黑" pitchFamily="34" charset="-122"/>
                </a:rPr>
                <a:t>总结</a:t>
              </a:r>
              <a:r>
                <a:rPr lang="en-US" altLang="zh-CN" sz="6000" b="1" dirty="0">
                  <a:solidFill>
                    <a:schemeClr val="accent3"/>
                  </a:solidFill>
                  <a:latin typeface="微软雅黑" pitchFamily="34" charset="-122"/>
                  <a:ea typeface="微软雅黑" pitchFamily="34" charset="-122"/>
                </a:rPr>
                <a:t>PPT</a:t>
              </a:r>
              <a:endParaRPr lang="zh-CN" altLang="en-US" sz="6000" b="1" dirty="0">
                <a:solidFill>
                  <a:schemeClr val="accent3"/>
                </a:solidFill>
                <a:latin typeface="微软雅黑" pitchFamily="34" charset="-122"/>
                <a:ea typeface="微软雅黑" pitchFamily="34" charset="-122"/>
              </a:endParaRPr>
            </a:p>
          </p:txBody>
        </p:sp>
        <p:grpSp>
          <p:nvGrpSpPr>
            <p:cNvPr id="39" name="组合 38"/>
            <p:cNvGrpSpPr/>
            <p:nvPr/>
          </p:nvGrpSpPr>
          <p:grpSpPr>
            <a:xfrm>
              <a:off x="2997200" y="2919354"/>
              <a:ext cx="6133052" cy="1155700"/>
              <a:chOff x="2959100" y="2919354"/>
              <a:chExt cx="6133052" cy="1155700"/>
            </a:xfrm>
          </p:grpSpPr>
          <p:cxnSp>
            <p:nvCxnSpPr>
              <p:cNvPr id="40" name="直接连接符 39"/>
              <p:cNvCxnSpPr/>
              <p:nvPr/>
            </p:nvCxnSpPr>
            <p:spPr>
              <a:xfrm>
                <a:off x="2959100" y="2919354"/>
                <a:ext cx="613305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959100" y="4075054"/>
                <a:ext cx="613305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2" name="文本框 283"/>
            <p:cNvSpPr txBox="1"/>
            <p:nvPr/>
          </p:nvSpPr>
          <p:spPr>
            <a:xfrm>
              <a:off x="4294819" y="955636"/>
              <a:ext cx="3688080" cy="2194560"/>
            </a:xfrm>
            <a:prstGeom prst="rect">
              <a:avLst/>
            </a:prstGeom>
            <a:noFill/>
          </p:spPr>
          <p:txBody>
            <a:bodyPr wrap="none" rtlCol="0">
              <a:spAutoFit/>
            </a:bodyPr>
            <a:lstStyle/>
            <a:p>
              <a:pPr algn="ctr"/>
              <a:r>
                <a:rPr lang="en-US" altLang="zh-CN" sz="13800" b="1" dirty="0">
                  <a:solidFill>
                    <a:schemeClr val="accent3"/>
                  </a:solidFill>
                  <a:latin typeface="华文黑体-日" panose="02000000000000000000" pitchFamily="2" charset="-122"/>
                  <a:ea typeface="华文黑体-日" panose="02000000000000000000" pitchFamily="2" charset="-122"/>
                </a:rPr>
                <a:t>2</a:t>
              </a:r>
              <a:r>
                <a:rPr lang="en-US" altLang="zh-CN" sz="13800" b="1" dirty="0">
                  <a:solidFill>
                    <a:schemeClr val="accent1"/>
                  </a:solidFill>
                  <a:latin typeface="华文黑体-日" panose="02000000000000000000" pitchFamily="2" charset="-122"/>
                  <a:ea typeface="华文黑体-日" panose="02000000000000000000" pitchFamily="2" charset="-122"/>
                </a:rPr>
                <a:t>0</a:t>
              </a:r>
              <a:r>
                <a:rPr lang="en-US" altLang="zh-CN" sz="13800" b="1" dirty="0">
                  <a:solidFill>
                    <a:schemeClr val="accent4"/>
                  </a:solidFill>
                  <a:latin typeface="华文黑体-日" panose="02000000000000000000" pitchFamily="2" charset="-122"/>
                  <a:ea typeface="华文黑体-日" panose="02000000000000000000" pitchFamily="2" charset="-122"/>
                </a:rPr>
                <a:t>1</a:t>
              </a:r>
              <a:r>
                <a:rPr lang="en-US" altLang="zh-CN" sz="13800" b="1" dirty="0">
                  <a:solidFill>
                    <a:schemeClr val="accent2"/>
                  </a:solidFill>
                  <a:latin typeface="华文黑体-日" panose="02000000000000000000" pitchFamily="2" charset="-122"/>
                  <a:ea typeface="华文黑体-日" panose="02000000000000000000" pitchFamily="2" charset="-122"/>
                </a:rPr>
                <a:t>9</a:t>
              </a:r>
              <a:endParaRPr lang="zh-CN" altLang="en-US" sz="6000" b="1" dirty="0">
                <a:solidFill>
                  <a:schemeClr val="accent2"/>
                </a:solidFill>
                <a:latin typeface="华文黑体-日" panose="02000000000000000000" pitchFamily="2" charset="-122"/>
                <a:ea typeface="华文黑体-日" panose="02000000000000000000" pitchFamily="2" charset="-122"/>
              </a:endParaRPr>
            </a:p>
          </p:txBody>
        </p:sp>
      </p:grpSp>
      <p:sp>
        <p:nvSpPr>
          <p:cNvPr id="2" name="椭圆 1"/>
          <p:cNvSpPr/>
          <p:nvPr/>
        </p:nvSpPr>
        <p:spPr>
          <a:xfrm>
            <a:off x="-29025" y="5582992"/>
            <a:ext cx="3873500" cy="3063458"/>
          </a:xfrm>
          <a:prstGeom prst="ellipse">
            <a:avLst/>
          </a:prstGeom>
          <a:noFill/>
          <a:ln w="254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761059" y="5582992"/>
            <a:ext cx="3873500" cy="3063458"/>
          </a:xfrm>
          <a:prstGeom prst="ellipse">
            <a:avLst/>
          </a:prstGeom>
          <a:noFill/>
          <a:ln w="2540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551143" y="5582992"/>
            <a:ext cx="3873500" cy="3063458"/>
          </a:xfrm>
          <a:prstGeom prst="ellipse">
            <a:avLst/>
          </a:prstGeom>
          <a:noFill/>
          <a:ln w="254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341228" y="5582992"/>
            <a:ext cx="3873500" cy="3063458"/>
          </a:xfrm>
          <a:prstGeom prst="ellipse">
            <a:avLst/>
          </a:prstGeom>
          <a:noFill/>
          <a:ln w="2540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45"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2750"/>
                                        <p:tgtEl>
                                          <p:spTgt spid="2"/>
                                        </p:tgtEl>
                                      </p:cBhvr>
                                    </p:animEffect>
                                    <p:anim calcmode="lin" valueType="num">
                                      <p:cBhvr>
                                        <p:cTn id="10" dur="2750" fill="hold"/>
                                        <p:tgtEl>
                                          <p:spTgt spid="2"/>
                                        </p:tgtEl>
                                        <p:attrNameLst>
                                          <p:attrName>ppt_w</p:attrName>
                                        </p:attrNameLst>
                                      </p:cBhvr>
                                      <p:tavLst>
                                        <p:tav tm="0" fmla="#ppt_w*sin(2.5*pi*$)">
                                          <p:val>
                                            <p:fltVal val="0"/>
                                          </p:val>
                                        </p:tav>
                                        <p:tav tm="100000">
                                          <p:val>
                                            <p:fltVal val="1"/>
                                          </p:val>
                                        </p:tav>
                                      </p:tavLst>
                                    </p:anim>
                                    <p:anim calcmode="lin" valueType="num">
                                      <p:cBhvr>
                                        <p:cTn id="11" dur="2750" fill="hold"/>
                                        <p:tgtEl>
                                          <p:spTgt spid="2"/>
                                        </p:tgtEl>
                                        <p:attrNameLst>
                                          <p:attrName>ppt_h</p:attrName>
                                        </p:attrNameLst>
                                      </p:cBhvr>
                                      <p:tavLst>
                                        <p:tav tm="0">
                                          <p:val>
                                            <p:strVal val="#ppt_h"/>
                                          </p:val>
                                        </p:tav>
                                        <p:tav tm="100000">
                                          <p:val>
                                            <p:strVal val="#ppt_h"/>
                                          </p:val>
                                        </p:tav>
                                      </p:tavLst>
                                    </p:anim>
                                  </p:childTnLst>
                                </p:cTn>
                              </p:par>
                              <p:par>
                                <p:cTn id="12" presetID="45"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2750"/>
                                        <p:tgtEl>
                                          <p:spTgt spid="15"/>
                                        </p:tgtEl>
                                      </p:cBhvr>
                                    </p:animEffect>
                                    <p:anim calcmode="lin" valueType="num">
                                      <p:cBhvr>
                                        <p:cTn id="15" dur="2750" fill="hold"/>
                                        <p:tgtEl>
                                          <p:spTgt spid="15"/>
                                        </p:tgtEl>
                                        <p:attrNameLst>
                                          <p:attrName>ppt_w</p:attrName>
                                        </p:attrNameLst>
                                      </p:cBhvr>
                                      <p:tavLst>
                                        <p:tav tm="0" fmla="#ppt_w*sin(2.5*pi*$)">
                                          <p:val>
                                            <p:fltVal val="0"/>
                                          </p:val>
                                        </p:tav>
                                        <p:tav tm="100000">
                                          <p:val>
                                            <p:fltVal val="1"/>
                                          </p:val>
                                        </p:tav>
                                      </p:tavLst>
                                    </p:anim>
                                    <p:anim calcmode="lin" valueType="num">
                                      <p:cBhvr>
                                        <p:cTn id="16" dur="2750" fill="hold"/>
                                        <p:tgtEl>
                                          <p:spTgt spid="15"/>
                                        </p:tgtEl>
                                        <p:attrNameLst>
                                          <p:attrName>ppt_h</p:attrName>
                                        </p:attrNameLst>
                                      </p:cBhvr>
                                      <p:tavLst>
                                        <p:tav tm="0">
                                          <p:val>
                                            <p:strVal val="#ppt_h"/>
                                          </p:val>
                                        </p:tav>
                                        <p:tav tm="100000">
                                          <p:val>
                                            <p:strVal val="#ppt_h"/>
                                          </p:val>
                                        </p:tav>
                                      </p:tavLst>
                                    </p:anim>
                                  </p:childTnLst>
                                </p:cTn>
                              </p:par>
                              <p:par>
                                <p:cTn id="17" presetID="45"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2750"/>
                                        <p:tgtEl>
                                          <p:spTgt spid="16"/>
                                        </p:tgtEl>
                                      </p:cBhvr>
                                    </p:animEffect>
                                    <p:anim calcmode="lin" valueType="num">
                                      <p:cBhvr>
                                        <p:cTn id="20" dur="2750" fill="hold"/>
                                        <p:tgtEl>
                                          <p:spTgt spid="16"/>
                                        </p:tgtEl>
                                        <p:attrNameLst>
                                          <p:attrName>ppt_w</p:attrName>
                                        </p:attrNameLst>
                                      </p:cBhvr>
                                      <p:tavLst>
                                        <p:tav tm="0" fmla="#ppt_w*sin(2.5*pi*$)">
                                          <p:val>
                                            <p:fltVal val="0"/>
                                          </p:val>
                                        </p:tav>
                                        <p:tav tm="100000">
                                          <p:val>
                                            <p:fltVal val="1"/>
                                          </p:val>
                                        </p:tav>
                                      </p:tavLst>
                                    </p:anim>
                                    <p:anim calcmode="lin" valueType="num">
                                      <p:cBhvr>
                                        <p:cTn id="21" dur="2750" fill="hold"/>
                                        <p:tgtEl>
                                          <p:spTgt spid="16"/>
                                        </p:tgtEl>
                                        <p:attrNameLst>
                                          <p:attrName>ppt_h</p:attrName>
                                        </p:attrNameLst>
                                      </p:cBhvr>
                                      <p:tavLst>
                                        <p:tav tm="0">
                                          <p:val>
                                            <p:strVal val="#ppt_h"/>
                                          </p:val>
                                        </p:tav>
                                        <p:tav tm="100000">
                                          <p:val>
                                            <p:strVal val="#ppt_h"/>
                                          </p:val>
                                        </p:tav>
                                      </p:tavLst>
                                    </p:anim>
                                  </p:childTnLst>
                                </p:cTn>
                              </p:par>
                              <p:par>
                                <p:cTn id="22" presetID="45"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2750"/>
                                        <p:tgtEl>
                                          <p:spTgt spid="17"/>
                                        </p:tgtEl>
                                      </p:cBhvr>
                                    </p:animEffect>
                                    <p:anim calcmode="lin" valueType="num">
                                      <p:cBhvr>
                                        <p:cTn id="25" dur="2750" fill="hold"/>
                                        <p:tgtEl>
                                          <p:spTgt spid="17"/>
                                        </p:tgtEl>
                                        <p:attrNameLst>
                                          <p:attrName>ppt_w</p:attrName>
                                        </p:attrNameLst>
                                      </p:cBhvr>
                                      <p:tavLst>
                                        <p:tav tm="0" fmla="#ppt_w*sin(2.5*pi*$)">
                                          <p:val>
                                            <p:fltVal val="0"/>
                                          </p:val>
                                        </p:tav>
                                        <p:tav tm="100000">
                                          <p:val>
                                            <p:fltVal val="1"/>
                                          </p:val>
                                        </p:tav>
                                      </p:tavLst>
                                    </p:anim>
                                    <p:anim calcmode="lin" valueType="num">
                                      <p:cBhvr>
                                        <p:cTn id="26" dur="2750" fill="hold"/>
                                        <p:tgtEl>
                                          <p:spTgt spid="17"/>
                                        </p:tgtEl>
                                        <p:attrNameLst>
                                          <p:attrName>ppt_h</p:attrName>
                                        </p:attrNameLst>
                                      </p:cBhvr>
                                      <p:tavLst>
                                        <p:tav tm="0">
                                          <p:val>
                                            <p:strVal val="#ppt_h"/>
                                          </p:val>
                                        </p:tav>
                                        <p:tav tm="100000">
                                          <p:val>
                                            <p:strVal val="#ppt_h"/>
                                          </p:val>
                                        </p:tav>
                                      </p:tavLst>
                                    </p:anim>
                                  </p:childTnLst>
                                </p:cTn>
                              </p:par>
                              <p:par>
                                <p:cTn id="27" presetID="12" presetClass="entr" presetSubtype="4" fill="hold" nodeType="withEffect">
                                  <p:stCondLst>
                                    <p:cond delay="50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1000"/>
                                        <p:tgtEl>
                                          <p:spTgt spid="37"/>
                                        </p:tgtEl>
                                        <p:attrNameLst>
                                          <p:attrName>ppt_y</p:attrName>
                                        </p:attrNameLst>
                                      </p:cBhvr>
                                      <p:tavLst>
                                        <p:tav tm="0">
                                          <p:val>
                                            <p:strVal val="#ppt_y+#ppt_h*1.125000"/>
                                          </p:val>
                                        </p:tav>
                                        <p:tav tm="100000">
                                          <p:val>
                                            <p:strVal val="#ppt_y"/>
                                          </p:val>
                                        </p:tav>
                                      </p:tavLst>
                                    </p:anim>
                                    <p:animEffect transition="in" filter="wipe(up)">
                                      <p:cBhvr>
                                        <p:cTn id="30" dur="1000"/>
                                        <p:tgtEl>
                                          <p:spTgt spid="37"/>
                                        </p:tgtEl>
                                      </p:cBhvr>
                                    </p:animEffect>
                                  </p:childTnLst>
                                </p:cTn>
                              </p:par>
                              <p:par>
                                <p:cTn id="31" presetID="26" presetClass="entr" presetSubtype="0" fill="hold" grpId="0" nodeType="withEffect">
                                  <p:stCondLst>
                                    <p:cond delay="1250"/>
                                  </p:stCondLst>
                                  <p:iterate type="lt">
                                    <p:tmPct val="10000"/>
                                  </p:iterate>
                                  <p:childTnLst>
                                    <p:set>
                                      <p:cBhvr>
                                        <p:cTn id="32" dur="1" fill="hold">
                                          <p:stCondLst>
                                            <p:cond delay="0"/>
                                          </p:stCondLst>
                                        </p:cTn>
                                        <p:tgtEl>
                                          <p:spTgt spid="36"/>
                                        </p:tgtEl>
                                        <p:attrNameLst>
                                          <p:attrName>style.visibility</p:attrName>
                                        </p:attrNameLst>
                                      </p:cBhvr>
                                      <p:to>
                                        <p:strVal val="visible"/>
                                      </p:to>
                                    </p:set>
                                    <p:animEffect transition="in" filter="wipe(down)">
                                      <p:cBhvr>
                                        <p:cTn id="33" dur="217">
                                          <p:stCondLst>
                                            <p:cond delay="0"/>
                                          </p:stCondLst>
                                        </p:cTn>
                                        <p:tgtEl>
                                          <p:spTgt spid="36"/>
                                        </p:tgtEl>
                                      </p:cBhvr>
                                    </p:animEffect>
                                    <p:anim calcmode="lin" valueType="num">
                                      <p:cBhvr>
                                        <p:cTn id="34" dur="684"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35" dur="249"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36" dur="249" tmFilter="0, 0; 0.125,0.2665; 0.25,0.4; 0.375,0.465; 0.5,0.5;  0.625,0.535; 0.75,0.6; 0.875,0.7335; 1,1">
                                          <p:stCondLst>
                                            <p:cond delay="249"/>
                                          </p:stCondLst>
                                        </p:cTn>
                                        <p:tgtEl>
                                          <p:spTgt spid="36"/>
                                        </p:tgtEl>
                                        <p:attrNameLst>
                                          <p:attrName>ppt_y</p:attrName>
                                        </p:attrNameLst>
                                      </p:cBhvr>
                                      <p:tavLst>
                                        <p:tav tm="0" fmla="#ppt_y-sin(pi*$)/9">
                                          <p:val>
                                            <p:fltVal val="0"/>
                                          </p:val>
                                        </p:tav>
                                        <p:tav tm="100000">
                                          <p:val>
                                            <p:fltVal val="1"/>
                                          </p:val>
                                        </p:tav>
                                      </p:tavLst>
                                    </p:anim>
                                    <p:anim calcmode="lin" valueType="num">
                                      <p:cBhvr>
                                        <p:cTn id="37" dur="125" tmFilter="0, 0; 0.125,0.2665; 0.25,0.4; 0.375,0.465; 0.5,0.5;  0.625,0.535; 0.75,0.6; 0.875,0.7335; 1,1">
                                          <p:stCondLst>
                                            <p:cond delay="497"/>
                                          </p:stCondLst>
                                        </p:cTn>
                                        <p:tgtEl>
                                          <p:spTgt spid="36"/>
                                        </p:tgtEl>
                                        <p:attrNameLst>
                                          <p:attrName>ppt_y</p:attrName>
                                        </p:attrNameLst>
                                      </p:cBhvr>
                                      <p:tavLst>
                                        <p:tav tm="0" fmla="#ppt_y-sin(pi*$)/27">
                                          <p:val>
                                            <p:fltVal val="0"/>
                                          </p:val>
                                        </p:tav>
                                        <p:tav tm="100000">
                                          <p:val>
                                            <p:fltVal val="1"/>
                                          </p:val>
                                        </p:tav>
                                      </p:tavLst>
                                    </p:anim>
                                    <p:anim calcmode="lin" valueType="num">
                                      <p:cBhvr>
                                        <p:cTn id="38" dur="62" tmFilter="0, 0; 0.125,0.2665; 0.25,0.4; 0.375,0.465; 0.5,0.5;  0.625,0.535; 0.75,0.6; 0.875,0.7335; 1,1">
                                          <p:stCondLst>
                                            <p:cond delay="621"/>
                                          </p:stCondLst>
                                        </p:cTn>
                                        <p:tgtEl>
                                          <p:spTgt spid="36"/>
                                        </p:tgtEl>
                                        <p:attrNameLst>
                                          <p:attrName>ppt_y</p:attrName>
                                        </p:attrNameLst>
                                      </p:cBhvr>
                                      <p:tavLst>
                                        <p:tav tm="0" fmla="#ppt_y-sin(pi*$)/81">
                                          <p:val>
                                            <p:fltVal val="0"/>
                                          </p:val>
                                        </p:tav>
                                        <p:tav tm="100000">
                                          <p:val>
                                            <p:fltVal val="1"/>
                                          </p:val>
                                        </p:tav>
                                      </p:tavLst>
                                    </p:anim>
                                    <p:animScale>
                                      <p:cBhvr>
                                        <p:cTn id="39" dur="11">
                                          <p:stCondLst>
                                            <p:cond delay="243"/>
                                          </p:stCondLst>
                                        </p:cTn>
                                        <p:tgtEl>
                                          <p:spTgt spid="36"/>
                                        </p:tgtEl>
                                      </p:cBhvr>
                                      <p:to x="100000" y="60000"/>
                                    </p:animScale>
                                    <p:animScale>
                                      <p:cBhvr>
                                        <p:cTn id="40" dur="62" decel="50000">
                                          <p:stCondLst>
                                            <p:cond delay="254"/>
                                          </p:stCondLst>
                                        </p:cTn>
                                        <p:tgtEl>
                                          <p:spTgt spid="36"/>
                                        </p:tgtEl>
                                      </p:cBhvr>
                                      <p:to x="100000" y="100000"/>
                                    </p:animScale>
                                    <p:animScale>
                                      <p:cBhvr>
                                        <p:cTn id="41" dur="11">
                                          <p:stCondLst>
                                            <p:cond delay="492"/>
                                          </p:stCondLst>
                                        </p:cTn>
                                        <p:tgtEl>
                                          <p:spTgt spid="36"/>
                                        </p:tgtEl>
                                      </p:cBhvr>
                                      <p:to x="100000" y="80000"/>
                                    </p:animScale>
                                    <p:animScale>
                                      <p:cBhvr>
                                        <p:cTn id="42" dur="62" decel="50000">
                                          <p:stCondLst>
                                            <p:cond delay="503"/>
                                          </p:stCondLst>
                                        </p:cTn>
                                        <p:tgtEl>
                                          <p:spTgt spid="36"/>
                                        </p:tgtEl>
                                      </p:cBhvr>
                                      <p:to x="100000" y="100000"/>
                                    </p:animScale>
                                    <p:animScale>
                                      <p:cBhvr>
                                        <p:cTn id="43" dur="11">
                                          <p:stCondLst>
                                            <p:cond delay="615"/>
                                          </p:stCondLst>
                                        </p:cTn>
                                        <p:tgtEl>
                                          <p:spTgt spid="36"/>
                                        </p:tgtEl>
                                      </p:cBhvr>
                                      <p:to x="100000" y="90000"/>
                                    </p:animScale>
                                    <p:animScale>
                                      <p:cBhvr>
                                        <p:cTn id="44" dur="62" decel="50000">
                                          <p:stCondLst>
                                            <p:cond delay="626"/>
                                          </p:stCondLst>
                                        </p:cTn>
                                        <p:tgtEl>
                                          <p:spTgt spid="36"/>
                                        </p:tgtEl>
                                      </p:cBhvr>
                                      <p:to x="100000" y="100000"/>
                                    </p:animScale>
                                    <p:animScale>
                                      <p:cBhvr>
                                        <p:cTn id="45" dur="11">
                                          <p:stCondLst>
                                            <p:cond delay="678"/>
                                          </p:stCondLst>
                                        </p:cTn>
                                        <p:tgtEl>
                                          <p:spTgt spid="36"/>
                                        </p:tgtEl>
                                      </p:cBhvr>
                                      <p:to x="100000" y="95000"/>
                                    </p:animScale>
                                    <p:animScale>
                                      <p:cBhvr>
                                        <p:cTn id="46" dur="62" decel="50000">
                                          <p:stCondLst>
                                            <p:cond delay="689"/>
                                          </p:stCondLst>
                                        </p:cTn>
                                        <p:tgtEl>
                                          <p:spTgt spid="3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7" repeatCount="indefinite" fill="remove" display="0">
                  <p:stCondLst>
                    <p:cond delay="indefinite"/>
                  </p:stCondLst>
                  <p:endCondLst>
                    <p:cond evt="onStopAudio" delay="0">
                      <p:tgtEl>
                        <p:sldTgt/>
                      </p:tgtEl>
                    </p:cond>
                  </p:endCondLst>
                </p:cTn>
                <p:tgtEl>
                  <p:spTgt spid="18"/>
                </p:tgtEl>
              </p:cMediaNode>
            </p:audio>
          </p:childTnLst>
        </p:cTn>
      </p:par>
    </p:tnLst>
    <p:bldLst>
      <p:bldP spid="36" grpId="0"/>
      <p:bldP spid="2" grpId="0" animBg="1"/>
      <p:bldP spid="15" grpId="0" animBg="1"/>
      <p:bldP spid="16" grpId="0" animBg="1"/>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sp>
        <p:nvSpPr>
          <p:cNvPr id="5" name="矩形 4"/>
          <p:cNvSpPr/>
          <p:nvPr/>
        </p:nvSpPr>
        <p:spPr>
          <a:xfrm>
            <a:off x="2022933" y="2303333"/>
            <a:ext cx="2448626" cy="3097778"/>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6" name="矩形 5"/>
          <p:cNvSpPr/>
          <p:nvPr/>
        </p:nvSpPr>
        <p:spPr>
          <a:xfrm>
            <a:off x="4843027" y="2303333"/>
            <a:ext cx="2448626" cy="3097778"/>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7" name="矩形 6"/>
          <p:cNvSpPr/>
          <p:nvPr/>
        </p:nvSpPr>
        <p:spPr>
          <a:xfrm>
            <a:off x="7663121" y="2303333"/>
            <a:ext cx="2448626" cy="3097778"/>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8" name="椭圆 7"/>
          <p:cNvSpPr/>
          <p:nvPr/>
        </p:nvSpPr>
        <p:spPr>
          <a:xfrm flipV="1">
            <a:off x="3048733" y="2517698"/>
            <a:ext cx="397025" cy="397192"/>
          </a:xfrm>
          <a:prstGeom prst="ellipse">
            <a:avLst/>
          </a:prstGeom>
          <a:solidFill>
            <a:schemeClr val="accent3"/>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9" name="矩形 8"/>
          <p:cNvSpPr/>
          <p:nvPr/>
        </p:nvSpPr>
        <p:spPr>
          <a:xfrm>
            <a:off x="2532714" y="2516146"/>
            <a:ext cx="1429067" cy="400296"/>
          </a:xfrm>
          <a:prstGeom prst="rect">
            <a:avLst/>
          </a:prstGeom>
        </p:spPr>
        <p:txBody>
          <a:bodyPr wrap="square" lIns="91433" tIns="45716" rIns="91433" bIns="45716">
            <a:spAutoFit/>
          </a:bodyPr>
          <a:lstStyle/>
          <a:p>
            <a:pPr algn="ctr"/>
            <a:r>
              <a:rPr lang="en-US" altLang="zh-CN" sz="2000" b="1" dirty="0">
                <a:solidFill>
                  <a:schemeClr val="bg1"/>
                </a:solidFill>
                <a:latin typeface="Arial" pitchFamily="34" charset="0"/>
                <a:cs typeface="Arial" pitchFamily="34" charset="0"/>
              </a:rPr>
              <a:t>A</a:t>
            </a:r>
            <a:endParaRPr lang="zh-CN" altLang="en-US" sz="2000" b="1" dirty="0">
              <a:solidFill>
                <a:schemeClr val="bg1"/>
              </a:solidFill>
              <a:latin typeface="Arial" pitchFamily="34" charset="0"/>
              <a:cs typeface="Arial" pitchFamily="34" charset="0"/>
            </a:endParaRPr>
          </a:p>
        </p:txBody>
      </p:sp>
      <p:sp>
        <p:nvSpPr>
          <p:cNvPr id="10" name="椭圆 9"/>
          <p:cNvSpPr/>
          <p:nvPr/>
        </p:nvSpPr>
        <p:spPr>
          <a:xfrm flipV="1">
            <a:off x="5868826" y="2517698"/>
            <a:ext cx="397025" cy="397192"/>
          </a:xfrm>
          <a:prstGeom prst="ellipse">
            <a:avLst/>
          </a:prstGeom>
          <a:solidFill>
            <a:schemeClr val="accent1"/>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11" name="矩形 10"/>
          <p:cNvSpPr/>
          <p:nvPr/>
        </p:nvSpPr>
        <p:spPr>
          <a:xfrm>
            <a:off x="5352807" y="2516146"/>
            <a:ext cx="1429067" cy="400296"/>
          </a:xfrm>
          <a:prstGeom prst="rect">
            <a:avLst/>
          </a:prstGeom>
        </p:spPr>
        <p:txBody>
          <a:bodyPr wrap="square" lIns="91433" tIns="45716" rIns="91433" bIns="45716">
            <a:spAutoFit/>
          </a:bodyPr>
          <a:lstStyle/>
          <a:p>
            <a:pPr algn="ctr"/>
            <a:r>
              <a:rPr lang="en-US" altLang="zh-CN" sz="2000" b="1" dirty="0">
                <a:solidFill>
                  <a:schemeClr val="bg1"/>
                </a:solidFill>
                <a:latin typeface="Arial" pitchFamily="34" charset="0"/>
                <a:cs typeface="Arial" pitchFamily="34" charset="0"/>
              </a:rPr>
              <a:t>B</a:t>
            </a:r>
            <a:endParaRPr lang="zh-CN" altLang="en-US" sz="2000" b="1" dirty="0">
              <a:solidFill>
                <a:schemeClr val="bg1"/>
              </a:solidFill>
              <a:latin typeface="Arial" pitchFamily="34" charset="0"/>
              <a:cs typeface="Arial" pitchFamily="34" charset="0"/>
            </a:endParaRPr>
          </a:p>
        </p:txBody>
      </p:sp>
      <p:sp>
        <p:nvSpPr>
          <p:cNvPr id="12" name="椭圆 11"/>
          <p:cNvSpPr/>
          <p:nvPr/>
        </p:nvSpPr>
        <p:spPr>
          <a:xfrm flipV="1">
            <a:off x="8755479" y="2517698"/>
            <a:ext cx="397025" cy="397192"/>
          </a:xfrm>
          <a:prstGeom prst="ellipse">
            <a:avLst/>
          </a:prstGeom>
          <a:solidFill>
            <a:schemeClr val="accent4"/>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13" name="矩形 12"/>
          <p:cNvSpPr/>
          <p:nvPr/>
        </p:nvSpPr>
        <p:spPr>
          <a:xfrm>
            <a:off x="8239461" y="2516146"/>
            <a:ext cx="1429067" cy="400296"/>
          </a:xfrm>
          <a:prstGeom prst="rect">
            <a:avLst/>
          </a:prstGeom>
        </p:spPr>
        <p:txBody>
          <a:bodyPr wrap="square" lIns="91433" tIns="45716" rIns="91433" bIns="45716">
            <a:spAutoFit/>
          </a:bodyPr>
          <a:lstStyle/>
          <a:p>
            <a:pPr algn="ctr"/>
            <a:r>
              <a:rPr lang="en-US" altLang="zh-CN" sz="2000" b="1" dirty="0">
                <a:solidFill>
                  <a:schemeClr val="bg1"/>
                </a:solidFill>
                <a:latin typeface="Arial" pitchFamily="34" charset="0"/>
                <a:cs typeface="Arial" pitchFamily="34" charset="0"/>
              </a:rPr>
              <a:t>C</a:t>
            </a:r>
            <a:endParaRPr lang="zh-CN" altLang="en-US" sz="2000" b="1" dirty="0">
              <a:solidFill>
                <a:schemeClr val="bg1"/>
              </a:solidFill>
              <a:latin typeface="Arial" pitchFamily="34" charset="0"/>
              <a:cs typeface="Arial" pitchFamily="34" charset="0"/>
            </a:endParaRPr>
          </a:p>
        </p:txBody>
      </p:sp>
      <p:sp>
        <p:nvSpPr>
          <p:cNvPr id="14" name="矩形 13"/>
          <p:cNvSpPr/>
          <p:nvPr/>
        </p:nvSpPr>
        <p:spPr>
          <a:xfrm>
            <a:off x="2251122" y="3280901"/>
            <a:ext cx="1992249" cy="504290"/>
          </a:xfrm>
          <a:prstGeom prst="rect">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5" name="TextBox 19"/>
          <p:cNvSpPr txBox="1"/>
          <p:nvPr/>
        </p:nvSpPr>
        <p:spPr>
          <a:xfrm>
            <a:off x="2640190" y="3332898"/>
            <a:ext cx="1210424" cy="400198"/>
          </a:xfrm>
          <a:prstGeom prst="rect">
            <a:avLst/>
          </a:prstGeom>
          <a:noFill/>
        </p:spPr>
        <p:txBody>
          <a:bodyPr wrap="none" lIns="91433" tIns="45716" rIns="91433" bIns="45716" rtlCol="0">
            <a:spAutoFit/>
          </a:bodyPr>
          <a:lstStyle/>
          <a:p>
            <a:r>
              <a:rPr lang="zh-CN" altLang="en-US" sz="2000" b="1" dirty="0">
                <a:solidFill>
                  <a:schemeClr val="bg1"/>
                </a:solidFill>
                <a:latin typeface="微软雅黑" pitchFamily="34" charset="-122"/>
                <a:ea typeface="微软雅黑" pitchFamily="34" charset="-122"/>
              </a:rPr>
              <a:t>加入标题</a:t>
            </a:r>
          </a:p>
        </p:txBody>
      </p:sp>
      <p:sp>
        <p:nvSpPr>
          <p:cNvPr id="16" name="Rectangle 42"/>
          <p:cNvSpPr/>
          <p:nvPr/>
        </p:nvSpPr>
        <p:spPr>
          <a:xfrm flipH="1">
            <a:off x="2288394" y="4104367"/>
            <a:ext cx="1917704" cy="720414"/>
          </a:xfrm>
          <a:prstGeom prst="rect">
            <a:avLst/>
          </a:prstGeom>
          <a:noFill/>
          <a:ln w="12700" cap="flat" cmpd="sng" algn="ctr">
            <a:noFill/>
            <a:prstDash val="solid"/>
          </a:ln>
          <a:effectLst/>
        </p:spPr>
        <p:txBody>
          <a:bodyPr lIns="91433" tIns="0" rIns="91433" bIns="0" rtlCol="0" anchor="t"/>
          <a:lstStyle/>
          <a:p>
            <a:pPr lvl="0">
              <a:defRPr/>
            </a:pPr>
            <a:r>
              <a:rPr lang="zh-CN" altLang="en-US" sz="16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加入你的文字描述，加入你的文字描述，加入你的文字！</a:t>
            </a:r>
            <a:endParaRPr lang="en-US" altLang="zh-CN" sz="16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17" name="矩形 16"/>
          <p:cNvSpPr/>
          <p:nvPr/>
        </p:nvSpPr>
        <p:spPr>
          <a:xfrm>
            <a:off x="5071213" y="3280901"/>
            <a:ext cx="1992249" cy="504290"/>
          </a:xfrm>
          <a:prstGeom prst="rect">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8" name="TextBox 22"/>
          <p:cNvSpPr txBox="1"/>
          <p:nvPr/>
        </p:nvSpPr>
        <p:spPr>
          <a:xfrm>
            <a:off x="5575122" y="3332898"/>
            <a:ext cx="953977" cy="400198"/>
          </a:xfrm>
          <a:prstGeom prst="rect">
            <a:avLst/>
          </a:prstGeom>
          <a:noFill/>
        </p:spPr>
        <p:txBody>
          <a:bodyPr wrap="none" lIns="91433" tIns="45716" rIns="91433" bIns="45716" rtlCol="0">
            <a:spAutoFit/>
          </a:bodyPr>
          <a:lstStyle/>
          <a:p>
            <a:r>
              <a:rPr lang="zh-CN" altLang="en-US" sz="2000" b="1" dirty="0">
                <a:solidFill>
                  <a:schemeClr val="bg1"/>
                </a:solidFill>
                <a:latin typeface="微软雅黑" pitchFamily="34" charset="-122"/>
                <a:ea typeface="微软雅黑" pitchFamily="34" charset="-122"/>
              </a:rPr>
              <a:t>二月份</a:t>
            </a:r>
          </a:p>
        </p:txBody>
      </p:sp>
      <p:sp>
        <p:nvSpPr>
          <p:cNvPr id="19" name="Rectangle 42"/>
          <p:cNvSpPr/>
          <p:nvPr/>
        </p:nvSpPr>
        <p:spPr>
          <a:xfrm flipH="1">
            <a:off x="5108485" y="4104367"/>
            <a:ext cx="1917704" cy="720414"/>
          </a:xfrm>
          <a:prstGeom prst="rect">
            <a:avLst/>
          </a:prstGeom>
          <a:noFill/>
          <a:ln w="12700" cap="flat" cmpd="sng" algn="ctr">
            <a:noFill/>
            <a:prstDash val="solid"/>
          </a:ln>
          <a:effectLst/>
        </p:spPr>
        <p:txBody>
          <a:bodyPr lIns="91433" tIns="0" rIns="91433" bIns="0" rtlCol="0" anchor="t"/>
          <a:lstStyle/>
          <a:p>
            <a:pPr lvl="0">
              <a:defRPr/>
            </a:pPr>
            <a:r>
              <a:rPr lang="zh-CN" altLang="en-US" sz="16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加入你的文字描述，加入你的文字描述，加入你的文字！</a:t>
            </a:r>
            <a:endParaRPr lang="en-US" altLang="zh-CN" sz="16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20" name="矩形 19"/>
          <p:cNvSpPr/>
          <p:nvPr/>
        </p:nvSpPr>
        <p:spPr>
          <a:xfrm>
            <a:off x="7891309" y="3279283"/>
            <a:ext cx="1992249" cy="504290"/>
          </a:xfrm>
          <a:prstGeom prst="rect">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21" name="TextBox 25"/>
          <p:cNvSpPr txBox="1"/>
          <p:nvPr/>
        </p:nvSpPr>
        <p:spPr>
          <a:xfrm>
            <a:off x="8455067" y="3331280"/>
            <a:ext cx="953977" cy="400198"/>
          </a:xfrm>
          <a:prstGeom prst="rect">
            <a:avLst/>
          </a:prstGeom>
          <a:noFill/>
        </p:spPr>
        <p:txBody>
          <a:bodyPr wrap="none" lIns="91433" tIns="45716" rIns="91433" bIns="45716" rtlCol="0">
            <a:spAutoFit/>
          </a:bodyPr>
          <a:lstStyle/>
          <a:p>
            <a:r>
              <a:rPr lang="zh-CN" altLang="en-US" sz="2000" b="1" dirty="0">
                <a:solidFill>
                  <a:schemeClr val="bg1"/>
                </a:solidFill>
                <a:latin typeface="微软雅黑" pitchFamily="34" charset="-122"/>
                <a:ea typeface="微软雅黑" pitchFamily="34" charset="-122"/>
              </a:rPr>
              <a:t>三月份</a:t>
            </a:r>
          </a:p>
        </p:txBody>
      </p:sp>
      <p:sp>
        <p:nvSpPr>
          <p:cNvPr id="22" name="Rectangle 42"/>
          <p:cNvSpPr/>
          <p:nvPr/>
        </p:nvSpPr>
        <p:spPr>
          <a:xfrm flipH="1">
            <a:off x="7928583" y="4102749"/>
            <a:ext cx="1917704" cy="720414"/>
          </a:xfrm>
          <a:prstGeom prst="rect">
            <a:avLst/>
          </a:prstGeom>
          <a:noFill/>
          <a:ln w="12700" cap="flat" cmpd="sng" algn="ctr">
            <a:noFill/>
            <a:prstDash val="solid"/>
          </a:ln>
          <a:effectLst/>
        </p:spPr>
        <p:txBody>
          <a:bodyPr lIns="91433" tIns="0" rIns="91433" bIns="0" rtlCol="0" anchor="t"/>
          <a:lstStyle/>
          <a:p>
            <a:pPr lvl="0">
              <a:defRPr/>
            </a:pPr>
            <a:r>
              <a:rPr lang="zh-CN" altLang="en-US" sz="16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加入你的文字描述，加入你的文字描述，加入你的文字！</a:t>
            </a:r>
            <a:endParaRPr lang="en-US" altLang="zh-CN" sz="1600" kern="0" dirty="0">
              <a:solidFill>
                <a:schemeClr val="tx1">
                  <a:lumMod val="50000"/>
                  <a:lumOff val="50000"/>
                </a:schemeClr>
              </a:solidFill>
              <a:latin typeface="微软雅黑" pitchFamily="34" charset="-122"/>
              <a:ea typeface="微软雅黑" pitchFamily="34" charset="-122"/>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42" presetClass="entr" presetSubtype="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par>
                          <p:cTn id="64" fill="hold">
                            <p:stCondLst>
                              <p:cond delay="6500"/>
                            </p:stCondLst>
                            <p:childTnLst>
                              <p:par>
                                <p:cTn id="65" presetID="42" presetClass="entr" presetSubtype="0"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1000"/>
                                        <p:tgtEl>
                                          <p:spTgt spid="7"/>
                                        </p:tgtEl>
                                      </p:cBhvr>
                                    </p:animEffect>
                                    <p:anim calcmode="lin" valueType="num">
                                      <p:cBhvr>
                                        <p:cTn id="68" dur="1000" fill="hold"/>
                                        <p:tgtEl>
                                          <p:spTgt spid="7"/>
                                        </p:tgtEl>
                                        <p:attrNameLst>
                                          <p:attrName>ppt_x</p:attrName>
                                        </p:attrNameLst>
                                      </p:cBhvr>
                                      <p:tavLst>
                                        <p:tav tm="0">
                                          <p:val>
                                            <p:strVal val="#ppt_x"/>
                                          </p:val>
                                        </p:tav>
                                        <p:tav tm="100000">
                                          <p:val>
                                            <p:strVal val="#ppt_x"/>
                                          </p:val>
                                        </p:tav>
                                      </p:tavLst>
                                    </p:anim>
                                    <p:anim calcmode="lin" valueType="num">
                                      <p:cBhvr>
                                        <p:cTn id="69" dur="1000" fill="hold"/>
                                        <p:tgtEl>
                                          <p:spTgt spid="7"/>
                                        </p:tgtEl>
                                        <p:attrNameLst>
                                          <p:attrName>ppt_y</p:attrName>
                                        </p:attrNameLst>
                                      </p:cBhvr>
                                      <p:tavLst>
                                        <p:tav tm="0">
                                          <p:val>
                                            <p:strVal val="#ppt_y+.1"/>
                                          </p:val>
                                        </p:tav>
                                        <p:tav tm="100000">
                                          <p:val>
                                            <p:strVal val="#ppt_y"/>
                                          </p:val>
                                        </p:tav>
                                      </p:tavLst>
                                    </p:anim>
                                  </p:childTnLst>
                                </p:cTn>
                              </p:par>
                            </p:childTnLst>
                          </p:cTn>
                        </p:par>
                        <p:par>
                          <p:cTn id="70" fill="hold">
                            <p:stCondLst>
                              <p:cond delay="7500"/>
                            </p:stCondLst>
                            <p:childTnLst>
                              <p:par>
                                <p:cTn id="71" presetID="42" presetClass="entr" presetSubtype="0"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1000"/>
                                        <p:tgtEl>
                                          <p:spTgt spid="12"/>
                                        </p:tgtEl>
                                      </p:cBhvr>
                                    </p:animEffect>
                                    <p:anim calcmode="lin" valueType="num">
                                      <p:cBhvr>
                                        <p:cTn id="74" dur="1000" fill="hold"/>
                                        <p:tgtEl>
                                          <p:spTgt spid="12"/>
                                        </p:tgtEl>
                                        <p:attrNameLst>
                                          <p:attrName>ppt_x</p:attrName>
                                        </p:attrNameLst>
                                      </p:cBhvr>
                                      <p:tavLst>
                                        <p:tav tm="0">
                                          <p:val>
                                            <p:strVal val="#ppt_x"/>
                                          </p:val>
                                        </p:tav>
                                        <p:tav tm="100000">
                                          <p:val>
                                            <p:strVal val="#ppt_x"/>
                                          </p:val>
                                        </p:tav>
                                      </p:tavLst>
                                    </p:anim>
                                    <p:anim calcmode="lin" valueType="num">
                                      <p:cBhvr>
                                        <p:cTn id="75" dur="1000" fill="hold"/>
                                        <p:tgtEl>
                                          <p:spTgt spid="1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1000"/>
                                        <p:tgtEl>
                                          <p:spTgt spid="20"/>
                                        </p:tgtEl>
                                      </p:cBhvr>
                                    </p:animEffect>
                                    <p:anim calcmode="lin" valueType="num">
                                      <p:cBhvr>
                                        <p:cTn id="79" dur="1000" fill="hold"/>
                                        <p:tgtEl>
                                          <p:spTgt spid="20"/>
                                        </p:tgtEl>
                                        <p:attrNameLst>
                                          <p:attrName>ppt_x</p:attrName>
                                        </p:attrNameLst>
                                      </p:cBhvr>
                                      <p:tavLst>
                                        <p:tav tm="0">
                                          <p:val>
                                            <p:strVal val="#ppt_x"/>
                                          </p:val>
                                        </p:tav>
                                        <p:tav tm="100000">
                                          <p:val>
                                            <p:strVal val="#ppt_x"/>
                                          </p:val>
                                        </p:tav>
                                      </p:tavLst>
                                    </p:anim>
                                    <p:anim calcmode="lin" valueType="num">
                                      <p:cBhvr>
                                        <p:cTn id="80" dur="1000" fill="hold"/>
                                        <p:tgtEl>
                                          <p:spTgt spid="20"/>
                                        </p:tgtEl>
                                        <p:attrNameLst>
                                          <p:attrName>ppt_y</p:attrName>
                                        </p:attrNameLst>
                                      </p:cBhvr>
                                      <p:tavLst>
                                        <p:tav tm="0">
                                          <p:val>
                                            <p:strVal val="#ppt_y+.1"/>
                                          </p:val>
                                        </p:tav>
                                        <p:tav tm="100000">
                                          <p:val>
                                            <p:strVal val="#ppt_y"/>
                                          </p:val>
                                        </p:tav>
                                      </p:tavLst>
                                    </p:anim>
                                  </p:childTnLst>
                                </p:cTn>
                              </p:par>
                            </p:childTnLst>
                          </p:cTn>
                        </p:par>
                        <p:par>
                          <p:cTn id="81" fill="hold">
                            <p:stCondLst>
                              <p:cond delay="8500"/>
                            </p:stCondLst>
                            <p:childTnLst>
                              <p:par>
                                <p:cTn id="82" presetID="10" presetClass="entr" presetSubtype="0"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fade">
                                      <p:cBhvr>
                                        <p:cTn id="84" dur="500"/>
                                        <p:tgtEl>
                                          <p:spTgt spid="1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500"/>
                                        <p:tgtEl>
                                          <p:spTgt spid="21"/>
                                        </p:tgtEl>
                                      </p:cBhvr>
                                    </p:animEffect>
                                  </p:childTnLst>
                                </p:cTn>
                              </p:par>
                            </p:childTnLst>
                          </p:cTn>
                        </p:par>
                        <p:par>
                          <p:cTn id="88" fill="hold">
                            <p:stCondLst>
                              <p:cond delay="9000"/>
                            </p:stCondLst>
                            <p:childTnLst>
                              <p:par>
                                <p:cTn id="89" presetID="10"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animBg="1"/>
      <p:bldP spid="11" grpId="0"/>
      <p:bldP spid="12" grpId="0" animBg="1"/>
      <p:bldP spid="13" grpId="0"/>
      <p:bldP spid="14" grpId="0" animBg="1"/>
      <p:bldP spid="15" grpId="0"/>
      <p:bldP spid="16" grpId="0"/>
      <p:bldP spid="17" grpId="0" animBg="1"/>
      <p:bldP spid="18" grpId="0"/>
      <p:bldP spid="19" grpId="0"/>
      <p:bldP spid="20" grpId="0" animBg="1"/>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sp>
        <p:nvSpPr>
          <p:cNvPr id="5" name="Rectangle 19"/>
          <p:cNvSpPr/>
          <p:nvPr/>
        </p:nvSpPr>
        <p:spPr>
          <a:xfrm>
            <a:off x="938848" y="1510857"/>
            <a:ext cx="2160000" cy="216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itchFamily="34" charset="-122"/>
              <a:ea typeface="微软雅黑" pitchFamily="34" charset="-122"/>
              <a:sym typeface="微软雅黑" pitchFamily="34" charset="-122"/>
            </a:endParaRPr>
          </a:p>
        </p:txBody>
      </p:sp>
      <p:sp>
        <p:nvSpPr>
          <p:cNvPr id="6" name="Rectangle 20"/>
          <p:cNvSpPr/>
          <p:nvPr/>
        </p:nvSpPr>
        <p:spPr>
          <a:xfrm>
            <a:off x="6330936" y="1510857"/>
            <a:ext cx="2160000" cy="21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itchFamily="34" charset="-122"/>
              <a:ea typeface="微软雅黑" pitchFamily="34" charset="-122"/>
              <a:sym typeface="微软雅黑" pitchFamily="34" charset="-122"/>
            </a:endParaRPr>
          </a:p>
        </p:txBody>
      </p:sp>
      <p:sp>
        <p:nvSpPr>
          <p:cNvPr id="7" name="Rectangle 21"/>
          <p:cNvSpPr/>
          <p:nvPr/>
        </p:nvSpPr>
        <p:spPr>
          <a:xfrm>
            <a:off x="6330936" y="4216557"/>
            <a:ext cx="2160000" cy="21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itchFamily="34" charset="-122"/>
              <a:ea typeface="微软雅黑" pitchFamily="34" charset="-122"/>
              <a:sym typeface="微软雅黑" pitchFamily="34" charset="-122"/>
            </a:endParaRPr>
          </a:p>
        </p:txBody>
      </p:sp>
      <p:sp>
        <p:nvSpPr>
          <p:cNvPr id="8" name="Rectangle 22"/>
          <p:cNvSpPr/>
          <p:nvPr/>
        </p:nvSpPr>
        <p:spPr>
          <a:xfrm>
            <a:off x="938848" y="4216557"/>
            <a:ext cx="2160000" cy="216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itchFamily="34" charset="-122"/>
              <a:ea typeface="微软雅黑" pitchFamily="34" charset="-122"/>
              <a:sym typeface="微软雅黑" pitchFamily="34" charset="-122"/>
            </a:endParaRPr>
          </a:p>
        </p:txBody>
      </p:sp>
      <p:grpSp>
        <p:nvGrpSpPr>
          <p:cNvPr id="9" name="Group 9"/>
          <p:cNvGrpSpPr/>
          <p:nvPr/>
        </p:nvGrpSpPr>
        <p:grpSpPr>
          <a:xfrm>
            <a:off x="3285196" y="1510857"/>
            <a:ext cx="2412804" cy="2123658"/>
            <a:chOff x="3098848" y="1614012"/>
            <a:chExt cx="2138289" cy="2123658"/>
          </a:xfrm>
        </p:grpSpPr>
        <p:sp>
          <p:nvSpPr>
            <p:cNvPr id="10" name="TextBox 12"/>
            <p:cNvSpPr txBox="1"/>
            <p:nvPr/>
          </p:nvSpPr>
          <p:spPr>
            <a:xfrm>
              <a:off x="3098848" y="1614012"/>
              <a:ext cx="1486199" cy="369332"/>
            </a:xfrm>
            <a:prstGeom prst="rect">
              <a:avLst/>
            </a:prstGeom>
            <a:noFill/>
          </p:spPr>
          <p:txBody>
            <a:bodyPr wrap="none" rtlCol="0">
              <a:spAutoFit/>
            </a:bodyPr>
            <a:lstStyle/>
            <a:p>
              <a:r>
                <a:rPr lang="en-US" b="1">
                  <a:solidFill>
                    <a:schemeClr val="bg1">
                      <a:lumMod val="50000"/>
                    </a:schemeClr>
                  </a:solidFill>
                  <a:latin typeface="微软雅黑" pitchFamily="34" charset="-122"/>
                  <a:ea typeface="微软雅黑" pitchFamily="34" charset="-122"/>
                  <a:sym typeface="微软雅黑" pitchFamily="34" charset="-122"/>
                </a:rPr>
                <a:t>HA NOI CITY</a:t>
              </a:r>
              <a:endParaRPr lang="en-GB" b="1">
                <a:solidFill>
                  <a:schemeClr val="bg1">
                    <a:lumMod val="50000"/>
                  </a:schemeClr>
                </a:solidFill>
                <a:latin typeface="微软雅黑" pitchFamily="34" charset="-122"/>
                <a:ea typeface="微软雅黑" pitchFamily="34" charset="-122"/>
                <a:sym typeface="微软雅黑" pitchFamily="34" charset="-122"/>
              </a:endParaRPr>
            </a:p>
          </p:txBody>
        </p:sp>
        <p:sp>
          <p:nvSpPr>
            <p:cNvPr id="11" name="Rectangle 8"/>
            <p:cNvSpPr/>
            <p:nvPr/>
          </p:nvSpPr>
          <p:spPr>
            <a:xfrm>
              <a:off x="3098848" y="1983344"/>
              <a:ext cx="2138289" cy="1754326"/>
            </a:xfrm>
            <a:prstGeom prst="rect">
              <a:avLst/>
            </a:prstGeom>
          </p:spPr>
          <p:txBody>
            <a:bodyPr wrap="square">
              <a:spAutoFit/>
            </a:bodyPr>
            <a:lstStyle/>
            <a:p>
              <a:r>
                <a:rPr lang="en-GB" sz="1200" dirty="0">
                  <a:solidFill>
                    <a:schemeClr val="bg1">
                      <a:lumMod val="50000"/>
                    </a:schemeClr>
                  </a:solidFill>
                  <a:latin typeface="微软雅黑" pitchFamily="34" charset="-122"/>
                  <a:ea typeface="微软雅黑" pitchFamily="34" charset="-122"/>
                  <a:sym typeface="微软雅黑" pitchFamily="34" charset="-122"/>
                </a:rPr>
                <a:t>Lorem ipsum </a:t>
              </a:r>
              <a:r>
                <a:rPr lang="en-GB" sz="1200" dirty="0" err="1">
                  <a:solidFill>
                    <a:schemeClr val="bg1">
                      <a:lumMod val="50000"/>
                    </a:schemeClr>
                  </a:solidFill>
                  <a:latin typeface="微软雅黑" pitchFamily="34" charset="-122"/>
                  <a:ea typeface="微软雅黑" pitchFamily="34" charset="-122"/>
                  <a:sym typeface="微软雅黑" pitchFamily="34" charset="-122"/>
                </a:rPr>
                <a:t>dolor</a:t>
              </a:r>
              <a:r>
                <a:rPr lang="en-GB" sz="1200" dirty="0">
                  <a:solidFill>
                    <a:schemeClr val="bg1">
                      <a:lumMod val="50000"/>
                    </a:schemeClr>
                  </a:solidFill>
                  <a:latin typeface="微软雅黑" pitchFamily="34" charset="-122"/>
                  <a:ea typeface="微软雅黑" pitchFamily="34" charset="-122"/>
                  <a:sym typeface="微软雅黑" pitchFamily="34" charset="-122"/>
                </a:rPr>
                <a:t> sit </a:t>
              </a:r>
              <a:r>
                <a:rPr lang="en-GB" sz="1200" dirty="0" err="1">
                  <a:solidFill>
                    <a:schemeClr val="bg1">
                      <a:lumMod val="50000"/>
                    </a:schemeClr>
                  </a:solidFill>
                  <a:latin typeface="微软雅黑" pitchFamily="34" charset="-122"/>
                  <a:ea typeface="微软雅黑" pitchFamily="34" charset="-122"/>
                  <a:sym typeface="微软雅黑" pitchFamily="34" charset="-122"/>
                </a:rPr>
                <a:t>amet</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consectetur</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adipiscing</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elit</a:t>
              </a:r>
              <a:r>
                <a:rPr lang="en-GB" sz="1200" dirty="0">
                  <a:solidFill>
                    <a:schemeClr val="bg1">
                      <a:lumMod val="50000"/>
                    </a:schemeClr>
                  </a:solidFill>
                  <a:latin typeface="微软雅黑" pitchFamily="34" charset="-122"/>
                  <a:ea typeface="微软雅黑" pitchFamily="34" charset="-122"/>
                  <a:sym typeface="微软雅黑" pitchFamily="34" charset="-122"/>
                </a:rPr>
                <a:t>. Integer </a:t>
              </a:r>
              <a:r>
                <a:rPr lang="en-GB" sz="1200" dirty="0" err="1">
                  <a:solidFill>
                    <a:schemeClr val="bg1">
                      <a:lumMod val="50000"/>
                    </a:schemeClr>
                  </a:solidFill>
                  <a:latin typeface="微软雅黑" pitchFamily="34" charset="-122"/>
                  <a:ea typeface="微软雅黑" pitchFamily="34" charset="-122"/>
                  <a:sym typeface="微软雅黑" pitchFamily="34" charset="-122"/>
                </a:rPr>
                <a:t>dolor</a:t>
              </a:r>
              <a:r>
                <a:rPr lang="en-GB" sz="1200" dirty="0">
                  <a:solidFill>
                    <a:schemeClr val="bg1">
                      <a:lumMod val="50000"/>
                    </a:schemeClr>
                  </a:solidFill>
                  <a:latin typeface="微软雅黑" pitchFamily="34" charset="-122"/>
                  <a:ea typeface="微软雅黑" pitchFamily="34" charset="-122"/>
                  <a:sym typeface="微软雅黑" pitchFamily="34" charset="-122"/>
                </a:rPr>
                <a:t> quam, </a:t>
              </a:r>
              <a:r>
                <a:rPr lang="en-GB" sz="1200" dirty="0" err="1">
                  <a:solidFill>
                    <a:schemeClr val="bg1">
                      <a:lumMod val="50000"/>
                    </a:schemeClr>
                  </a:solidFill>
                  <a:latin typeface="微软雅黑" pitchFamily="34" charset="-122"/>
                  <a:ea typeface="微软雅黑" pitchFamily="34" charset="-122"/>
                  <a:sym typeface="微软雅黑" pitchFamily="34" charset="-122"/>
                </a:rPr>
                <a:t>pretium</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eu</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placerat</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eu</a:t>
              </a:r>
              <a:r>
                <a:rPr lang="en-GB" sz="1200" dirty="0">
                  <a:solidFill>
                    <a:schemeClr val="bg1">
                      <a:lumMod val="50000"/>
                    </a:schemeClr>
                  </a:solidFill>
                  <a:latin typeface="微软雅黑" pitchFamily="34" charset="-122"/>
                  <a:ea typeface="微软雅黑" pitchFamily="34" charset="-122"/>
                  <a:sym typeface="微软雅黑" pitchFamily="34" charset="-122"/>
                </a:rPr>
                <a:t> semper et </a:t>
              </a:r>
              <a:r>
                <a:rPr lang="en-GB" sz="1200" dirty="0" err="1">
                  <a:solidFill>
                    <a:schemeClr val="bg1">
                      <a:lumMod val="50000"/>
                    </a:schemeClr>
                  </a:solidFill>
                  <a:latin typeface="微软雅黑" pitchFamily="34" charset="-122"/>
                  <a:ea typeface="微软雅黑" pitchFamily="34" charset="-122"/>
                  <a:sym typeface="微软雅黑" pitchFamily="34" charset="-122"/>
                </a:rPr>
                <a:t>nunc</a:t>
              </a:r>
              <a:r>
                <a:rPr lang="en-GB" sz="1200" dirty="0">
                  <a:solidFill>
                    <a:schemeClr val="bg1">
                      <a:lumMod val="50000"/>
                    </a:schemeClr>
                  </a:solidFill>
                  <a:latin typeface="微软雅黑" pitchFamily="34" charset="-122"/>
                  <a:ea typeface="微软雅黑" pitchFamily="34" charset="-122"/>
                  <a:sym typeface="微软雅黑" pitchFamily="34" charset="-122"/>
                </a:rPr>
                <a:t>. </a:t>
              </a:r>
            </a:p>
            <a:p>
              <a:endParaRPr lang="en-GB" sz="1200" dirty="0">
                <a:solidFill>
                  <a:schemeClr val="bg1">
                    <a:lumMod val="50000"/>
                  </a:schemeClr>
                </a:solidFill>
                <a:latin typeface="微软雅黑" pitchFamily="34" charset="-122"/>
                <a:ea typeface="微软雅黑" pitchFamily="34" charset="-122"/>
                <a:sym typeface="微软雅黑" pitchFamily="34" charset="-122"/>
              </a:endParaRPr>
            </a:p>
            <a:p>
              <a:r>
                <a:rPr lang="en-GB" sz="1200" dirty="0" err="1">
                  <a:solidFill>
                    <a:schemeClr val="bg1">
                      <a:lumMod val="50000"/>
                    </a:schemeClr>
                  </a:solidFill>
                  <a:latin typeface="微软雅黑" pitchFamily="34" charset="-122"/>
                  <a:ea typeface="微软雅黑" pitchFamily="34" charset="-122"/>
                  <a:sym typeface="微软雅黑" pitchFamily="34" charset="-122"/>
                </a:rPr>
                <a:t>Nullam</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porttitor</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consectetur</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nunc</a:t>
              </a:r>
              <a:r>
                <a:rPr lang="en-GB" sz="1200" dirty="0">
                  <a:solidFill>
                    <a:schemeClr val="bg1">
                      <a:lumMod val="50000"/>
                    </a:schemeClr>
                  </a:solidFill>
                  <a:latin typeface="微软雅黑" pitchFamily="34" charset="-122"/>
                  <a:ea typeface="微软雅黑" pitchFamily="34" charset="-122"/>
                  <a:sym typeface="微软雅黑" pitchFamily="34" charset="-122"/>
                </a:rPr>
                <a:t> in </a:t>
              </a:r>
              <a:r>
                <a:rPr lang="en-GB" sz="1200" dirty="0" err="1">
                  <a:solidFill>
                    <a:schemeClr val="bg1">
                      <a:lumMod val="50000"/>
                    </a:schemeClr>
                  </a:solidFill>
                  <a:latin typeface="微软雅黑" pitchFamily="34" charset="-122"/>
                  <a:ea typeface="微软雅黑" pitchFamily="34" charset="-122"/>
                  <a:sym typeface="微软雅黑" pitchFamily="34" charset="-122"/>
                </a:rPr>
                <a:t>tempor</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Cras</a:t>
              </a:r>
              <a:r>
                <a:rPr lang="en-GB" sz="1200" dirty="0">
                  <a:solidFill>
                    <a:schemeClr val="bg1">
                      <a:lumMod val="50000"/>
                    </a:schemeClr>
                  </a:solidFill>
                  <a:latin typeface="微软雅黑" pitchFamily="34" charset="-122"/>
                  <a:ea typeface="微软雅黑" pitchFamily="34" charset="-122"/>
                  <a:sym typeface="微软雅黑" pitchFamily="34" charset="-122"/>
                </a:rPr>
                <a:t> vitae </a:t>
              </a:r>
              <a:r>
                <a:rPr lang="en-GB" sz="1200" dirty="0" err="1">
                  <a:solidFill>
                    <a:schemeClr val="bg1">
                      <a:lumMod val="50000"/>
                    </a:schemeClr>
                  </a:solidFill>
                  <a:latin typeface="微软雅黑" pitchFamily="34" charset="-122"/>
                  <a:ea typeface="微软雅黑" pitchFamily="34" charset="-122"/>
                  <a:sym typeface="微软雅黑" pitchFamily="34" charset="-122"/>
                </a:rPr>
                <a:t>venenatis</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sem</a:t>
              </a:r>
              <a:r>
                <a:rPr lang="en-GB" sz="1200" dirty="0">
                  <a:solidFill>
                    <a:schemeClr val="bg1">
                      <a:lumMod val="50000"/>
                    </a:schemeClr>
                  </a:solidFill>
                  <a:latin typeface="微软雅黑" pitchFamily="34" charset="-122"/>
                  <a:ea typeface="微软雅黑" pitchFamily="34" charset="-122"/>
                  <a:sym typeface="微软雅黑" pitchFamily="34" charset="-122"/>
                </a:rPr>
                <a:t> at </a:t>
              </a:r>
              <a:r>
                <a:rPr lang="en-GB" sz="1200" dirty="0" err="1">
                  <a:solidFill>
                    <a:schemeClr val="bg1">
                      <a:lumMod val="50000"/>
                    </a:schemeClr>
                  </a:solidFill>
                  <a:latin typeface="微软雅黑" pitchFamily="34" charset="-122"/>
                  <a:ea typeface="微软雅黑" pitchFamily="34" charset="-122"/>
                  <a:sym typeface="微软雅黑" pitchFamily="34" charset="-122"/>
                </a:rPr>
                <a:t>pretium</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arcu</a:t>
              </a:r>
              <a:r>
                <a:rPr lang="en-GB" sz="1200" dirty="0">
                  <a:solidFill>
                    <a:schemeClr val="bg1">
                      <a:lumMod val="50000"/>
                    </a:schemeClr>
                  </a:solidFill>
                  <a:latin typeface="微软雅黑" pitchFamily="34" charset="-122"/>
                  <a:ea typeface="微软雅黑" pitchFamily="34" charset="-122"/>
                  <a:sym typeface="微软雅黑" pitchFamily="34" charset="-122"/>
                </a:rPr>
                <a:t>. </a:t>
              </a:r>
            </a:p>
          </p:txBody>
        </p:sp>
      </p:grpSp>
      <p:grpSp>
        <p:nvGrpSpPr>
          <p:cNvPr id="12" name="Group 10"/>
          <p:cNvGrpSpPr/>
          <p:nvPr/>
        </p:nvGrpSpPr>
        <p:grpSpPr>
          <a:xfrm>
            <a:off x="8630919" y="1510857"/>
            <a:ext cx="2412804" cy="2123658"/>
            <a:chOff x="3098848" y="1614012"/>
            <a:chExt cx="2138289" cy="2123658"/>
          </a:xfrm>
        </p:grpSpPr>
        <p:sp>
          <p:nvSpPr>
            <p:cNvPr id="13" name="TextBox 15"/>
            <p:cNvSpPr txBox="1"/>
            <p:nvPr/>
          </p:nvSpPr>
          <p:spPr>
            <a:xfrm>
              <a:off x="3098848" y="1614012"/>
              <a:ext cx="1486199" cy="369332"/>
            </a:xfrm>
            <a:prstGeom prst="rect">
              <a:avLst/>
            </a:prstGeom>
            <a:noFill/>
          </p:spPr>
          <p:txBody>
            <a:bodyPr wrap="none" rtlCol="0">
              <a:spAutoFit/>
            </a:bodyPr>
            <a:lstStyle/>
            <a:p>
              <a:r>
                <a:rPr lang="en-US" b="1">
                  <a:solidFill>
                    <a:schemeClr val="bg1">
                      <a:lumMod val="50000"/>
                    </a:schemeClr>
                  </a:solidFill>
                  <a:latin typeface="微软雅黑" pitchFamily="34" charset="-122"/>
                  <a:ea typeface="微软雅黑" pitchFamily="34" charset="-122"/>
                  <a:sym typeface="微软雅黑" pitchFamily="34" charset="-122"/>
                </a:rPr>
                <a:t>HA NOI CITY</a:t>
              </a:r>
              <a:endParaRPr lang="en-GB" b="1">
                <a:solidFill>
                  <a:schemeClr val="bg1">
                    <a:lumMod val="50000"/>
                  </a:schemeClr>
                </a:solidFill>
                <a:latin typeface="微软雅黑" pitchFamily="34" charset="-122"/>
                <a:ea typeface="微软雅黑" pitchFamily="34" charset="-122"/>
                <a:sym typeface="微软雅黑" pitchFamily="34" charset="-122"/>
              </a:endParaRPr>
            </a:p>
          </p:txBody>
        </p:sp>
        <p:sp>
          <p:nvSpPr>
            <p:cNvPr id="14" name="Rectangle 12"/>
            <p:cNvSpPr/>
            <p:nvPr/>
          </p:nvSpPr>
          <p:spPr>
            <a:xfrm>
              <a:off x="3098848" y="1983344"/>
              <a:ext cx="2138289" cy="1754326"/>
            </a:xfrm>
            <a:prstGeom prst="rect">
              <a:avLst/>
            </a:prstGeom>
          </p:spPr>
          <p:txBody>
            <a:bodyPr wrap="square">
              <a:spAutoFit/>
            </a:bodyPr>
            <a:lstStyle/>
            <a:p>
              <a:r>
                <a:rPr lang="en-GB" sz="1200" dirty="0">
                  <a:solidFill>
                    <a:schemeClr val="bg1">
                      <a:lumMod val="50000"/>
                    </a:schemeClr>
                  </a:solidFill>
                  <a:latin typeface="微软雅黑" pitchFamily="34" charset="-122"/>
                  <a:ea typeface="微软雅黑" pitchFamily="34" charset="-122"/>
                  <a:sym typeface="微软雅黑" pitchFamily="34" charset="-122"/>
                </a:rPr>
                <a:t>Lorem ipsum </a:t>
              </a:r>
              <a:r>
                <a:rPr lang="en-GB" sz="1200" dirty="0" err="1">
                  <a:solidFill>
                    <a:schemeClr val="bg1">
                      <a:lumMod val="50000"/>
                    </a:schemeClr>
                  </a:solidFill>
                  <a:latin typeface="微软雅黑" pitchFamily="34" charset="-122"/>
                  <a:ea typeface="微软雅黑" pitchFamily="34" charset="-122"/>
                  <a:sym typeface="微软雅黑" pitchFamily="34" charset="-122"/>
                </a:rPr>
                <a:t>dolor</a:t>
              </a:r>
              <a:r>
                <a:rPr lang="en-GB" sz="1200" dirty="0">
                  <a:solidFill>
                    <a:schemeClr val="bg1">
                      <a:lumMod val="50000"/>
                    </a:schemeClr>
                  </a:solidFill>
                  <a:latin typeface="微软雅黑" pitchFamily="34" charset="-122"/>
                  <a:ea typeface="微软雅黑" pitchFamily="34" charset="-122"/>
                  <a:sym typeface="微软雅黑" pitchFamily="34" charset="-122"/>
                </a:rPr>
                <a:t> sit </a:t>
              </a:r>
              <a:r>
                <a:rPr lang="en-GB" sz="1200" dirty="0" err="1">
                  <a:solidFill>
                    <a:schemeClr val="bg1">
                      <a:lumMod val="50000"/>
                    </a:schemeClr>
                  </a:solidFill>
                  <a:latin typeface="微软雅黑" pitchFamily="34" charset="-122"/>
                  <a:ea typeface="微软雅黑" pitchFamily="34" charset="-122"/>
                  <a:sym typeface="微软雅黑" pitchFamily="34" charset="-122"/>
                </a:rPr>
                <a:t>amet</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consectetur</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adipiscing</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elit</a:t>
              </a:r>
              <a:r>
                <a:rPr lang="en-GB" sz="1200" dirty="0">
                  <a:solidFill>
                    <a:schemeClr val="bg1">
                      <a:lumMod val="50000"/>
                    </a:schemeClr>
                  </a:solidFill>
                  <a:latin typeface="微软雅黑" pitchFamily="34" charset="-122"/>
                  <a:ea typeface="微软雅黑" pitchFamily="34" charset="-122"/>
                  <a:sym typeface="微软雅黑" pitchFamily="34" charset="-122"/>
                </a:rPr>
                <a:t>. Integer </a:t>
              </a:r>
              <a:r>
                <a:rPr lang="en-GB" sz="1200" dirty="0" err="1">
                  <a:solidFill>
                    <a:schemeClr val="bg1">
                      <a:lumMod val="50000"/>
                    </a:schemeClr>
                  </a:solidFill>
                  <a:latin typeface="微软雅黑" pitchFamily="34" charset="-122"/>
                  <a:ea typeface="微软雅黑" pitchFamily="34" charset="-122"/>
                  <a:sym typeface="微软雅黑" pitchFamily="34" charset="-122"/>
                </a:rPr>
                <a:t>dolor</a:t>
              </a:r>
              <a:r>
                <a:rPr lang="en-GB" sz="1200" dirty="0">
                  <a:solidFill>
                    <a:schemeClr val="bg1">
                      <a:lumMod val="50000"/>
                    </a:schemeClr>
                  </a:solidFill>
                  <a:latin typeface="微软雅黑" pitchFamily="34" charset="-122"/>
                  <a:ea typeface="微软雅黑" pitchFamily="34" charset="-122"/>
                  <a:sym typeface="微软雅黑" pitchFamily="34" charset="-122"/>
                </a:rPr>
                <a:t> quam, </a:t>
              </a:r>
              <a:r>
                <a:rPr lang="en-GB" sz="1200" dirty="0" err="1">
                  <a:solidFill>
                    <a:schemeClr val="bg1">
                      <a:lumMod val="50000"/>
                    </a:schemeClr>
                  </a:solidFill>
                  <a:latin typeface="微软雅黑" pitchFamily="34" charset="-122"/>
                  <a:ea typeface="微软雅黑" pitchFamily="34" charset="-122"/>
                  <a:sym typeface="微软雅黑" pitchFamily="34" charset="-122"/>
                </a:rPr>
                <a:t>pretium</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eu</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placerat</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eu</a:t>
              </a:r>
              <a:r>
                <a:rPr lang="en-GB" sz="1200" dirty="0">
                  <a:solidFill>
                    <a:schemeClr val="bg1">
                      <a:lumMod val="50000"/>
                    </a:schemeClr>
                  </a:solidFill>
                  <a:latin typeface="微软雅黑" pitchFamily="34" charset="-122"/>
                  <a:ea typeface="微软雅黑" pitchFamily="34" charset="-122"/>
                  <a:sym typeface="微软雅黑" pitchFamily="34" charset="-122"/>
                </a:rPr>
                <a:t> semper et </a:t>
              </a:r>
              <a:r>
                <a:rPr lang="en-GB" sz="1200" dirty="0" err="1">
                  <a:solidFill>
                    <a:schemeClr val="bg1">
                      <a:lumMod val="50000"/>
                    </a:schemeClr>
                  </a:solidFill>
                  <a:latin typeface="微软雅黑" pitchFamily="34" charset="-122"/>
                  <a:ea typeface="微软雅黑" pitchFamily="34" charset="-122"/>
                  <a:sym typeface="微软雅黑" pitchFamily="34" charset="-122"/>
                </a:rPr>
                <a:t>nunc</a:t>
              </a:r>
              <a:r>
                <a:rPr lang="en-GB" sz="1200" dirty="0">
                  <a:solidFill>
                    <a:schemeClr val="bg1">
                      <a:lumMod val="50000"/>
                    </a:schemeClr>
                  </a:solidFill>
                  <a:latin typeface="微软雅黑" pitchFamily="34" charset="-122"/>
                  <a:ea typeface="微软雅黑" pitchFamily="34" charset="-122"/>
                  <a:sym typeface="微软雅黑" pitchFamily="34" charset="-122"/>
                </a:rPr>
                <a:t>. </a:t>
              </a:r>
            </a:p>
            <a:p>
              <a:endParaRPr lang="en-GB" sz="1200" dirty="0">
                <a:solidFill>
                  <a:schemeClr val="bg1">
                    <a:lumMod val="50000"/>
                  </a:schemeClr>
                </a:solidFill>
                <a:latin typeface="微软雅黑" pitchFamily="34" charset="-122"/>
                <a:ea typeface="微软雅黑" pitchFamily="34" charset="-122"/>
                <a:sym typeface="微软雅黑" pitchFamily="34" charset="-122"/>
              </a:endParaRPr>
            </a:p>
            <a:p>
              <a:r>
                <a:rPr lang="en-GB" sz="1200" dirty="0" err="1">
                  <a:solidFill>
                    <a:schemeClr val="bg1">
                      <a:lumMod val="50000"/>
                    </a:schemeClr>
                  </a:solidFill>
                  <a:latin typeface="微软雅黑" pitchFamily="34" charset="-122"/>
                  <a:ea typeface="微软雅黑" pitchFamily="34" charset="-122"/>
                  <a:sym typeface="微软雅黑" pitchFamily="34" charset="-122"/>
                </a:rPr>
                <a:t>Nullam</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porttitor</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consectetur</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nunc</a:t>
              </a:r>
              <a:r>
                <a:rPr lang="en-GB" sz="1200" dirty="0">
                  <a:solidFill>
                    <a:schemeClr val="bg1">
                      <a:lumMod val="50000"/>
                    </a:schemeClr>
                  </a:solidFill>
                  <a:latin typeface="微软雅黑" pitchFamily="34" charset="-122"/>
                  <a:ea typeface="微软雅黑" pitchFamily="34" charset="-122"/>
                  <a:sym typeface="微软雅黑" pitchFamily="34" charset="-122"/>
                </a:rPr>
                <a:t> in </a:t>
              </a:r>
              <a:r>
                <a:rPr lang="en-GB" sz="1200" dirty="0" err="1">
                  <a:solidFill>
                    <a:schemeClr val="bg1">
                      <a:lumMod val="50000"/>
                    </a:schemeClr>
                  </a:solidFill>
                  <a:latin typeface="微软雅黑" pitchFamily="34" charset="-122"/>
                  <a:ea typeface="微软雅黑" pitchFamily="34" charset="-122"/>
                  <a:sym typeface="微软雅黑" pitchFamily="34" charset="-122"/>
                </a:rPr>
                <a:t>tempor</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Cras</a:t>
              </a:r>
              <a:r>
                <a:rPr lang="en-GB" sz="1200" dirty="0">
                  <a:solidFill>
                    <a:schemeClr val="bg1">
                      <a:lumMod val="50000"/>
                    </a:schemeClr>
                  </a:solidFill>
                  <a:latin typeface="微软雅黑" pitchFamily="34" charset="-122"/>
                  <a:ea typeface="微软雅黑" pitchFamily="34" charset="-122"/>
                  <a:sym typeface="微软雅黑" pitchFamily="34" charset="-122"/>
                </a:rPr>
                <a:t> vitae </a:t>
              </a:r>
              <a:r>
                <a:rPr lang="en-GB" sz="1200" dirty="0" err="1">
                  <a:solidFill>
                    <a:schemeClr val="bg1">
                      <a:lumMod val="50000"/>
                    </a:schemeClr>
                  </a:solidFill>
                  <a:latin typeface="微软雅黑" pitchFamily="34" charset="-122"/>
                  <a:ea typeface="微软雅黑" pitchFamily="34" charset="-122"/>
                  <a:sym typeface="微软雅黑" pitchFamily="34" charset="-122"/>
                </a:rPr>
                <a:t>venenatis</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sem</a:t>
              </a:r>
              <a:r>
                <a:rPr lang="en-GB" sz="1200" dirty="0">
                  <a:solidFill>
                    <a:schemeClr val="bg1">
                      <a:lumMod val="50000"/>
                    </a:schemeClr>
                  </a:solidFill>
                  <a:latin typeface="微软雅黑" pitchFamily="34" charset="-122"/>
                  <a:ea typeface="微软雅黑" pitchFamily="34" charset="-122"/>
                  <a:sym typeface="微软雅黑" pitchFamily="34" charset="-122"/>
                </a:rPr>
                <a:t> at </a:t>
              </a:r>
              <a:r>
                <a:rPr lang="en-GB" sz="1200" dirty="0" err="1">
                  <a:solidFill>
                    <a:schemeClr val="bg1">
                      <a:lumMod val="50000"/>
                    </a:schemeClr>
                  </a:solidFill>
                  <a:latin typeface="微软雅黑" pitchFamily="34" charset="-122"/>
                  <a:ea typeface="微软雅黑" pitchFamily="34" charset="-122"/>
                  <a:sym typeface="微软雅黑" pitchFamily="34" charset="-122"/>
                </a:rPr>
                <a:t>pretium</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arcu</a:t>
              </a:r>
              <a:r>
                <a:rPr lang="en-GB" sz="1200" dirty="0">
                  <a:solidFill>
                    <a:schemeClr val="bg1">
                      <a:lumMod val="50000"/>
                    </a:schemeClr>
                  </a:solidFill>
                  <a:latin typeface="微软雅黑" pitchFamily="34" charset="-122"/>
                  <a:ea typeface="微软雅黑" pitchFamily="34" charset="-122"/>
                  <a:sym typeface="微软雅黑" pitchFamily="34" charset="-122"/>
                </a:rPr>
                <a:t>. </a:t>
              </a:r>
            </a:p>
          </p:txBody>
        </p:sp>
      </p:grpSp>
      <p:grpSp>
        <p:nvGrpSpPr>
          <p:cNvPr id="15" name="Group 13"/>
          <p:cNvGrpSpPr/>
          <p:nvPr/>
        </p:nvGrpSpPr>
        <p:grpSpPr>
          <a:xfrm>
            <a:off x="3285196" y="4216557"/>
            <a:ext cx="2412804" cy="2123658"/>
            <a:chOff x="3098848" y="1614012"/>
            <a:chExt cx="2138289" cy="2123658"/>
          </a:xfrm>
        </p:grpSpPr>
        <p:sp>
          <p:nvSpPr>
            <p:cNvPr id="16" name="TextBox 18"/>
            <p:cNvSpPr txBox="1"/>
            <p:nvPr/>
          </p:nvSpPr>
          <p:spPr>
            <a:xfrm>
              <a:off x="3098848" y="1614012"/>
              <a:ext cx="1486199" cy="369332"/>
            </a:xfrm>
            <a:prstGeom prst="rect">
              <a:avLst/>
            </a:prstGeom>
            <a:noFill/>
          </p:spPr>
          <p:txBody>
            <a:bodyPr wrap="none" rtlCol="0">
              <a:spAutoFit/>
            </a:bodyPr>
            <a:lstStyle/>
            <a:p>
              <a:r>
                <a:rPr lang="en-US" b="1">
                  <a:solidFill>
                    <a:schemeClr val="bg1">
                      <a:lumMod val="50000"/>
                    </a:schemeClr>
                  </a:solidFill>
                  <a:latin typeface="微软雅黑" pitchFamily="34" charset="-122"/>
                  <a:ea typeface="微软雅黑" pitchFamily="34" charset="-122"/>
                  <a:sym typeface="微软雅黑" pitchFamily="34" charset="-122"/>
                </a:rPr>
                <a:t>HA NOI CITY</a:t>
              </a:r>
              <a:endParaRPr lang="en-GB" b="1">
                <a:solidFill>
                  <a:schemeClr val="bg1">
                    <a:lumMod val="50000"/>
                  </a:schemeClr>
                </a:solidFill>
                <a:latin typeface="微软雅黑" pitchFamily="34" charset="-122"/>
                <a:ea typeface="微软雅黑" pitchFamily="34" charset="-122"/>
                <a:sym typeface="微软雅黑" pitchFamily="34" charset="-122"/>
              </a:endParaRPr>
            </a:p>
          </p:txBody>
        </p:sp>
        <p:sp>
          <p:nvSpPr>
            <p:cNvPr id="17" name="Rectangle 15"/>
            <p:cNvSpPr/>
            <p:nvPr/>
          </p:nvSpPr>
          <p:spPr>
            <a:xfrm>
              <a:off x="3098848" y="1983344"/>
              <a:ext cx="2138289" cy="1754326"/>
            </a:xfrm>
            <a:prstGeom prst="rect">
              <a:avLst/>
            </a:prstGeom>
          </p:spPr>
          <p:txBody>
            <a:bodyPr wrap="square">
              <a:spAutoFit/>
            </a:bodyPr>
            <a:lstStyle/>
            <a:p>
              <a:r>
                <a:rPr lang="en-GB" sz="1200" dirty="0">
                  <a:solidFill>
                    <a:schemeClr val="bg1">
                      <a:lumMod val="50000"/>
                    </a:schemeClr>
                  </a:solidFill>
                  <a:latin typeface="微软雅黑" pitchFamily="34" charset="-122"/>
                  <a:ea typeface="微软雅黑" pitchFamily="34" charset="-122"/>
                  <a:sym typeface="微软雅黑" pitchFamily="34" charset="-122"/>
                </a:rPr>
                <a:t>Lorem ipsum </a:t>
              </a:r>
              <a:r>
                <a:rPr lang="en-GB" sz="1200" dirty="0" err="1">
                  <a:solidFill>
                    <a:schemeClr val="bg1">
                      <a:lumMod val="50000"/>
                    </a:schemeClr>
                  </a:solidFill>
                  <a:latin typeface="微软雅黑" pitchFamily="34" charset="-122"/>
                  <a:ea typeface="微软雅黑" pitchFamily="34" charset="-122"/>
                  <a:sym typeface="微软雅黑" pitchFamily="34" charset="-122"/>
                </a:rPr>
                <a:t>dolor</a:t>
              </a:r>
              <a:r>
                <a:rPr lang="en-GB" sz="1200" dirty="0">
                  <a:solidFill>
                    <a:schemeClr val="bg1">
                      <a:lumMod val="50000"/>
                    </a:schemeClr>
                  </a:solidFill>
                  <a:latin typeface="微软雅黑" pitchFamily="34" charset="-122"/>
                  <a:ea typeface="微软雅黑" pitchFamily="34" charset="-122"/>
                  <a:sym typeface="微软雅黑" pitchFamily="34" charset="-122"/>
                </a:rPr>
                <a:t> sit </a:t>
              </a:r>
              <a:r>
                <a:rPr lang="en-GB" sz="1200" dirty="0" err="1">
                  <a:solidFill>
                    <a:schemeClr val="bg1">
                      <a:lumMod val="50000"/>
                    </a:schemeClr>
                  </a:solidFill>
                  <a:latin typeface="微软雅黑" pitchFamily="34" charset="-122"/>
                  <a:ea typeface="微软雅黑" pitchFamily="34" charset="-122"/>
                  <a:sym typeface="微软雅黑" pitchFamily="34" charset="-122"/>
                </a:rPr>
                <a:t>amet</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consectetur</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adipiscing</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elit</a:t>
              </a:r>
              <a:r>
                <a:rPr lang="en-GB" sz="1200" dirty="0">
                  <a:solidFill>
                    <a:schemeClr val="bg1">
                      <a:lumMod val="50000"/>
                    </a:schemeClr>
                  </a:solidFill>
                  <a:latin typeface="微软雅黑" pitchFamily="34" charset="-122"/>
                  <a:ea typeface="微软雅黑" pitchFamily="34" charset="-122"/>
                  <a:sym typeface="微软雅黑" pitchFamily="34" charset="-122"/>
                </a:rPr>
                <a:t>. Integer </a:t>
              </a:r>
              <a:r>
                <a:rPr lang="en-GB" sz="1200" dirty="0" err="1">
                  <a:solidFill>
                    <a:schemeClr val="bg1">
                      <a:lumMod val="50000"/>
                    </a:schemeClr>
                  </a:solidFill>
                  <a:latin typeface="微软雅黑" pitchFamily="34" charset="-122"/>
                  <a:ea typeface="微软雅黑" pitchFamily="34" charset="-122"/>
                  <a:sym typeface="微软雅黑" pitchFamily="34" charset="-122"/>
                </a:rPr>
                <a:t>dolor</a:t>
              </a:r>
              <a:r>
                <a:rPr lang="en-GB" sz="1200" dirty="0">
                  <a:solidFill>
                    <a:schemeClr val="bg1">
                      <a:lumMod val="50000"/>
                    </a:schemeClr>
                  </a:solidFill>
                  <a:latin typeface="微软雅黑" pitchFamily="34" charset="-122"/>
                  <a:ea typeface="微软雅黑" pitchFamily="34" charset="-122"/>
                  <a:sym typeface="微软雅黑" pitchFamily="34" charset="-122"/>
                </a:rPr>
                <a:t> quam, </a:t>
              </a:r>
              <a:r>
                <a:rPr lang="en-GB" sz="1200" dirty="0" err="1">
                  <a:solidFill>
                    <a:schemeClr val="bg1">
                      <a:lumMod val="50000"/>
                    </a:schemeClr>
                  </a:solidFill>
                  <a:latin typeface="微软雅黑" pitchFamily="34" charset="-122"/>
                  <a:ea typeface="微软雅黑" pitchFamily="34" charset="-122"/>
                  <a:sym typeface="微软雅黑" pitchFamily="34" charset="-122"/>
                </a:rPr>
                <a:t>pretium</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eu</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placerat</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eu</a:t>
              </a:r>
              <a:r>
                <a:rPr lang="en-GB" sz="1200" dirty="0">
                  <a:solidFill>
                    <a:schemeClr val="bg1">
                      <a:lumMod val="50000"/>
                    </a:schemeClr>
                  </a:solidFill>
                  <a:latin typeface="微软雅黑" pitchFamily="34" charset="-122"/>
                  <a:ea typeface="微软雅黑" pitchFamily="34" charset="-122"/>
                  <a:sym typeface="微软雅黑" pitchFamily="34" charset="-122"/>
                </a:rPr>
                <a:t> semper et </a:t>
              </a:r>
              <a:r>
                <a:rPr lang="en-GB" sz="1200" dirty="0" err="1">
                  <a:solidFill>
                    <a:schemeClr val="bg1">
                      <a:lumMod val="50000"/>
                    </a:schemeClr>
                  </a:solidFill>
                  <a:latin typeface="微软雅黑" pitchFamily="34" charset="-122"/>
                  <a:ea typeface="微软雅黑" pitchFamily="34" charset="-122"/>
                  <a:sym typeface="微软雅黑" pitchFamily="34" charset="-122"/>
                </a:rPr>
                <a:t>nunc</a:t>
              </a:r>
              <a:r>
                <a:rPr lang="en-GB" sz="1200" dirty="0">
                  <a:solidFill>
                    <a:schemeClr val="bg1">
                      <a:lumMod val="50000"/>
                    </a:schemeClr>
                  </a:solidFill>
                  <a:latin typeface="微软雅黑" pitchFamily="34" charset="-122"/>
                  <a:ea typeface="微软雅黑" pitchFamily="34" charset="-122"/>
                  <a:sym typeface="微软雅黑" pitchFamily="34" charset="-122"/>
                </a:rPr>
                <a:t>. </a:t>
              </a:r>
            </a:p>
            <a:p>
              <a:endParaRPr lang="en-GB" sz="1200" dirty="0">
                <a:solidFill>
                  <a:schemeClr val="bg1">
                    <a:lumMod val="50000"/>
                  </a:schemeClr>
                </a:solidFill>
                <a:latin typeface="微软雅黑" pitchFamily="34" charset="-122"/>
                <a:ea typeface="微软雅黑" pitchFamily="34" charset="-122"/>
                <a:sym typeface="微软雅黑" pitchFamily="34" charset="-122"/>
              </a:endParaRPr>
            </a:p>
            <a:p>
              <a:r>
                <a:rPr lang="en-GB" sz="1200" dirty="0" err="1">
                  <a:solidFill>
                    <a:schemeClr val="bg1">
                      <a:lumMod val="50000"/>
                    </a:schemeClr>
                  </a:solidFill>
                  <a:latin typeface="微软雅黑" pitchFamily="34" charset="-122"/>
                  <a:ea typeface="微软雅黑" pitchFamily="34" charset="-122"/>
                  <a:sym typeface="微软雅黑" pitchFamily="34" charset="-122"/>
                </a:rPr>
                <a:t>Nullam</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porttitor</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consectetur</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nunc</a:t>
              </a:r>
              <a:r>
                <a:rPr lang="en-GB" sz="1200" dirty="0">
                  <a:solidFill>
                    <a:schemeClr val="bg1">
                      <a:lumMod val="50000"/>
                    </a:schemeClr>
                  </a:solidFill>
                  <a:latin typeface="微软雅黑" pitchFamily="34" charset="-122"/>
                  <a:ea typeface="微软雅黑" pitchFamily="34" charset="-122"/>
                  <a:sym typeface="微软雅黑" pitchFamily="34" charset="-122"/>
                </a:rPr>
                <a:t> in </a:t>
              </a:r>
              <a:r>
                <a:rPr lang="en-GB" sz="1200" dirty="0" err="1">
                  <a:solidFill>
                    <a:schemeClr val="bg1">
                      <a:lumMod val="50000"/>
                    </a:schemeClr>
                  </a:solidFill>
                  <a:latin typeface="微软雅黑" pitchFamily="34" charset="-122"/>
                  <a:ea typeface="微软雅黑" pitchFamily="34" charset="-122"/>
                  <a:sym typeface="微软雅黑" pitchFamily="34" charset="-122"/>
                </a:rPr>
                <a:t>tempor</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Cras</a:t>
              </a:r>
              <a:r>
                <a:rPr lang="en-GB" sz="1200" dirty="0">
                  <a:solidFill>
                    <a:schemeClr val="bg1">
                      <a:lumMod val="50000"/>
                    </a:schemeClr>
                  </a:solidFill>
                  <a:latin typeface="微软雅黑" pitchFamily="34" charset="-122"/>
                  <a:ea typeface="微软雅黑" pitchFamily="34" charset="-122"/>
                  <a:sym typeface="微软雅黑" pitchFamily="34" charset="-122"/>
                </a:rPr>
                <a:t> vitae </a:t>
              </a:r>
              <a:r>
                <a:rPr lang="en-GB" sz="1200" dirty="0" err="1">
                  <a:solidFill>
                    <a:schemeClr val="bg1">
                      <a:lumMod val="50000"/>
                    </a:schemeClr>
                  </a:solidFill>
                  <a:latin typeface="微软雅黑" pitchFamily="34" charset="-122"/>
                  <a:ea typeface="微软雅黑" pitchFamily="34" charset="-122"/>
                  <a:sym typeface="微软雅黑" pitchFamily="34" charset="-122"/>
                </a:rPr>
                <a:t>venenatis</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sem</a:t>
              </a:r>
              <a:r>
                <a:rPr lang="en-GB" sz="1200" dirty="0">
                  <a:solidFill>
                    <a:schemeClr val="bg1">
                      <a:lumMod val="50000"/>
                    </a:schemeClr>
                  </a:solidFill>
                  <a:latin typeface="微软雅黑" pitchFamily="34" charset="-122"/>
                  <a:ea typeface="微软雅黑" pitchFamily="34" charset="-122"/>
                  <a:sym typeface="微软雅黑" pitchFamily="34" charset="-122"/>
                </a:rPr>
                <a:t> at </a:t>
              </a:r>
              <a:r>
                <a:rPr lang="en-GB" sz="1200" dirty="0" err="1">
                  <a:solidFill>
                    <a:schemeClr val="bg1">
                      <a:lumMod val="50000"/>
                    </a:schemeClr>
                  </a:solidFill>
                  <a:latin typeface="微软雅黑" pitchFamily="34" charset="-122"/>
                  <a:ea typeface="微软雅黑" pitchFamily="34" charset="-122"/>
                  <a:sym typeface="微软雅黑" pitchFamily="34" charset="-122"/>
                </a:rPr>
                <a:t>pretium</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arcu</a:t>
              </a:r>
              <a:r>
                <a:rPr lang="en-GB" sz="1200" dirty="0">
                  <a:solidFill>
                    <a:schemeClr val="bg1">
                      <a:lumMod val="50000"/>
                    </a:schemeClr>
                  </a:solidFill>
                  <a:latin typeface="微软雅黑" pitchFamily="34" charset="-122"/>
                  <a:ea typeface="微软雅黑" pitchFamily="34" charset="-122"/>
                  <a:sym typeface="微软雅黑" pitchFamily="34" charset="-122"/>
                </a:rPr>
                <a:t>. </a:t>
              </a:r>
            </a:p>
          </p:txBody>
        </p:sp>
      </p:grpSp>
      <p:grpSp>
        <p:nvGrpSpPr>
          <p:cNvPr id="18" name="Group 16"/>
          <p:cNvGrpSpPr/>
          <p:nvPr/>
        </p:nvGrpSpPr>
        <p:grpSpPr>
          <a:xfrm>
            <a:off x="8630919" y="4216557"/>
            <a:ext cx="2412804" cy="2123658"/>
            <a:chOff x="3098848" y="1614012"/>
            <a:chExt cx="2138289" cy="2123658"/>
          </a:xfrm>
        </p:grpSpPr>
        <p:sp>
          <p:nvSpPr>
            <p:cNvPr id="19" name="TextBox 21"/>
            <p:cNvSpPr txBox="1"/>
            <p:nvPr/>
          </p:nvSpPr>
          <p:spPr>
            <a:xfrm>
              <a:off x="3098848" y="1614012"/>
              <a:ext cx="1486199" cy="369332"/>
            </a:xfrm>
            <a:prstGeom prst="rect">
              <a:avLst/>
            </a:prstGeom>
            <a:noFill/>
          </p:spPr>
          <p:txBody>
            <a:bodyPr wrap="none" rtlCol="0">
              <a:spAutoFit/>
            </a:bodyPr>
            <a:lstStyle/>
            <a:p>
              <a:r>
                <a:rPr lang="en-US" b="1">
                  <a:solidFill>
                    <a:schemeClr val="bg1">
                      <a:lumMod val="50000"/>
                    </a:schemeClr>
                  </a:solidFill>
                  <a:latin typeface="微软雅黑" pitchFamily="34" charset="-122"/>
                  <a:ea typeface="微软雅黑" pitchFamily="34" charset="-122"/>
                  <a:sym typeface="微软雅黑" pitchFamily="34" charset="-122"/>
                </a:rPr>
                <a:t>HA NOI CITY</a:t>
              </a:r>
              <a:endParaRPr lang="en-GB" b="1">
                <a:solidFill>
                  <a:schemeClr val="bg1">
                    <a:lumMod val="50000"/>
                  </a:schemeClr>
                </a:solidFill>
                <a:latin typeface="微软雅黑" pitchFamily="34" charset="-122"/>
                <a:ea typeface="微软雅黑" pitchFamily="34" charset="-122"/>
                <a:sym typeface="微软雅黑" pitchFamily="34" charset="-122"/>
              </a:endParaRPr>
            </a:p>
          </p:txBody>
        </p:sp>
        <p:sp>
          <p:nvSpPr>
            <p:cNvPr id="20" name="Rectangle 18"/>
            <p:cNvSpPr/>
            <p:nvPr/>
          </p:nvSpPr>
          <p:spPr>
            <a:xfrm>
              <a:off x="3098848" y="1983344"/>
              <a:ext cx="2138289" cy="1754326"/>
            </a:xfrm>
            <a:prstGeom prst="rect">
              <a:avLst/>
            </a:prstGeom>
          </p:spPr>
          <p:txBody>
            <a:bodyPr wrap="square">
              <a:spAutoFit/>
            </a:bodyPr>
            <a:lstStyle/>
            <a:p>
              <a:r>
                <a:rPr lang="en-GB" sz="1200" dirty="0">
                  <a:solidFill>
                    <a:schemeClr val="bg1">
                      <a:lumMod val="50000"/>
                    </a:schemeClr>
                  </a:solidFill>
                  <a:latin typeface="微软雅黑" pitchFamily="34" charset="-122"/>
                  <a:ea typeface="微软雅黑" pitchFamily="34" charset="-122"/>
                  <a:sym typeface="微软雅黑" pitchFamily="34" charset="-122"/>
                </a:rPr>
                <a:t>Lorem ipsum </a:t>
              </a:r>
              <a:r>
                <a:rPr lang="en-GB" sz="1200" dirty="0" err="1">
                  <a:solidFill>
                    <a:schemeClr val="bg1">
                      <a:lumMod val="50000"/>
                    </a:schemeClr>
                  </a:solidFill>
                  <a:latin typeface="微软雅黑" pitchFamily="34" charset="-122"/>
                  <a:ea typeface="微软雅黑" pitchFamily="34" charset="-122"/>
                  <a:sym typeface="微软雅黑" pitchFamily="34" charset="-122"/>
                </a:rPr>
                <a:t>dolor</a:t>
              </a:r>
              <a:r>
                <a:rPr lang="en-GB" sz="1200" dirty="0">
                  <a:solidFill>
                    <a:schemeClr val="bg1">
                      <a:lumMod val="50000"/>
                    </a:schemeClr>
                  </a:solidFill>
                  <a:latin typeface="微软雅黑" pitchFamily="34" charset="-122"/>
                  <a:ea typeface="微软雅黑" pitchFamily="34" charset="-122"/>
                  <a:sym typeface="微软雅黑" pitchFamily="34" charset="-122"/>
                </a:rPr>
                <a:t> sit </a:t>
              </a:r>
              <a:r>
                <a:rPr lang="en-GB" sz="1200" dirty="0" err="1">
                  <a:solidFill>
                    <a:schemeClr val="bg1">
                      <a:lumMod val="50000"/>
                    </a:schemeClr>
                  </a:solidFill>
                  <a:latin typeface="微软雅黑" pitchFamily="34" charset="-122"/>
                  <a:ea typeface="微软雅黑" pitchFamily="34" charset="-122"/>
                  <a:sym typeface="微软雅黑" pitchFamily="34" charset="-122"/>
                </a:rPr>
                <a:t>amet</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consectetur</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adipiscing</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elit</a:t>
              </a:r>
              <a:r>
                <a:rPr lang="en-GB" sz="1200" dirty="0">
                  <a:solidFill>
                    <a:schemeClr val="bg1">
                      <a:lumMod val="50000"/>
                    </a:schemeClr>
                  </a:solidFill>
                  <a:latin typeface="微软雅黑" pitchFamily="34" charset="-122"/>
                  <a:ea typeface="微软雅黑" pitchFamily="34" charset="-122"/>
                  <a:sym typeface="微软雅黑" pitchFamily="34" charset="-122"/>
                </a:rPr>
                <a:t>. Integer </a:t>
              </a:r>
              <a:r>
                <a:rPr lang="en-GB" sz="1200" dirty="0" err="1">
                  <a:solidFill>
                    <a:schemeClr val="bg1">
                      <a:lumMod val="50000"/>
                    </a:schemeClr>
                  </a:solidFill>
                  <a:latin typeface="微软雅黑" pitchFamily="34" charset="-122"/>
                  <a:ea typeface="微软雅黑" pitchFamily="34" charset="-122"/>
                  <a:sym typeface="微软雅黑" pitchFamily="34" charset="-122"/>
                </a:rPr>
                <a:t>dolor</a:t>
              </a:r>
              <a:r>
                <a:rPr lang="en-GB" sz="1200" dirty="0">
                  <a:solidFill>
                    <a:schemeClr val="bg1">
                      <a:lumMod val="50000"/>
                    </a:schemeClr>
                  </a:solidFill>
                  <a:latin typeface="微软雅黑" pitchFamily="34" charset="-122"/>
                  <a:ea typeface="微软雅黑" pitchFamily="34" charset="-122"/>
                  <a:sym typeface="微软雅黑" pitchFamily="34" charset="-122"/>
                </a:rPr>
                <a:t> quam, </a:t>
              </a:r>
              <a:r>
                <a:rPr lang="en-GB" sz="1200" dirty="0" err="1">
                  <a:solidFill>
                    <a:schemeClr val="bg1">
                      <a:lumMod val="50000"/>
                    </a:schemeClr>
                  </a:solidFill>
                  <a:latin typeface="微软雅黑" pitchFamily="34" charset="-122"/>
                  <a:ea typeface="微软雅黑" pitchFamily="34" charset="-122"/>
                  <a:sym typeface="微软雅黑" pitchFamily="34" charset="-122"/>
                </a:rPr>
                <a:t>pretium</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eu</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placerat</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eu</a:t>
              </a:r>
              <a:r>
                <a:rPr lang="en-GB" sz="1200" dirty="0">
                  <a:solidFill>
                    <a:schemeClr val="bg1">
                      <a:lumMod val="50000"/>
                    </a:schemeClr>
                  </a:solidFill>
                  <a:latin typeface="微软雅黑" pitchFamily="34" charset="-122"/>
                  <a:ea typeface="微软雅黑" pitchFamily="34" charset="-122"/>
                  <a:sym typeface="微软雅黑" pitchFamily="34" charset="-122"/>
                </a:rPr>
                <a:t> semper et </a:t>
              </a:r>
              <a:r>
                <a:rPr lang="en-GB" sz="1200" dirty="0" err="1">
                  <a:solidFill>
                    <a:schemeClr val="bg1">
                      <a:lumMod val="50000"/>
                    </a:schemeClr>
                  </a:solidFill>
                  <a:latin typeface="微软雅黑" pitchFamily="34" charset="-122"/>
                  <a:ea typeface="微软雅黑" pitchFamily="34" charset="-122"/>
                  <a:sym typeface="微软雅黑" pitchFamily="34" charset="-122"/>
                </a:rPr>
                <a:t>nunc</a:t>
              </a:r>
              <a:r>
                <a:rPr lang="en-GB" sz="1200" dirty="0">
                  <a:solidFill>
                    <a:schemeClr val="bg1">
                      <a:lumMod val="50000"/>
                    </a:schemeClr>
                  </a:solidFill>
                  <a:latin typeface="微软雅黑" pitchFamily="34" charset="-122"/>
                  <a:ea typeface="微软雅黑" pitchFamily="34" charset="-122"/>
                  <a:sym typeface="微软雅黑" pitchFamily="34" charset="-122"/>
                </a:rPr>
                <a:t>. </a:t>
              </a:r>
            </a:p>
            <a:p>
              <a:endParaRPr lang="en-GB" sz="1200" dirty="0">
                <a:solidFill>
                  <a:schemeClr val="bg1">
                    <a:lumMod val="50000"/>
                  </a:schemeClr>
                </a:solidFill>
                <a:latin typeface="微软雅黑" pitchFamily="34" charset="-122"/>
                <a:ea typeface="微软雅黑" pitchFamily="34" charset="-122"/>
                <a:sym typeface="微软雅黑" pitchFamily="34" charset="-122"/>
              </a:endParaRPr>
            </a:p>
            <a:p>
              <a:r>
                <a:rPr lang="en-GB" sz="1200" dirty="0" err="1">
                  <a:solidFill>
                    <a:schemeClr val="bg1">
                      <a:lumMod val="50000"/>
                    </a:schemeClr>
                  </a:solidFill>
                  <a:latin typeface="微软雅黑" pitchFamily="34" charset="-122"/>
                  <a:ea typeface="微软雅黑" pitchFamily="34" charset="-122"/>
                  <a:sym typeface="微软雅黑" pitchFamily="34" charset="-122"/>
                </a:rPr>
                <a:t>Nullam</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porttitor</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consectetur</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nunc</a:t>
              </a:r>
              <a:r>
                <a:rPr lang="en-GB" sz="1200" dirty="0">
                  <a:solidFill>
                    <a:schemeClr val="bg1">
                      <a:lumMod val="50000"/>
                    </a:schemeClr>
                  </a:solidFill>
                  <a:latin typeface="微软雅黑" pitchFamily="34" charset="-122"/>
                  <a:ea typeface="微软雅黑" pitchFamily="34" charset="-122"/>
                  <a:sym typeface="微软雅黑" pitchFamily="34" charset="-122"/>
                </a:rPr>
                <a:t> in </a:t>
              </a:r>
              <a:r>
                <a:rPr lang="en-GB" sz="1200" dirty="0" err="1">
                  <a:solidFill>
                    <a:schemeClr val="bg1">
                      <a:lumMod val="50000"/>
                    </a:schemeClr>
                  </a:solidFill>
                  <a:latin typeface="微软雅黑" pitchFamily="34" charset="-122"/>
                  <a:ea typeface="微软雅黑" pitchFamily="34" charset="-122"/>
                  <a:sym typeface="微软雅黑" pitchFamily="34" charset="-122"/>
                </a:rPr>
                <a:t>tempor</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Cras</a:t>
              </a:r>
              <a:r>
                <a:rPr lang="en-GB" sz="1200" dirty="0">
                  <a:solidFill>
                    <a:schemeClr val="bg1">
                      <a:lumMod val="50000"/>
                    </a:schemeClr>
                  </a:solidFill>
                  <a:latin typeface="微软雅黑" pitchFamily="34" charset="-122"/>
                  <a:ea typeface="微软雅黑" pitchFamily="34" charset="-122"/>
                  <a:sym typeface="微软雅黑" pitchFamily="34" charset="-122"/>
                </a:rPr>
                <a:t> vitae </a:t>
              </a:r>
              <a:r>
                <a:rPr lang="en-GB" sz="1200" dirty="0" err="1">
                  <a:solidFill>
                    <a:schemeClr val="bg1">
                      <a:lumMod val="50000"/>
                    </a:schemeClr>
                  </a:solidFill>
                  <a:latin typeface="微软雅黑" pitchFamily="34" charset="-122"/>
                  <a:ea typeface="微软雅黑" pitchFamily="34" charset="-122"/>
                  <a:sym typeface="微软雅黑" pitchFamily="34" charset="-122"/>
                </a:rPr>
                <a:t>venenatis</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sem</a:t>
              </a:r>
              <a:r>
                <a:rPr lang="en-GB" sz="1200" dirty="0">
                  <a:solidFill>
                    <a:schemeClr val="bg1">
                      <a:lumMod val="50000"/>
                    </a:schemeClr>
                  </a:solidFill>
                  <a:latin typeface="微软雅黑" pitchFamily="34" charset="-122"/>
                  <a:ea typeface="微软雅黑" pitchFamily="34" charset="-122"/>
                  <a:sym typeface="微软雅黑" pitchFamily="34" charset="-122"/>
                </a:rPr>
                <a:t> at </a:t>
              </a:r>
              <a:r>
                <a:rPr lang="en-GB" sz="1200" dirty="0" err="1">
                  <a:solidFill>
                    <a:schemeClr val="bg1">
                      <a:lumMod val="50000"/>
                    </a:schemeClr>
                  </a:solidFill>
                  <a:latin typeface="微软雅黑" pitchFamily="34" charset="-122"/>
                  <a:ea typeface="微软雅黑" pitchFamily="34" charset="-122"/>
                  <a:sym typeface="微软雅黑" pitchFamily="34" charset="-122"/>
                </a:rPr>
                <a:t>pretium</a:t>
              </a:r>
              <a:r>
                <a:rPr lang="en-GB" sz="1200" dirty="0">
                  <a:solidFill>
                    <a:schemeClr val="bg1">
                      <a:lumMod val="50000"/>
                    </a:schemeClr>
                  </a:solidFill>
                  <a:latin typeface="微软雅黑" pitchFamily="34" charset="-122"/>
                  <a:ea typeface="微软雅黑" pitchFamily="34" charset="-122"/>
                  <a:sym typeface="微软雅黑" pitchFamily="34" charset="-122"/>
                </a:rPr>
                <a:t> </a:t>
              </a:r>
              <a:r>
                <a:rPr lang="en-GB" sz="1200" dirty="0" err="1">
                  <a:solidFill>
                    <a:schemeClr val="bg1">
                      <a:lumMod val="50000"/>
                    </a:schemeClr>
                  </a:solidFill>
                  <a:latin typeface="微软雅黑" pitchFamily="34" charset="-122"/>
                  <a:ea typeface="微软雅黑" pitchFamily="34" charset="-122"/>
                  <a:sym typeface="微软雅黑" pitchFamily="34" charset="-122"/>
                </a:rPr>
                <a:t>arcu</a:t>
              </a:r>
              <a:r>
                <a:rPr lang="en-GB" sz="1200" dirty="0">
                  <a:solidFill>
                    <a:schemeClr val="bg1">
                      <a:lumMod val="50000"/>
                    </a:schemeClr>
                  </a:solidFill>
                  <a:latin typeface="微软雅黑" pitchFamily="34" charset="-122"/>
                  <a:ea typeface="微软雅黑" pitchFamily="34" charset="-122"/>
                  <a:sym typeface="微软雅黑" pitchFamily="34" charset="-122"/>
                </a:rPr>
                <a:t>. </a:t>
              </a:r>
            </a:p>
          </p:txBody>
        </p:sp>
      </p:grpSp>
      <p:sp>
        <p:nvSpPr>
          <p:cNvPr id="21" name="KSO_Shape"/>
          <p:cNvSpPr/>
          <p:nvPr/>
        </p:nvSpPr>
        <p:spPr bwMode="auto">
          <a:xfrm>
            <a:off x="6810371" y="1829041"/>
            <a:ext cx="1201130" cy="1523632"/>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endParaRPr>
          </a:p>
        </p:txBody>
      </p:sp>
      <p:sp>
        <p:nvSpPr>
          <p:cNvPr id="22" name="KSO_Shape"/>
          <p:cNvSpPr>
            <a:spLocks noChangeAspect="1"/>
          </p:cNvSpPr>
          <p:nvPr/>
        </p:nvSpPr>
        <p:spPr bwMode="auto">
          <a:xfrm>
            <a:off x="1257032" y="1835390"/>
            <a:ext cx="1523632" cy="1510935"/>
          </a:xfrm>
          <a:custGeom>
            <a:avLst/>
            <a:gdLst>
              <a:gd name="T0" fmla="*/ 435344 w 2268537"/>
              <a:gd name="T1" fmla="*/ 1538932 h 2247901"/>
              <a:gd name="T2" fmla="*/ 495462 w 2268537"/>
              <a:gd name="T3" fmla="*/ 1635063 h 2247901"/>
              <a:gd name="T4" fmla="*/ 599590 w 2268537"/>
              <a:gd name="T5" fmla="*/ 1589945 h 2247901"/>
              <a:gd name="T6" fmla="*/ 569645 w 2268537"/>
              <a:gd name="T7" fmla="*/ 1480210 h 2247901"/>
              <a:gd name="T8" fmla="*/ 1569477 w 2268537"/>
              <a:gd name="T9" fmla="*/ 1473664 h 2247901"/>
              <a:gd name="T10" fmla="*/ 1631626 w 2268537"/>
              <a:gd name="T11" fmla="*/ 1599219 h 2247901"/>
              <a:gd name="T12" fmla="*/ 1169820 w 2268537"/>
              <a:gd name="T13" fmla="*/ 1679820 h 2247901"/>
              <a:gd name="T14" fmla="*/ 2218183 w 2268537"/>
              <a:gd name="T15" fmla="*/ 1620107 h 2247901"/>
              <a:gd name="T16" fmla="*/ 2265361 w 2268537"/>
              <a:gd name="T17" fmla="*/ 1739305 h 2247901"/>
              <a:gd name="T18" fmla="*/ 1398682 w 2268537"/>
              <a:gd name="T19" fmla="*/ 2039003 h 2247901"/>
              <a:gd name="T20" fmla="*/ 0 w 2268537"/>
              <a:gd name="T21" fmla="*/ 1401763 h 2247901"/>
              <a:gd name="T22" fmla="*/ 1802845 w 2268537"/>
              <a:gd name="T23" fmla="*/ 1254543 h 2247901"/>
              <a:gd name="T24" fmla="*/ 1896694 w 2268537"/>
              <a:gd name="T25" fmla="*/ 1346722 h 2247901"/>
              <a:gd name="T26" fmla="*/ 1801262 w 2268537"/>
              <a:gd name="T27" fmla="*/ 1343544 h 2247901"/>
              <a:gd name="T28" fmla="*/ 1952551 w 2268537"/>
              <a:gd name="T29" fmla="*/ 1373286 h 2247901"/>
              <a:gd name="T30" fmla="*/ 1959109 w 2268537"/>
              <a:gd name="T31" fmla="*/ 1284967 h 2247901"/>
              <a:gd name="T32" fmla="*/ 1883577 w 2268537"/>
              <a:gd name="T33" fmla="*/ 1210951 h 2247901"/>
              <a:gd name="T34" fmla="*/ 1924735 w 2268537"/>
              <a:gd name="T35" fmla="*/ 1183705 h 2247901"/>
              <a:gd name="T36" fmla="*/ 2066527 w 2268537"/>
              <a:gd name="T37" fmla="*/ 1199371 h 2247901"/>
              <a:gd name="T38" fmla="*/ 1998232 w 2268537"/>
              <a:gd name="T39" fmla="*/ 1451844 h 2247901"/>
              <a:gd name="T40" fmla="*/ 1739299 w 2268537"/>
              <a:gd name="T41" fmla="*/ 1420285 h 2247901"/>
              <a:gd name="T42" fmla="*/ 1733193 w 2268537"/>
              <a:gd name="T43" fmla="*/ 1158731 h 2247901"/>
              <a:gd name="T44" fmla="*/ 1233862 w 2268537"/>
              <a:gd name="T45" fmla="*/ 780369 h 2247901"/>
              <a:gd name="T46" fmla="*/ 1208472 w 2268537"/>
              <a:gd name="T47" fmla="*/ 887639 h 2247901"/>
              <a:gd name="T48" fmla="*/ 1337010 w 2268537"/>
              <a:gd name="T49" fmla="*/ 1007835 h 2247901"/>
              <a:gd name="T50" fmla="*/ 1297791 w 2268537"/>
              <a:gd name="T51" fmla="*/ 959984 h 2247901"/>
              <a:gd name="T52" fmla="*/ 1297791 w 2268537"/>
              <a:gd name="T53" fmla="*/ 1067934 h 2247901"/>
              <a:gd name="T54" fmla="*/ 1447865 w 2268537"/>
              <a:gd name="T55" fmla="*/ 1005568 h 2247901"/>
              <a:gd name="T56" fmla="*/ 1326808 w 2268537"/>
              <a:gd name="T57" fmla="*/ 866548 h 2247901"/>
              <a:gd name="T58" fmla="*/ 1320234 w 2268537"/>
              <a:gd name="T59" fmla="*/ 810532 h 2247901"/>
              <a:gd name="T60" fmla="*/ 1427235 w 2268537"/>
              <a:gd name="T61" fmla="*/ 798966 h 2247901"/>
              <a:gd name="T62" fmla="*/ 1388017 w 2268537"/>
              <a:gd name="T63" fmla="*/ 636134 h 2247901"/>
              <a:gd name="T64" fmla="*/ 1555092 w 2268537"/>
              <a:gd name="T65" fmla="*/ 745444 h 2247901"/>
              <a:gd name="T66" fmla="*/ 1611993 w 2268537"/>
              <a:gd name="T67" fmla="*/ 941614 h 2247901"/>
              <a:gd name="T68" fmla="*/ 1527662 w 2268537"/>
              <a:gd name="T69" fmla="*/ 1124630 h 2247901"/>
              <a:gd name="T70" fmla="*/ 1344717 w 2268537"/>
              <a:gd name="T71" fmla="*/ 1208994 h 2247901"/>
              <a:gd name="T72" fmla="*/ 1148398 w 2268537"/>
              <a:gd name="T73" fmla="*/ 1151844 h 2247901"/>
              <a:gd name="T74" fmla="*/ 1039356 w 2268537"/>
              <a:gd name="T75" fmla="*/ 984930 h 2247901"/>
              <a:gd name="T76" fmla="*/ 1067013 w 2268537"/>
              <a:gd name="T77" fmla="*/ 780823 h 2247901"/>
              <a:gd name="T78" fmla="*/ 1215727 w 2268537"/>
              <a:gd name="T79" fmla="*/ 648834 h 2247901"/>
              <a:gd name="T80" fmla="*/ 1814840 w 2268537"/>
              <a:gd name="T81" fmla="*/ 491075 h 2247901"/>
              <a:gd name="T82" fmla="*/ 1888564 w 2268537"/>
              <a:gd name="T83" fmla="*/ 577139 h 2247901"/>
              <a:gd name="T84" fmla="*/ 1872408 w 2268537"/>
              <a:gd name="T85" fmla="*/ 577818 h 2247901"/>
              <a:gd name="T86" fmla="*/ 1907905 w 2268537"/>
              <a:gd name="T87" fmla="*/ 640554 h 2247901"/>
              <a:gd name="T88" fmla="*/ 1942719 w 2268537"/>
              <a:gd name="T89" fmla="*/ 548375 h 2247901"/>
              <a:gd name="T90" fmla="*/ 1892432 w 2268537"/>
              <a:gd name="T91" fmla="*/ 493113 h 2247901"/>
              <a:gd name="T92" fmla="*/ 1895390 w 2268537"/>
              <a:gd name="T93" fmla="*/ 384401 h 2247901"/>
              <a:gd name="T94" fmla="*/ 2056717 w 2268537"/>
              <a:gd name="T95" fmla="*/ 536598 h 2247901"/>
              <a:gd name="T96" fmla="*/ 1929294 w 2268537"/>
              <a:gd name="T97" fmla="*/ 718464 h 2247901"/>
              <a:gd name="T98" fmla="*/ 1729512 w 2268537"/>
              <a:gd name="T99" fmla="*/ 619944 h 2247901"/>
              <a:gd name="T100" fmla="*/ 1798230 w 2268537"/>
              <a:gd name="T101" fmla="*/ 408635 h 2247901"/>
              <a:gd name="T102" fmla="*/ 1438439 w 2268537"/>
              <a:gd name="T103" fmla="*/ 111042 h 2247901"/>
              <a:gd name="T104" fmla="*/ 1512769 w 2268537"/>
              <a:gd name="T105" fmla="*/ 199876 h 2247901"/>
              <a:gd name="T106" fmla="*/ 1448183 w 2268537"/>
              <a:gd name="T107" fmla="*/ 210980 h 2247901"/>
              <a:gd name="T108" fmla="*/ 1572596 w 2268537"/>
              <a:gd name="T109" fmla="*/ 192171 h 2247901"/>
              <a:gd name="T110" fmla="*/ 1493506 w 2268537"/>
              <a:gd name="T111" fmla="*/ 107869 h 2247901"/>
              <a:gd name="T112" fmla="*/ 1558092 w 2268537"/>
              <a:gd name="T113" fmla="*/ 86114 h 2247901"/>
              <a:gd name="T114" fmla="*/ 1618146 w 2268537"/>
              <a:gd name="T115" fmla="*/ 49629 h 2247901"/>
              <a:gd name="T116" fmla="*/ 1622905 w 2268537"/>
              <a:gd name="T117" fmla="*/ 248145 h 2247901"/>
              <a:gd name="T118" fmla="*/ 1427334 w 2268537"/>
              <a:gd name="T119" fmla="*/ 281231 h 2247901"/>
              <a:gd name="T120" fmla="*/ 1366148 w 2268537"/>
              <a:gd name="T121" fmla="*/ 92686 h 2247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8537" h="2247901">
                <a:moveTo>
                  <a:pt x="516787" y="1465473"/>
                </a:moveTo>
                <a:lnTo>
                  <a:pt x="512476" y="1465700"/>
                </a:lnTo>
                <a:lnTo>
                  <a:pt x="507939" y="1466607"/>
                </a:lnTo>
                <a:lnTo>
                  <a:pt x="503629" y="1467060"/>
                </a:lnTo>
                <a:lnTo>
                  <a:pt x="499545" y="1468194"/>
                </a:lnTo>
                <a:lnTo>
                  <a:pt x="495462" y="1469327"/>
                </a:lnTo>
                <a:lnTo>
                  <a:pt x="491151" y="1470688"/>
                </a:lnTo>
                <a:lnTo>
                  <a:pt x="487295" y="1472275"/>
                </a:lnTo>
                <a:lnTo>
                  <a:pt x="483438" y="1474089"/>
                </a:lnTo>
                <a:lnTo>
                  <a:pt x="479582" y="1475902"/>
                </a:lnTo>
                <a:lnTo>
                  <a:pt x="475952" y="1477943"/>
                </a:lnTo>
                <a:lnTo>
                  <a:pt x="472776" y="1480210"/>
                </a:lnTo>
                <a:lnTo>
                  <a:pt x="469146" y="1482704"/>
                </a:lnTo>
                <a:lnTo>
                  <a:pt x="465970" y="1485425"/>
                </a:lnTo>
                <a:lnTo>
                  <a:pt x="462794" y="1487919"/>
                </a:lnTo>
                <a:lnTo>
                  <a:pt x="459845" y="1490866"/>
                </a:lnTo>
                <a:lnTo>
                  <a:pt x="456896" y="1493814"/>
                </a:lnTo>
                <a:lnTo>
                  <a:pt x="454173" y="1496988"/>
                </a:lnTo>
                <a:lnTo>
                  <a:pt x="451451" y="1500389"/>
                </a:lnTo>
                <a:lnTo>
                  <a:pt x="449182" y="1503563"/>
                </a:lnTo>
                <a:lnTo>
                  <a:pt x="446914" y="1507190"/>
                </a:lnTo>
                <a:lnTo>
                  <a:pt x="444872" y="1510818"/>
                </a:lnTo>
                <a:lnTo>
                  <a:pt x="442830" y="1514446"/>
                </a:lnTo>
                <a:lnTo>
                  <a:pt x="441242" y="1518300"/>
                </a:lnTo>
                <a:lnTo>
                  <a:pt x="439654" y="1522381"/>
                </a:lnTo>
                <a:lnTo>
                  <a:pt x="438066" y="1526462"/>
                </a:lnTo>
                <a:lnTo>
                  <a:pt x="437159" y="1530543"/>
                </a:lnTo>
                <a:lnTo>
                  <a:pt x="436025" y="1534851"/>
                </a:lnTo>
                <a:lnTo>
                  <a:pt x="435344" y="1538932"/>
                </a:lnTo>
                <a:lnTo>
                  <a:pt x="434663" y="1543466"/>
                </a:lnTo>
                <a:lnTo>
                  <a:pt x="434437" y="1547774"/>
                </a:lnTo>
                <a:lnTo>
                  <a:pt x="434210" y="1552309"/>
                </a:lnTo>
                <a:lnTo>
                  <a:pt x="434437" y="1556843"/>
                </a:lnTo>
                <a:lnTo>
                  <a:pt x="434663" y="1561151"/>
                </a:lnTo>
                <a:lnTo>
                  <a:pt x="435344" y="1565459"/>
                </a:lnTo>
                <a:lnTo>
                  <a:pt x="436025" y="1569767"/>
                </a:lnTo>
                <a:lnTo>
                  <a:pt x="437159" y="1574074"/>
                </a:lnTo>
                <a:lnTo>
                  <a:pt x="438066" y="1578155"/>
                </a:lnTo>
                <a:lnTo>
                  <a:pt x="439654" y="1582010"/>
                </a:lnTo>
                <a:lnTo>
                  <a:pt x="441242" y="1586091"/>
                </a:lnTo>
                <a:lnTo>
                  <a:pt x="442830" y="1589945"/>
                </a:lnTo>
                <a:lnTo>
                  <a:pt x="444872" y="1593573"/>
                </a:lnTo>
                <a:lnTo>
                  <a:pt x="446914" y="1597200"/>
                </a:lnTo>
                <a:lnTo>
                  <a:pt x="449182" y="1600828"/>
                </a:lnTo>
                <a:lnTo>
                  <a:pt x="451451" y="1604229"/>
                </a:lnTo>
                <a:lnTo>
                  <a:pt x="454173" y="1607630"/>
                </a:lnTo>
                <a:lnTo>
                  <a:pt x="456896" y="1610577"/>
                </a:lnTo>
                <a:lnTo>
                  <a:pt x="459845" y="1613751"/>
                </a:lnTo>
                <a:lnTo>
                  <a:pt x="462794" y="1616472"/>
                </a:lnTo>
                <a:lnTo>
                  <a:pt x="465970" y="1619193"/>
                </a:lnTo>
                <a:lnTo>
                  <a:pt x="469146" y="1621687"/>
                </a:lnTo>
                <a:lnTo>
                  <a:pt x="472776" y="1624407"/>
                </a:lnTo>
                <a:lnTo>
                  <a:pt x="475952" y="1626675"/>
                </a:lnTo>
                <a:lnTo>
                  <a:pt x="479582" y="1628715"/>
                </a:lnTo>
                <a:lnTo>
                  <a:pt x="483438" y="1630529"/>
                </a:lnTo>
                <a:lnTo>
                  <a:pt x="487295" y="1632343"/>
                </a:lnTo>
                <a:lnTo>
                  <a:pt x="491151" y="1633930"/>
                </a:lnTo>
                <a:lnTo>
                  <a:pt x="495462" y="1635063"/>
                </a:lnTo>
                <a:lnTo>
                  <a:pt x="499545" y="1636424"/>
                </a:lnTo>
                <a:lnTo>
                  <a:pt x="503629" y="1637557"/>
                </a:lnTo>
                <a:lnTo>
                  <a:pt x="507939" y="1638011"/>
                </a:lnTo>
                <a:lnTo>
                  <a:pt x="512476" y="1638691"/>
                </a:lnTo>
                <a:lnTo>
                  <a:pt x="516787" y="1638918"/>
                </a:lnTo>
                <a:lnTo>
                  <a:pt x="521097" y="1638918"/>
                </a:lnTo>
                <a:lnTo>
                  <a:pt x="525634" y="1638918"/>
                </a:lnTo>
                <a:lnTo>
                  <a:pt x="529944" y="1638691"/>
                </a:lnTo>
                <a:lnTo>
                  <a:pt x="534255" y="1638011"/>
                </a:lnTo>
                <a:lnTo>
                  <a:pt x="538792" y="1637557"/>
                </a:lnTo>
                <a:lnTo>
                  <a:pt x="542875" y="1636424"/>
                </a:lnTo>
                <a:lnTo>
                  <a:pt x="546959" y="1635063"/>
                </a:lnTo>
                <a:lnTo>
                  <a:pt x="551042" y="1633930"/>
                </a:lnTo>
                <a:lnTo>
                  <a:pt x="554899" y="1632343"/>
                </a:lnTo>
                <a:lnTo>
                  <a:pt x="558756" y="1630529"/>
                </a:lnTo>
                <a:lnTo>
                  <a:pt x="562839" y="1628715"/>
                </a:lnTo>
                <a:lnTo>
                  <a:pt x="566242" y="1626675"/>
                </a:lnTo>
                <a:lnTo>
                  <a:pt x="569645" y="1624407"/>
                </a:lnTo>
                <a:lnTo>
                  <a:pt x="573275" y="1621687"/>
                </a:lnTo>
                <a:lnTo>
                  <a:pt x="576451" y="1619193"/>
                </a:lnTo>
                <a:lnTo>
                  <a:pt x="579854" y="1616472"/>
                </a:lnTo>
                <a:lnTo>
                  <a:pt x="582576" y="1613751"/>
                </a:lnTo>
                <a:lnTo>
                  <a:pt x="585525" y="1610577"/>
                </a:lnTo>
                <a:lnTo>
                  <a:pt x="588247" y="1607630"/>
                </a:lnTo>
                <a:lnTo>
                  <a:pt x="590743" y="1604229"/>
                </a:lnTo>
                <a:lnTo>
                  <a:pt x="593238" y="1600828"/>
                </a:lnTo>
                <a:lnTo>
                  <a:pt x="595507" y="1597200"/>
                </a:lnTo>
                <a:lnTo>
                  <a:pt x="597549" y="1593573"/>
                </a:lnTo>
                <a:lnTo>
                  <a:pt x="599590" y="1589945"/>
                </a:lnTo>
                <a:lnTo>
                  <a:pt x="601178" y="1586091"/>
                </a:lnTo>
                <a:lnTo>
                  <a:pt x="602766" y="1582010"/>
                </a:lnTo>
                <a:lnTo>
                  <a:pt x="604354" y="1578155"/>
                </a:lnTo>
                <a:lnTo>
                  <a:pt x="605262" y="1574074"/>
                </a:lnTo>
                <a:lnTo>
                  <a:pt x="606396" y="1569767"/>
                </a:lnTo>
                <a:lnTo>
                  <a:pt x="607077" y="1565459"/>
                </a:lnTo>
                <a:lnTo>
                  <a:pt x="607531" y="1561151"/>
                </a:lnTo>
                <a:lnTo>
                  <a:pt x="607984" y="1556843"/>
                </a:lnTo>
                <a:lnTo>
                  <a:pt x="608211" y="1552309"/>
                </a:lnTo>
                <a:lnTo>
                  <a:pt x="607984" y="1547774"/>
                </a:lnTo>
                <a:lnTo>
                  <a:pt x="607531" y="1543466"/>
                </a:lnTo>
                <a:lnTo>
                  <a:pt x="607077" y="1538932"/>
                </a:lnTo>
                <a:lnTo>
                  <a:pt x="606396" y="1534851"/>
                </a:lnTo>
                <a:lnTo>
                  <a:pt x="605262" y="1530543"/>
                </a:lnTo>
                <a:lnTo>
                  <a:pt x="604354" y="1526462"/>
                </a:lnTo>
                <a:lnTo>
                  <a:pt x="602766" y="1522381"/>
                </a:lnTo>
                <a:lnTo>
                  <a:pt x="601178" y="1518300"/>
                </a:lnTo>
                <a:lnTo>
                  <a:pt x="599590" y="1514446"/>
                </a:lnTo>
                <a:lnTo>
                  <a:pt x="597549" y="1510818"/>
                </a:lnTo>
                <a:lnTo>
                  <a:pt x="595507" y="1507190"/>
                </a:lnTo>
                <a:lnTo>
                  <a:pt x="593238" y="1503563"/>
                </a:lnTo>
                <a:lnTo>
                  <a:pt x="590743" y="1500389"/>
                </a:lnTo>
                <a:lnTo>
                  <a:pt x="588247" y="1496988"/>
                </a:lnTo>
                <a:lnTo>
                  <a:pt x="585525" y="1493814"/>
                </a:lnTo>
                <a:lnTo>
                  <a:pt x="582576" y="1490866"/>
                </a:lnTo>
                <a:lnTo>
                  <a:pt x="579854" y="1487919"/>
                </a:lnTo>
                <a:lnTo>
                  <a:pt x="576451" y="1485425"/>
                </a:lnTo>
                <a:lnTo>
                  <a:pt x="573275" y="1482704"/>
                </a:lnTo>
                <a:lnTo>
                  <a:pt x="569645" y="1480210"/>
                </a:lnTo>
                <a:lnTo>
                  <a:pt x="566242" y="1477943"/>
                </a:lnTo>
                <a:lnTo>
                  <a:pt x="562839" y="1475902"/>
                </a:lnTo>
                <a:lnTo>
                  <a:pt x="558756" y="1474089"/>
                </a:lnTo>
                <a:lnTo>
                  <a:pt x="554899" y="1472275"/>
                </a:lnTo>
                <a:lnTo>
                  <a:pt x="551042" y="1470688"/>
                </a:lnTo>
                <a:lnTo>
                  <a:pt x="546959" y="1469327"/>
                </a:lnTo>
                <a:lnTo>
                  <a:pt x="542875" y="1468194"/>
                </a:lnTo>
                <a:lnTo>
                  <a:pt x="538792" y="1467060"/>
                </a:lnTo>
                <a:lnTo>
                  <a:pt x="534255" y="1466607"/>
                </a:lnTo>
                <a:lnTo>
                  <a:pt x="529944" y="1465700"/>
                </a:lnTo>
                <a:lnTo>
                  <a:pt x="525634" y="1465473"/>
                </a:lnTo>
                <a:lnTo>
                  <a:pt x="521097" y="1465473"/>
                </a:lnTo>
                <a:lnTo>
                  <a:pt x="516787" y="1465473"/>
                </a:lnTo>
                <a:close/>
                <a:moveTo>
                  <a:pt x="779462" y="1465263"/>
                </a:moveTo>
                <a:lnTo>
                  <a:pt x="795909" y="1465263"/>
                </a:lnTo>
                <a:lnTo>
                  <a:pt x="795118" y="1465354"/>
                </a:lnTo>
                <a:lnTo>
                  <a:pt x="796247" y="1465263"/>
                </a:lnTo>
                <a:lnTo>
                  <a:pt x="802144" y="1465263"/>
                </a:lnTo>
                <a:lnTo>
                  <a:pt x="997663" y="1465263"/>
                </a:lnTo>
                <a:lnTo>
                  <a:pt x="1331996" y="1465263"/>
                </a:lnTo>
                <a:lnTo>
                  <a:pt x="1527515" y="1465263"/>
                </a:lnTo>
                <a:lnTo>
                  <a:pt x="1532959" y="1465263"/>
                </a:lnTo>
                <a:lnTo>
                  <a:pt x="1538630" y="1465717"/>
                </a:lnTo>
                <a:lnTo>
                  <a:pt x="1543846" y="1466398"/>
                </a:lnTo>
                <a:lnTo>
                  <a:pt x="1549290" y="1467307"/>
                </a:lnTo>
                <a:lnTo>
                  <a:pt x="1554507" y="1468669"/>
                </a:lnTo>
                <a:lnTo>
                  <a:pt x="1559497" y="1470031"/>
                </a:lnTo>
                <a:lnTo>
                  <a:pt x="1564487" y="1471848"/>
                </a:lnTo>
                <a:lnTo>
                  <a:pt x="1569477" y="1473664"/>
                </a:lnTo>
                <a:lnTo>
                  <a:pt x="1574014" y="1475934"/>
                </a:lnTo>
                <a:lnTo>
                  <a:pt x="1578550" y="1478205"/>
                </a:lnTo>
                <a:lnTo>
                  <a:pt x="1583313" y="1480702"/>
                </a:lnTo>
                <a:lnTo>
                  <a:pt x="1587396" y="1483654"/>
                </a:lnTo>
                <a:lnTo>
                  <a:pt x="1591706" y="1486378"/>
                </a:lnTo>
                <a:lnTo>
                  <a:pt x="1595788" y="1489784"/>
                </a:lnTo>
                <a:lnTo>
                  <a:pt x="1599644" y="1493190"/>
                </a:lnTo>
                <a:lnTo>
                  <a:pt x="1603500" y="1496595"/>
                </a:lnTo>
                <a:lnTo>
                  <a:pt x="1607129" y="1500455"/>
                </a:lnTo>
                <a:lnTo>
                  <a:pt x="1610305" y="1504315"/>
                </a:lnTo>
                <a:lnTo>
                  <a:pt x="1613480" y="1508402"/>
                </a:lnTo>
                <a:lnTo>
                  <a:pt x="1616656" y="1512488"/>
                </a:lnTo>
                <a:lnTo>
                  <a:pt x="1619151" y="1517029"/>
                </a:lnTo>
                <a:lnTo>
                  <a:pt x="1621646" y="1521343"/>
                </a:lnTo>
                <a:lnTo>
                  <a:pt x="1624368" y="1525884"/>
                </a:lnTo>
                <a:lnTo>
                  <a:pt x="1626409" y="1530652"/>
                </a:lnTo>
                <a:lnTo>
                  <a:pt x="1628224" y="1535420"/>
                </a:lnTo>
                <a:lnTo>
                  <a:pt x="1630038" y="1540642"/>
                </a:lnTo>
                <a:lnTo>
                  <a:pt x="1631626" y="1545637"/>
                </a:lnTo>
                <a:lnTo>
                  <a:pt x="1632533" y="1550859"/>
                </a:lnTo>
                <a:lnTo>
                  <a:pt x="1633667" y="1556081"/>
                </a:lnTo>
                <a:lnTo>
                  <a:pt x="1634121" y="1561530"/>
                </a:lnTo>
                <a:lnTo>
                  <a:pt x="1634575" y="1566979"/>
                </a:lnTo>
                <a:lnTo>
                  <a:pt x="1634801" y="1572428"/>
                </a:lnTo>
                <a:lnTo>
                  <a:pt x="1634575" y="1578104"/>
                </a:lnTo>
                <a:lnTo>
                  <a:pt x="1634121" y="1583553"/>
                </a:lnTo>
                <a:lnTo>
                  <a:pt x="1633667" y="1588775"/>
                </a:lnTo>
                <a:lnTo>
                  <a:pt x="1632533" y="1594224"/>
                </a:lnTo>
                <a:lnTo>
                  <a:pt x="1631626" y="1599219"/>
                </a:lnTo>
                <a:lnTo>
                  <a:pt x="1630038" y="1604441"/>
                </a:lnTo>
                <a:lnTo>
                  <a:pt x="1628224" y="1609436"/>
                </a:lnTo>
                <a:lnTo>
                  <a:pt x="1626409" y="1614204"/>
                </a:lnTo>
                <a:lnTo>
                  <a:pt x="1624368" y="1618972"/>
                </a:lnTo>
                <a:lnTo>
                  <a:pt x="1621646" y="1623513"/>
                </a:lnTo>
                <a:lnTo>
                  <a:pt x="1619151" y="1628054"/>
                </a:lnTo>
                <a:lnTo>
                  <a:pt x="1616656" y="1632368"/>
                </a:lnTo>
                <a:lnTo>
                  <a:pt x="1613480" y="1636681"/>
                </a:lnTo>
                <a:lnTo>
                  <a:pt x="1610305" y="1640541"/>
                </a:lnTo>
                <a:lnTo>
                  <a:pt x="1607129" y="1644401"/>
                </a:lnTo>
                <a:lnTo>
                  <a:pt x="1603500" y="1648261"/>
                </a:lnTo>
                <a:lnTo>
                  <a:pt x="1599644" y="1651893"/>
                </a:lnTo>
                <a:lnTo>
                  <a:pt x="1595788" y="1655299"/>
                </a:lnTo>
                <a:lnTo>
                  <a:pt x="1591706" y="1658478"/>
                </a:lnTo>
                <a:lnTo>
                  <a:pt x="1587396" y="1661429"/>
                </a:lnTo>
                <a:lnTo>
                  <a:pt x="1583313" y="1664154"/>
                </a:lnTo>
                <a:lnTo>
                  <a:pt x="1578550" y="1666651"/>
                </a:lnTo>
                <a:lnTo>
                  <a:pt x="1574014" y="1669149"/>
                </a:lnTo>
                <a:lnTo>
                  <a:pt x="1569477" y="1671419"/>
                </a:lnTo>
                <a:lnTo>
                  <a:pt x="1564487" y="1673236"/>
                </a:lnTo>
                <a:lnTo>
                  <a:pt x="1559497" y="1674825"/>
                </a:lnTo>
                <a:lnTo>
                  <a:pt x="1554507" y="1676187"/>
                </a:lnTo>
                <a:lnTo>
                  <a:pt x="1549290" y="1677549"/>
                </a:lnTo>
                <a:lnTo>
                  <a:pt x="1543846" y="1678458"/>
                </a:lnTo>
                <a:lnTo>
                  <a:pt x="1538630" y="1679139"/>
                </a:lnTo>
                <a:lnTo>
                  <a:pt x="1532959" y="1679593"/>
                </a:lnTo>
                <a:lnTo>
                  <a:pt x="1527515" y="1679820"/>
                </a:lnTo>
                <a:lnTo>
                  <a:pt x="1331996" y="1679820"/>
                </a:lnTo>
                <a:lnTo>
                  <a:pt x="1169820" y="1679820"/>
                </a:lnTo>
                <a:lnTo>
                  <a:pt x="1169820" y="1730451"/>
                </a:lnTo>
                <a:lnTo>
                  <a:pt x="1527515" y="1730451"/>
                </a:lnTo>
                <a:lnTo>
                  <a:pt x="1537496" y="1730224"/>
                </a:lnTo>
                <a:lnTo>
                  <a:pt x="1547022" y="1729088"/>
                </a:lnTo>
                <a:lnTo>
                  <a:pt x="1556322" y="1727953"/>
                </a:lnTo>
                <a:lnTo>
                  <a:pt x="1565394" y="1725683"/>
                </a:lnTo>
                <a:lnTo>
                  <a:pt x="1574467" y="1723185"/>
                </a:lnTo>
                <a:lnTo>
                  <a:pt x="1583313" y="1720461"/>
                </a:lnTo>
                <a:lnTo>
                  <a:pt x="1591706" y="1716828"/>
                </a:lnTo>
                <a:lnTo>
                  <a:pt x="1600098" y="1712514"/>
                </a:lnTo>
                <a:lnTo>
                  <a:pt x="1608037" y="1708200"/>
                </a:lnTo>
                <a:lnTo>
                  <a:pt x="1615749" y="1703432"/>
                </a:lnTo>
                <a:lnTo>
                  <a:pt x="1623007" y="1697983"/>
                </a:lnTo>
                <a:lnTo>
                  <a:pt x="1630265" y="1692307"/>
                </a:lnTo>
                <a:lnTo>
                  <a:pt x="1637070" y="1685950"/>
                </a:lnTo>
                <a:lnTo>
                  <a:pt x="1643194" y="1679593"/>
                </a:lnTo>
                <a:lnTo>
                  <a:pt x="1649318" y="1672781"/>
                </a:lnTo>
                <a:lnTo>
                  <a:pt x="1654762" y="1665743"/>
                </a:lnTo>
                <a:lnTo>
                  <a:pt x="2174633" y="1612615"/>
                </a:lnTo>
                <a:lnTo>
                  <a:pt x="2179170" y="1612388"/>
                </a:lnTo>
                <a:lnTo>
                  <a:pt x="2183479" y="1612388"/>
                </a:lnTo>
                <a:lnTo>
                  <a:pt x="2188243" y="1612388"/>
                </a:lnTo>
                <a:lnTo>
                  <a:pt x="2192552" y="1613069"/>
                </a:lnTo>
                <a:lnTo>
                  <a:pt x="2197089" y="1613523"/>
                </a:lnTo>
                <a:lnTo>
                  <a:pt x="2201398" y="1614431"/>
                </a:lnTo>
                <a:lnTo>
                  <a:pt x="2205481" y="1615566"/>
                </a:lnTo>
                <a:lnTo>
                  <a:pt x="2209791" y="1616929"/>
                </a:lnTo>
                <a:lnTo>
                  <a:pt x="2214100" y="1618291"/>
                </a:lnTo>
                <a:lnTo>
                  <a:pt x="2218183" y="1620107"/>
                </a:lnTo>
                <a:lnTo>
                  <a:pt x="2222039" y="1622378"/>
                </a:lnTo>
                <a:lnTo>
                  <a:pt x="2225895" y="1624648"/>
                </a:lnTo>
                <a:lnTo>
                  <a:pt x="2229751" y="1626919"/>
                </a:lnTo>
                <a:lnTo>
                  <a:pt x="2233380" y="1629643"/>
                </a:lnTo>
                <a:lnTo>
                  <a:pt x="2237009" y="1632595"/>
                </a:lnTo>
                <a:lnTo>
                  <a:pt x="2240411" y="1635773"/>
                </a:lnTo>
                <a:lnTo>
                  <a:pt x="2243587" y="1638725"/>
                </a:lnTo>
                <a:lnTo>
                  <a:pt x="2246762" y="1642358"/>
                </a:lnTo>
                <a:lnTo>
                  <a:pt x="2249711" y="1645990"/>
                </a:lnTo>
                <a:lnTo>
                  <a:pt x="2252206" y="1649623"/>
                </a:lnTo>
                <a:lnTo>
                  <a:pt x="2254701" y="1653483"/>
                </a:lnTo>
                <a:lnTo>
                  <a:pt x="2257196" y="1657342"/>
                </a:lnTo>
                <a:lnTo>
                  <a:pt x="2259237" y="1661429"/>
                </a:lnTo>
                <a:lnTo>
                  <a:pt x="2261052" y="1665970"/>
                </a:lnTo>
                <a:lnTo>
                  <a:pt x="2262867" y="1670057"/>
                </a:lnTo>
                <a:lnTo>
                  <a:pt x="2264227" y="1674371"/>
                </a:lnTo>
                <a:lnTo>
                  <a:pt x="2265588" y="1679139"/>
                </a:lnTo>
                <a:lnTo>
                  <a:pt x="2266723" y="1683453"/>
                </a:lnTo>
                <a:lnTo>
                  <a:pt x="2267403" y="1687993"/>
                </a:lnTo>
                <a:lnTo>
                  <a:pt x="2267857" y="1692761"/>
                </a:lnTo>
                <a:lnTo>
                  <a:pt x="2268083" y="1697302"/>
                </a:lnTo>
                <a:lnTo>
                  <a:pt x="2268537" y="1702297"/>
                </a:lnTo>
                <a:lnTo>
                  <a:pt x="2268537" y="1712287"/>
                </a:lnTo>
                <a:lnTo>
                  <a:pt x="2268083" y="1717055"/>
                </a:lnTo>
                <a:lnTo>
                  <a:pt x="2267857" y="1721369"/>
                </a:lnTo>
                <a:lnTo>
                  <a:pt x="2267630" y="1726137"/>
                </a:lnTo>
                <a:lnTo>
                  <a:pt x="2266949" y="1730451"/>
                </a:lnTo>
                <a:lnTo>
                  <a:pt x="2266042" y="1734764"/>
                </a:lnTo>
                <a:lnTo>
                  <a:pt x="2265361" y="1739305"/>
                </a:lnTo>
                <a:lnTo>
                  <a:pt x="2264001" y="1743392"/>
                </a:lnTo>
                <a:lnTo>
                  <a:pt x="2262867" y="1747479"/>
                </a:lnTo>
                <a:lnTo>
                  <a:pt x="2261506" y="1751566"/>
                </a:lnTo>
                <a:lnTo>
                  <a:pt x="2259918" y="1755653"/>
                </a:lnTo>
                <a:lnTo>
                  <a:pt x="2258103" y="1759512"/>
                </a:lnTo>
                <a:lnTo>
                  <a:pt x="2256062" y="1763599"/>
                </a:lnTo>
                <a:lnTo>
                  <a:pt x="2254247" y="1767459"/>
                </a:lnTo>
                <a:lnTo>
                  <a:pt x="2251979" y="1770864"/>
                </a:lnTo>
                <a:lnTo>
                  <a:pt x="2249711" y="1774497"/>
                </a:lnTo>
                <a:lnTo>
                  <a:pt x="2247216" y="1778130"/>
                </a:lnTo>
                <a:lnTo>
                  <a:pt x="2244721" y="1781536"/>
                </a:lnTo>
                <a:lnTo>
                  <a:pt x="2241772" y="1784714"/>
                </a:lnTo>
                <a:lnTo>
                  <a:pt x="2239050" y="1788120"/>
                </a:lnTo>
                <a:lnTo>
                  <a:pt x="2236102" y="1791071"/>
                </a:lnTo>
                <a:lnTo>
                  <a:pt x="2233153" y="1794023"/>
                </a:lnTo>
                <a:lnTo>
                  <a:pt x="2229977" y="1796747"/>
                </a:lnTo>
                <a:lnTo>
                  <a:pt x="2226575" y="1799472"/>
                </a:lnTo>
                <a:lnTo>
                  <a:pt x="2223400" y="1801969"/>
                </a:lnTo>
                <a:lnTo>
                  <a:pt x="2219771" y="1804240"/>
                </a:lnTo>
                <a:lnTo>
                  <a:pt x="2216141" y="1806510"/>
                </a:lnTo>
                <a:lnTo>
                  <a:pt x="2212512" y="1808554"/>
                </a:lnTo>
                <a:lnTo>
                  <a:pt x="2208657" y="1810370"/>
                </a:lnTo>
                <a:lnTo>
                  <a:pt x="2204801" y="1812186"/>
                </a:lnTo>
                <a:lnTo>
                  <a:pt x="2200718" y="1813776"/>
                </a:lnTo>
                <a:lnTo>
                  <a:pt x="2196635" y="1815365"/>
                </a:lnTo>
                <a:lnTo>
                  <a:pt x="2192325" y="1816727"/>
                </a:lnTo>
                <a:lnTo>
                  <a:pt x="1439282" y="2028332"/>
                </a:lnTo>
                <a:lnTo>
                  <a:pt x="1418869" y="2033781"/>
                </a:lnTo>
                <a:lnTo>
                  <a:pt x="1398682" y="2039003"/>
                </a:lnTo>
                <a:lnTo>
                  <a:pt x="1378268" y="2043317"/>
                </a:lnTo>
                <a:lnTo>
                  <a:pt x="1357854" y="2047404"/>
                </a:lnTo>
                <a:lnTo>
                  <a:pt x="1337213" y="2051037"/>
                </a:lnTo>
                <a:lnTo>
                  <a:pt x="1316573" y="2054442"/>
                </a:lnTo>
                <a:lnTo>
                  <a:pt x="1295932" y="2056940"/>
                </a:lnTo>
                <a:lnTo>
                  <a:pt x="1275291" y="2059437"/>
                </a:lnTo>
                <a:lnTo>
                  <a:pt x="1254424" y="2061254"/>
                </a:lnTo>
                <a:lnTo>
                  <a:pt x="1233556" y="2062389"/>
                </a:lnTo>
                <a:lnTo>
                  <a:pt x="1212916" y="2063297"/>
                </a:lnTo>
                <a:lnTo>
                  <a:pt x="1192048" y="2063751"/>
                </a:lnTo>
                <a:lnTo>
                  <a:pt x="1171181" y="2063751"/>
                </a:lnTo>
                <a:lnTo>
                  <a:pt x="1150087" y="2063297"/>
                </a:lnTo>
                <a:lnTo>
                  <a:pt x="1129219" y="2062162"/>
                </a:lnTo>
                <a:lnTo>
                  <a:pt x="1108352" y="2060573"/>
                </a:lnTo>
                <a:lnTo>
                  <a:pt x="796701" y="2035598"/>
                </a:lnTo>
                <a:lnTo>
                  <a:pt x="792391" y="2035144"/>
                </a:lnTo>
                <a:lnTo>
                  <a:pt x="788081" y="2034463"/>
                </a:lnTo>
                <a:lnTo>
                  <a:pt x="783545" y="2033554"/>
                </a:lnTo>
                <a:lnTo>
                  <a:pt x="779462" y="2032419"/>
                </a:lnTo>
                <a:lnTo>
                  <a:pt x="779462" y="1468438"/>
                </a:lnTo>
                <a:lnTo>
                  <a:pt x="779462" y="1467534"/>
                </a:lnTo>
                <a:lnTo>
                  <a:pt x="779462" y="1465263"/>
                </a:lnTo>
                <a:close/>
                <a:moveTo>
                  <a:pt x="0" y="1401763"/>
                </a:moveTo>
                <a:lnTo>
                  <a:pt x="695325" y="1401763"/>
                </a:lnTo>
                <a:lnTo>
                  <a:pt x="695325" y="1572487"/>
                </a:lnTo>
                <a:lnTo>
                  <a:pt x="695325" y="1927085"/>
                </a:lnTo>
                <a:lnTo>
                  <a:pt x="695325" y="2247901"/>
                </a:lnTo>
                <a:lnTo>
                  <a:pt x="0" y="2247901"/>
                </a:lnTo>
                <a:lnTo>
                  <a:pt x="0" y="1401763"/>
                </a:lnTo>
                <a:close/>
                <a:moveTo>
                  <a:pt x="1870009" y="1163726"/>
                </a:moveTo>
                <a:lnTo>
                  <a:pt x="1870009" y="1180300"/>
                </a:lnTo>
                <a:lnTo>
                  <a:pt x="1861189" y="1180981"/>
                </a:lnTo>
                <a:lnTo>
                  <a:pt x="1853274" y="1182343"/>
                </a:lnTo>
                <a:lnTo>
                  <a:pt x="1845586" y="1183705"/>
                </a:lnTo>
                <a:lnTo>
                  <a:pt x="1838575" y="1185522"/>
                </a:lnTo>
                <a:lnTo>
                  <a:pt x="1832243" y="1188019"/>
                </a:lnTo>
                <a:lnTo>
                  <a:pt x="1826138" y="1190290"/>
                </a:lnTo>
                <a:lnTo>
                  <a:pt x="1820936" y="1193014"/>
                </a:lnTo>
                <a:lnTo>
                  <a:pt x="1816187" y="1196193"/>
                </a:lnTo>
                <a:lnTo>
                  <a:pt x="1811891" y="1199825"/>
                </a:lnTo>
                <a:lnTo>
                  <a:pt x="1810081" y="1201642"/>
                </a:lnTo>
                <a:lnTo>
                  <a:pt x="1808272" y="1203458"/>
                </a:lnTo>
                <a:lnTo>
                  <a:pt x="1806689" y="1205501"/>
                </a:lnTo>
                <a:lnTo>
                  <a:pt x="1805106" y="1207545"/>
                </a:lnTo>
                <a:lnTo>
                  <a:pt x="1803749" y="1209588"/>
                </a:lnTo>
                <a:lnTo>
                  <a:pt x="1802619" y="1211859"/>
                </a:lnTo>
                <a:lnTo>
                  <a:pt x="1801488" y="1214356"/>
                </a:lnTo>
                <a:lnTo>
                  <a:pt x="1800583" y="1216627"/>
                </a:lnTo>
                <a:lnTo>
                  <a:pt x="1799679" y="1219124"/>
                </a:lnTo>
                <a:lnTo>
                  <a:pt x="1799227" y="1221395"/>
                </a:lnTo>
                <a:lnTo>
                  <a:pt x="1798548" y="1226844"/>
                </a:lnTo>
                <a:lnTo>
                  <a:pt x="1798096" y="1232520"/>
                </a:lnTo>
                <a:lnTo>
                  <a:pt x="1798096" y="1236379"/>
                </a:lnTo>
                <a:lnTo>
                  <a:pt x="1798774" y="1240239"/>
                </a:lnTo>
                <a:lnTo>
                  <a:pt x="1799227" y="1243872"/>
                </a:lnTo>
                <a:lnTo>
                  <a:pt x="1800357" y="1247504"/>
                </a:lnTo>
                <a:lnTo>
                  <a:pt x="1801488" y="1251137"/>
                </a:lnTo>
                <a:lnTo>
                  <a:pt x="1802845" y="1254543"/>
                </a:lnTo>
                <a:lnTo>
                  <a:pt x="1804654" y="1257948"/>
                </a:lnTo>
                <a:lnTo>
                  <a:pt x="1806689" y="1261354"/>
                </a:lnTo>
                <a:lnTo>
                  <a:pt x="1808725" y="1264079"/>
                </a:lnTo>
                <a:lnTo>
                  <a:pt x="1810986" y="1267257"/>
                </a:lnTo>
                <a:lnTo>
                  <a:pt x="1813474" y="1269755"/>
                </a:lnTo>
                <a:lnTo>
                  <a:pt x="1815961" y="1272252"/>
                </a:lnTo>
                <a:lnTo>
                  <a:pt x="1818449" y="1274750"/>
                </a:lnTo>
                <a:lnTo>
                  <a:pt x="1821162" y="1277020"/>
                </a:lnTo>
                <a:lnTo>
                  <a:pt x="1823876" y="1278836"/>
                </a:lnTo>
                <a:lnTo>
                  <a:pt x="1826816" y="1280653"/>
                </a:lnTo>
                <a:lnTo>
                  <a:pt x="1834053" y="1284740"/>
                </a:lnTo>
                <a:lnTo>
                  <a:pt x="1843777" y="1289734"/>
                </a:lnTo>
                <a:lnTo>
                  <a:pt x="1855988" y="1295638"/>
                </a:lnTo>
                <a:lnTo>
                  <a:pt x="1870914" y="1302676"/>
                </a:lnTo>
                <a:lnTo>
                  <a:pt x="1875436" y="1304719"/>
                </a:lnTo>
                <a:lnTo>
                  <a:pt x="1879507" y="1306763"/>
                </a:lnTo>
                <a:lnTo>
                  <a:pt x="1883125" y="1309033"/>
                </a:lnTo>
                <a:lnTo>
                  <a:pt x="1886065" y="1311077"/>
                </a:lnTo>
                <a:lnTo>
                  <a:pt x="1889005" y="1312893"/>
                </a:lnTo>
                <a:lnTo>
                  <a:pt x="1891040" y="1314936"/>
                </a:lnTo>
                <a:lnTo>
                  <a:pt x="1892623" y="1316980"/>
                </a:lnTo>
                <a:lnTo>
                  <a:pt x="1893528" y="1318796"/>
                </a:lnTo>
                <a:lnTo>
                  <a:pt x="1894432" y="1320839"/>
                </a:lnTo>
                <a:lnTo>
                  <a:pt x="1895111" y="1323110"/>
                </a:lnTo>
                <a:lnTo>
                  <a:pt x="1895563" y="1325834"/>
                </a:lnTo>
                <a:lnTo>
                  <a:pt x="1896241" y="1328559"/>
                </a:lnTo>
                <a:lnTo>
                  <a:pt x="1896694" y="1335597"/>
                </a:lnTo>
                <a:lnTo>
                  <a:pt x="1896920" y="1343544"/>
                </a:lnTo>
                <a:lnTo>
                  <a:pt x="1896694" y="1346722"/>
                </a:lnTo>
                <a:lnTo>
                  <a:pt x="1896241" y="1349447"/>
                </a:lnTo>
                <a:lnTo>
                  <a:pt x="1894885" y="1352171"/>
                </a:lnTo>
                <a:lnTo>
                  <a:pt x="1893302" y="1353988"/>
                </a:lnTo>
                <a:lnTo>
                  <a:pt x="1892623" y="1354669"/>
                </a:lnTo>
                <a:lnTo>
                  <a:pt x="1891492" y="1355577"/>
                </a:lnTo>
                <a:lnTo>
                  <a:pt x="1889005" y="1356485"/>
                </a:lnTo>
                <a:lnTo>
                  <a:pt x="1886065" y="1357393"/>
                </a:lnTo>
                <a:lnTo>
                  <a:pt x="1882899" y="1357620"/>
                </a:lnTo>
                <a:lnTo>
                  <a:pt x="1880864" y="1357620"/>
                </a:lnTo>
                <a:lnTo>
                  <a:pt x="1879055" y="1357393"/>
                </a:lnTo>
                <a:lnTo>
                  <a:pt x="1877472" y="1356712"/>
                </a:lnTo>
                <a:lnTo>
                  <a:pt x="1875889" y="1356258"/>
                </a:lnTo>
                <a:lnTo>
                  <a:pt x="1874532" y="1355577"/>
                </a:lnTo>
                <a:lnTo>
                  <a:pt x="1873627" y="1354669"/>
                </a:lnTo>
                <a:lnTo>
                  <a:pt x="1872723" y="1353761"/>
                </a:lnTo>
                <a:lnTo>
                  <a:pt x="1872270" y="1352398"/>
                </a:lnTo>
                <a:lnTo>
                  <a:pt x="1871818" y="1350809"/>
                </a:lnTo>
                <a:lnTo>
                  <a:pt x="1871140" y="1348993"/>
                </a:lnTo>
                <a:lnTo>
                  <a:pt x="1870461" y="1343544"/>
                </a:lnTo>
                <a:lnTo>
                  <a:pt x="1870235" y="1336051"/>
                </a:lnTo>
                <a:lnTo>
                  <a:pt x="1870009" y="1326515"/>
                </a:lnTo>
                <a:lnTo>
                  <a:pt x="1870009" y="1314028"/>
                </a:lnTo>
                <a:lnTo>
                  <a:pt x="1799227" y="1314028"/>
                </a:lnTo>
                <a:lnTo>
                  <a:pt x="1799227" y="1324018"/>
                </a:lnTo>
                <a:lnTo>
                  <a:pt x="1799227" y="1328332"/>
                </a:lnTo>
                <a:lnTo>
                  <a:pt x="1799453" y="1332192"/>
                </a:lnTo>
                <a:lnTo>
                  <a:pt x="1799905" y="1336278"/>
                </a:lnTo>
                <a:lnTo>
                  <a:pt x="1800583" y="1339911"/>
                </a:lnTo>
                <a:lnTo>
                  <a:pt x="1801262" y="1343544"/>
                </a:lnTo>
                <a:lnTo>
                  <a:pt x="1802166" y="1346949"/>
                </a:lnTo>
                <a:lnTo>
                  <a:pt x="1803071" y="1350355"/>
                </a:lnTo>
                <a:lnTo>
                  <a:pt x="1804428" y="1353534"/>
                </a:lnTo>
                <a:lnTo>
                  <a:pt x="1806011" y="1356258"/>
                </a:lnTo>
                <a:lnTo>
                  <a:pt x="1807368" y="1359210"/>
                </a:lnTo>
                <a:lnTo>
                  <a:pt x="1809177" y="1361707"/>
                </a:lnTo>
                <a:lnTo>
                  <a:pt x="1810986" y="1364205"/>
                </a:lnTo>
                <a:lnTo>
                  <a:pt x="1813021" y="1366702"/>
                </a:lnTo>
                <a:lnTo>
                  <a:pt x="1815509" y="1368746"/>
                </a:lnTo>
                <a:lnTo>
                  <a:pt x="1817770" y="1370562"/>
                </a:lnTo>
                <a:lnTo>
                  <a:pt x="1820258" y="1372378"/>
                </a:lnTo>
                <a:lnTo>
                  <a:pt x="1825685" y="1375557"/>
                </a:lnTo>
                <a:lnTo>
                  <a:pt x="1831339" y="1378508"/>
                </a:lnTo>
                <a:lnTo>
                  <a:pt x="1837219" y="1381006"/>
                </a:lnTo>
                <a:lnTo>
                  <a:pt x="1843551" y="1383276"/>
                </a:lnTo>
                <a:lnTo>
                  <a:pt x="1849656" y="1385093"/>
                </a:lnTo>
                <a:lnTo>
                  <a:pt x="1856214" y="1386455"/>
                </a:lnTo>
                <a:lnTo>
                  <a:pt x="1862999" y="1387590"/>
                </a:lnTo>
                <a:lnTo>
                  <a:pt x="1870009" y="1388271"/>
                </a:lnTo>
                <a:lnTo>
                  <a:pt x="1870009" y="1408479"/>
                </a:lnTo>
                <a:lnTo>
                  <a:pt x="1902573" y="1408479"/>
                </a:lnTo>
                <a:lnTo>
                  <a:pt x="1902573" y="1388725"/>
                </a:lnTo>
                <a:lnTo>
                  <a:pt x="1911393" y="1387817"/>
                </a:lnTo>
                <a:lnTo>
                  <a:pt x="1919534" y="1386228"/>
                </a:lnTo>
                <a:lnTo>
                  <a:pt x="1927223" y="1384411"/>
                </a:lnTo>
                <a:lnTo>
                  <a:pt x="1934460" y="1382141"/>
                </a:lnTo>
                <a:lnTo>
                  <a:pt x="1941018" y="1379417"/>
                </a:lnTo>
                <a:lnTo>
                  <a:pt x="1947124" y="1376692"/>
                </a:lnTo>
                <a:lnTo>
                  <a:pt x="1952551" y="1373286"/>
                </a:lnTo>
                <a:lnTo>
                  <a:pt x="1954812" y="1371470"/>
                </a:lnTo>
                <a:lnTo>
                  <a:pt x="1957300" y="1369427"/>
                </a:lnTo>
                <a:lnTo>
                  <a:pt x="1959561" y="1367610"/>
                </a:lnTo>
                <a:lnTo>
                  <a:pt x="1961597" y="1365567"/>
                </a:lnTo>
                <a:lnTo>
                  <a:pt x="1963632" y="1363296"/>
                </a:lnTo>
                <a:lnTo>
                  <a:pt x="1965441" y="1360799"/>
                </a:lnTo>
                <a:lnTo>
                  <a:pt x="1967024" y="1358529"/>
                </a:lnTo>
                <a:lnTo>
                  <a:pt x="1968381" y="1356031"/>
                </a:lnTo>
                <a:lnTo>
                  <a:pt x="1969738" y="1353534"/>
                </a:lnTo>
                <a:lnTo>
                  <a:pt x="1971095" y="1350809"/>
                </a:lnTo>
                <a:lnTo>
                  <a:pt x="1971999" y="1348085"/>
                </a:lnTo>
                <a:lnTo>
                  <a:pt x="1972904" y="1345133"/>
                </a:lnTo>
                <a:lnTo>
                  <a:pt x="1973808" y="1342408"/>
                </a:lnTo>
                <a:lnTo>
                  <a:pt x="1974487" y="1339230"/>
                </a:lnTo>
                <a:lnTo>
                  <a:pt x="1975165" y="1333100"/>
                </a:lnTo>
                <a:lnTo>
                  <a:pt x="1975391" y="1326288"/>
                </a:lnTo>
                <a:lnTo>
                  <a:pt x="1975391" y="1321975"/>
                </a:lnTo>
                <a:lnTo>
                  <a:pt x="1975165" y="1318115"/>
                </a:lnTo>
                <a:lnTo>
                  <a:pt x="1974713" y="1314255"/>
                </a:lnTo>
                <a:lnTo>
                  <a:pt x="1973808" y="1310395"/>
                </a:lnTo>
                <a:lnTo>
                  <a:pt x="1972904" y="1306990"/>
                </a:lnTo>
                <a:lnTo>
                  <a:pt x="1971773" y="1303584"/>
                </a:lnTo>
                <a:lnTo>
                  <a:pt x="1970190" y="1300406"/>
                </a:lnTo>
                <a:lnTo>
                  <a:pt x="1968607" y="1297454"/>
                </a:lnTo>
                <a:lnTo>
                  <a:pt x="1967024" y="1294502"/>
                </a:lnTo>
                <a:lnTo>
                  <a:pt x="1965215" y="1292005"/>
                </a:lnTo>
                <a:lnTo>
                  <a:pt x="1963406" y="1289507"/>
                </a:lnTo>
                <a:lnTo>
                  <a:pt x="1961371" y="1287237"/>
                </a:lnTo>
                <a:lnTo>
                  <a:pt x="1959109" y="1284967"/>
                </a:lnTo>
                <a:lnTo>
                  <a:pt x="1956848" y="1282923"/>
                </a:lnTo>
                <a:lnTo>
                  <a:pt x="1954586" y="1281107"/>
                </a:lnTo>
                <a:lnTo>
                  <a:pt x="1952325" y="1279518"/>
                </a:lnTo>
                <a:lnTo>
                  <a:pt x="1945993" y="1275885"/>
                </a:lnTo>
                <a:lnTo>
                  <a:pt x="1938078" y="1271798"/>
                </a:lnTo>
                <a:lnTo>
                  <a:pt x="1927901" y="1267030"/>
                </a:lnTo>
                <a:lnTo>
                  <a:pt x="1915464" y="1261581"/>
                </a:lnTo>
                <a:lnTo>
                  <a:pt x="1900990" y="1254997"/>
                </a:lnTo>
                <a:lnTo>
                  <a:pt x="1889909" y="1249548"/>
                </a:lnTo>
                <a:lnTo>
                  <a:pt x="1881995" y="1245461"/>
                </a:lnTo>
                <a:lnTo>
                  <a:pt x="1879281" y="1243872"/>
                </a:lnTo>
                <a:lnTo>
                  <a:pt x="1877246" y="1242510"/>
                </a:lnTo>
                <a:lnTo>
                  <a:pt x="1875663" y="1241147"/>
                </a:lnTo>
                <a:lnTo>
                  <a:pt x="1874306" y="1239558"/>
                </a:lnTo>
                <a:lnTo>
                  <a:pt x="1872949" y="1237742"/>
                </a:lnTo>
                <a:lnTo>
                  <a:pt x="1872270" y="1235925"/>
                </a:lnTo>
                <a:lnTo>
                  <a:pt x="1871592" y="1233655"/>
                </a:lnTo>
                <a:lnTo>
                  <a:pt x="1870914" y="1231157"/>
                </a:lnTo>
                <a:lnTo>
                  <a:pt x="1870687" y="1228433"/>
                </a:lnTo>
                <a:lnTo>
                  <a:pt x="1870461" y="1225708"/>
                </a:lnTo>
                <a:lnTo>
                  <a:pt x="1870687" y="1222076"/>
                </a:lnTo>
                <a:lnTo>
                  <a:pt x="1871140" y="1219124"/>
                </a:lnTo>
                <a:lnTo>
                  <a:pt x="1872270" y="1216627"/>
                </a:lnTo>
                <a:lnTo>
                  <a:pt x="1873853" y="1214583"/>
                </a:lnTo>
                <a:lnTo>
                  <a:pt x="1874532" y="1213675"/>
                </a:lnTo>
                <a:lnTo>
                  <a:pt x="1875663" y="1212994"/>
                </a:lnTo>
                <a:lnTo>
                  <a:pt x="1877924" y="1211859"/>
                </a:lnTo>
                <a:lnTo>
                  <a:pt x="1880412" y="1211178"/>
                </a:lnTo>
                <a:lnTo>
                  <a:pt x="1883577" y="1210951"/>
                </a:lnTo>
                <a:lnTo>
                  <a:pt x="1887196" y="1211178"/>
                </a:lnTo>
                <a:lnTo>
                  <a:pt x="1888779" y="1211405"/>
                </a:lnTo>
                <a:lnTo>
                  <a:pt x="1889909" y="1211859"/>
                </a:lnTo>
                <a:lnTo>
                  <a:pt x="1891266" y="1212767"/>
                </a:lnTo>
                <a:lnTo>
                  <a:pt x="1892397" y="1213221"/>
                </a:lnTo>
                <a:lnTo>
                  <a:pt x="1893302" y="1214356"/>
                </a:lnTo>
                <a:lnTo>
                  <a:pt x="1894206" y="1215037"/>
                </a:lnTo>
                <a:lnTo>
                  <a:pt x="1894658" y="1216400"/>
                </a:lnTo>
                <a:lnTo>
                  <a:pt x="1895111" y="1217989"/>
                </a:lnTo>
                <a:lnTo>
                  <a:pt x="1896015" y="1221849"/>
                </a:lnTo>
                <a:lnTo>
                  <a:pt x="1896468" y="1226844"/>
                </a:lnTo>
                <a:lnTo>
                  <a:pt x="1896468" y="1233201"/>
                </a:lnTo>
                <a:lnTo>
                  <a:pt x="1896468" y="1241601"/>
                </a:lnTo>
                <a:lnTo>
                  <a:pt x="1967250" y="1241601"/>
                </a:lnTo>
                <a:lnTo>
                  <a:pt x="1967703" y="1235925"/>
                </a:lnTo>
                <a:lnTo>
                  <a:pt x="1967929" y="1231838"/>
                </a:lnTo>
                <a:lnTo>
                  <a:pt x="1967703" y="1226389"/>
                </a:lnTo>
                <a:lnTo>
                  <a:pt x="1967024" y="1220940"/>
                </a:lnTo>
                <a:lnTo>
                  <a:pt x="1965667" y="1216173"/>
                </a:lnTo>
                <a:lnTo>
                  <a:pt x="1963858" y="1211405"/>
                </a:lnTo>
                <a:lnTo>
                  <a:pt x="1961597" y="1207318"/>
                </a:lnTo>
                <a:lnTo>
                  <a:pt x="1958657" y="1203231"/>
                </a:lnTo>
                <a:lnTo>
                  <a:pt x="1955491" y="1199598"/>
                </a:lnTo>
                <a:lnTo>
                  <a:pt x="1951646" y="1196193"/>
                </a:lnTo>
                <a:lnTo>
                  <a:pt x="1947350" y="1193014"/>
                </a:lnTo>
                <a:lnTo>
                  <a:pt x="1942375" y="1190290"/>
                </a:lnTo>
                <a:lnTo>
                  <a:pt x="1937173" y="1187565"/>
                </a:lnTo>
                <a:lnTo>
                  <a:pt x="1931067" y="1185522"/>
                </a:lnTo>
                <a:lnTo>
                  <a:pt x="1924735" y="1183705"/>
                </a:lnTo>
                <a:lnTo>
                  <a:pt x="1917951" y="1182343"/>
                </a:lnTo>
                <a:lnTo>
                  <a:pt x="1910488" y="1180981"/>
                </a:lnTo>
                <a:lnTo>
                  <a:pt x="1902573" y="1180300"/>
                </a:lnTo>
                <a:lnTo>
                  <a:pt x="1902573" y="1163726"/>
                </a:lnTo>
                <a:lnTo>
                  <a:pt x="1870009" y="1163726"/>
                </a:lnTo>
                <a:close/>
                <a:moveTo>
                  <a:pt x="1886970" y="1085850"/>
                </a:moveTo>
                <a:lnTo>
                  <a:pt x="1896920" y="1086304"/>
                </a:lnTo>
                <a:lnTo>
                  <a:pt x="1907322" y="1086985"/>
                </a:lnTo>
                <a:lnTo>
                  <a:pt x="1917047" y="1088347"/>
                </a:lnTo>
                <a:lnTo>
                  <a:pt x="1926997" y="1090164"/>
                </a:lnTo>
                <a:lnTo>
                  <a:pt x="1936495" y="1092434"/>
                </a:lnTo>
                <a:lnTo>
                  <a:pt x="1945993" y="1094931"/>
                </a:lnTo>
                <a:lnTo>
                  <a:pt x="1955265" y="1098110"/>
                </a:lnTo>
                <a:lnTo>
                  <a:pt x="1964310" y="1101743"/>
                </a:lnTo>
                <a:lnTo>
                  <a:pt x="1973130" y="1105830"/>
                </a:lnTo>
                <a:lnTo>
                  <a:pt x="1981723" y="1110143"/>
                </a:lnTo>
                <a:lnTo>
                  <a:pt x="1990091" y="1114911"/>
                </a:lnTo>
                <a:lnTo>
                  <a:pt x="1998232" y="1120133"/>
                </a:lnTo>
                <a:lnTo>
                  <a:pt x="2005921" y="1125809"/>
                </a:lnTo>
                <a:lnTo>
                  <a:pt x="2013383" y="1131712"/>
                </a:lnTo>
                <a:lnTo>
                  <a:pt x="2020620" y="1137843"/>
                </a:lnTo>
                <a:lnTo>
                  <a:pt x="2027630" y="1144654"/>
                </a:lnTo>
                <a:lnTo>
                  <a:pt x="2034415" y="1151465"/>
                </a:lnTo>
                <a:lnTo>
                  <a:pt x="2040520" y="1158731"/>
                </a:lnTo>
                <a:lnTo>
                  <a:pt x="2046400" y="1166223"/>
                </a:lnTo>
                <a:lnTo>
                  <a:pt x="2052054" y="1174170"/>
                </a:lnTo>
                <a:lnTo>
                  <a:pt x="2057255" y="1182343"/>
                </a:lnTo>
                <a:lnTo>
                  <a:pt x="2062004" y="1190744"/>
                </a:lnTo>
                <a:lnTo>
                  <a:pt x="2066527" y="1199371"/>
                </a:lnTo>
                <a:lnTo>
                  <a:pt x="2070371" y="1207999"/>
                </a:lnTo>
                <a:lnTo>
                  <a:pt x="2073989" y="1217081"/>
                </a:lnTo>
                <a:lnTo>
                  <a:pt x="2076929" y="1226389"/>
                </a:lnTo>
                <a:lnTo>
                  <a:pt x="2079869" y="1235925"/>
                </a:lnTo>
                <a:lnTo>
                  <a:pt x="2081904" y="1245688"/>
                </a:lnTo>
                <a:lnTo>
                  <a:pt x="2083714" y="1255678"/>
                </a:lnTo>
                <a:lnTo>
                  <a:pt x="2085070" y="1265668"/>
                </a:lnTo>
                <a:lnTo>
                  <a:pt x="2085749" y="1275658"/>
                </a:lnTo>
                <a:lnTo>
                  <a:pt x="2085975" y="1286102"/>
                </a:lnTo>
                <a:lnTo>
                  <a:pt x="2085749" y="1296319"/>
                </a:lnTo>
                <a:lnTo>
                  <a:pt x="2085070" y="1306536"/>
                </a:lnTo>
                <a:lnTo>
                  <a:pt x="2083714" y="1316526"/>
                </a:lnTo>
                <a:lnTo>
                  <a:pt x="2081904" y="1326288"/>
                </a:lnTo>
                <a:lnTo>
                  <a:pt x="2079869" y="1335824"/>
                </a:lnTo>
                <a:lnTo>
                  <a:pt x="2076929" y="1345360"/>
                </a:lnTo>
                <a:lnTo>
                  <a:pt x="2073989" y="1354669"/>
                </a:lnTo>
                <a:lnTo>
                  <a:pt x="2070371" y="1363751"/>
                </a:lnTo>
                <a:lnTo>
                  <a:pt x="2066527" y="1372832"/>
                </a:lnTo>
                <a:lnTo>
                  <a:pt x="2062004" y="1381233"/>
                </a:lnTo>
                <a:lnTo>
                  <a:pt x="2057255" y="1389633"/>
                </a:lnTo>
                <a:lnTo>
                  <a:pt x="2052054" y="1397807"/>
                </a:lnTo>
                <a:lnTo>
                  <a:pt x="2046400" y="1405527"/>
                </a:lnTo>
                <a:lnTo>
                  <a:pt x="2040520" y="1413019"/>
                </a:lnTo>
                <a:lnTo>
                  <a:pt x="2034415" y="1420285"/>
                </a:lnTo>
                <a:lnTo>
                  <a:pt x="2027630" y="1427323"/>
                </a:lnTo>
                <a:lnTo>
                  <a:pt x="2020620" y="1433907"/>
                </a:lnTo>
                <a:lnTo>
                  <a:pt x="2013383" y="1440265"/>
                </a:lnTo>
                <a:lnTo>
                  <a:pt x="2005921" y="1446168"/>
                </a:lnTo>
                <a:lnTo>
                  <a:pt x="1998232" y="1451844"/>
                </a:lnTo>
                <a:lnTo>
                  <a:pt x="1990091" y="1456839"/>
                </a:lnTo>
                <a:lnTo>
                  <a:pt x="1981723" y="1461834"/>
                </a:lnTo>
                <a:lnTo>
                  <a:pt x="1973130" y="1466147"/>
                </a:lnTo>
                <a:lnTo>
                  <a:pt x="1964310" y="1470007"/>
                </a:lnTo>
                <a:lnTo>
                  <a:pt x="1955265" y="1473640"/>
                </a:lnTo>
                <a:lnTo>
                  <a:pt x="1945993" y="1476819"/>
                </a:lnTo>
                <a:lnTo>
                  <a:pt x="1936495" y="1479770"/>
                </a:lnTo>
                <a:lnTo>
                  <a:pt x="1926997" y="1481813"/>
                </a:lnTo>
                <a:lnTo>
                  <a:pt x="1917047" y="1483630"/>
                </a:lnTo>
                <a:lnTo>
                  <a:pt x="1907322" y="1484765"/>
                </a:lnTo>
                <a:lnTo>
                  <a:pt x="1896920" y="1485673"/>
                </a:lnTo>
                <a:lnTo>
                  <a:pt x="1886970" y="1485900"/>
                </a:lnTo>
                <a:lnTo>
                  <a:pt x="1876567" y="1485673"/>
                </a:lnTo>
                <a:lnTo>
                  <a:pt x="1866391" y="1484765"/>
                </a:lnTo>
                <a:lnTo>
                  <a:pt x="1856667" y="1483630"/>
                </a:lnTo>
                <a:lnTo>
                  <a:pt x="1846490" y="1481813"/>
                </a:lnTo>
                <a:lnTo>
                  <a:pt x="1836992" y="1479770"/>
                </a:lnTo>
                <a:lnTo>
                  <a:pt x="1827494" y="1476819"/>
                </a:lnTo>
                <a:lnTo>
                  <a:pt x="1818223" y="1473640"/>
                </a:lnTo>
                <a:lnTo>
                  <a:pt x="1809177" y="1470007"/>
                </a:lnTo>
                <a:lnTo>
                  <a:pt x="1800583" y="1466147"/>
                </a:lnTo>
                <a:lnTo>
                  <a:pt x="1791764" y="1461834"/>
                </a:lnTo>
                <a:lnTo>
                  <a:pt x="1783623" y="1456839"/>
                </a:lnTo>
                <a:lnTo>
                  <a:pt x="1775256" y="1451844"/>
                </a:lnTo>
                <a:lnTo>
                  <a:pt x="1767567" y="1446168"/>
                </a:lnTo>
                <a:lnTo>
                  <a:pt x="1760104" y="1440265"/>
                </a:lnTo>
                <a:lnTo>
                  <a:pt x="1752867" y="1433907"/>
                </a:lnTo>
                <a:lnTo>
                  <a:pt x="1746083" y="1427323"/>
                </a:lnTo>
                <a:lnTo>
                  <a:pt x="1739299" y="1420285"/>
                </a:lnTo>
                <a:lnTo>
                  <a:pt x="1733193" y="1413019"/>
                </a:lnTo>
                <a:lnTo>
                  <a:pt x="1727313" y="1405527"/>
                </a:lnTo>
                <a:lnTo>
                  <a:pt x="1721660" y="1397807"/>
                </a:lnTo>
                <a:lnTo>
                  <a:pt x="1716458" y="1389633"/>
                </a:lnTo>
                <a:lnTo>
                  <a:pt x="1711483" y="1381233"/>
                </a:lnTo>
                <a:lnTo>
                  <a:pt x="1707187" y="1372832"/>
                </a:lnTo>
                <a:lnTo>
                  <a:pt x="1703342" y="1363751"/>
                </a:lnTo>
                <a:lnTo>
                  <a:pt x="1699724" y="1354669"/>
                </a:lnTo>
                <a:lnTo>
                  <a:pt x="1696558" y="1345360"/>
                </a:lnTo>
                <a:lnTo>
                  <a:pt x="1693844" y="1335824"/>
                </a:lnTo>
                <a:lnTo>
                  <a:pt x="1691809" y="1326288"/>
                </a:lnTo>
                <a:lnTo>
                  <a:pt x="1690000" y="1316526"/>
                </a:lnTo>
                <a:lnTo>
                  <a:pt x="1688643" y="1306536"/>
                </a:lnTo>
                <a:lnTo>
                  <a:pt x="1687965" y="1296319"/>
                </a:lnTo>
                <a:lnTo>
                  <a:pt x="1687512" y="1286102"/>
                </a:lnTo>
                <a:lnTo>
                  <a:pt x="1687965" y="1275658"/>
                </a:lnTo>
                <a:lnTo>
                  <a:pt x="1688643" y="1265668"/>
                </a:lnTo>
                <a:lnTo>
                  <a:pt x="1690000" y="1255678"/>
                </a:lnTo>
                <a:lnTo>
                  <a:pt x="1691809" y="1245688"/>
                </a:lnTo>
                <a:lnTo>
                  <a:pt x="1693844" y="1235925"/>
                </a:lnTo>
                <a:lnTo>
                  <a:pt x="1696558" y="1226389"/>
                </a:lnTo>
                <a:lnTo>
                  <a:pt x="1699724" y="1217081"/>
                </a:lnTo>
                <a:lnTo>
                  <a:pt x="1703342" y="1207999"/>
                </a:lnTo>
                <a:lnTo>
                  <a:pt x="1707187" y="1199371"/>
                </a:lnTo>
                <a:lnTo>
                  <a:pt x="1711483" y="1190744"/>
                </a:lnTo>
                <a:lnTo>
                  <a:pt x="1716458" y="1182343"/>
                </a:lnTo>
                <a:lnTo>
                  <a:pt x="1721660" y="1174170"/>
                </a:lnTo>
                <a:lnTo>
                  <a:pt x="1727313" y="1166223"/>
                </a:lnTo>
                <a:lnTo>
                  <a:pt x="1733193" y="1158731"/>
                </a:lnTo>
                <a:lnTo>
                  <a:pt x="1739299" y="1151465"/>
                </a:lnTo>
                <a:lnTo>
                  <a:pt x="1746083" y="1144654"/>
                </a:lnTo>
                <a:lnTo>
                  <a:pt x="1752867" y="1137843"/>
                </a:lnTo>
                <a:lnTo>
                  <a:pt x="1760104" y="1131712"/>
                </a:lnTo>
                <a:lnTo>
                  <a:pt x="1767567" y="1125809"/>
                </a:lnTo>
                <a:lnTo>
                  <a:pt x="1775256" y="1120133"/>
                </a:lnTo>
                <a:lnTo>
                  <a:pt x="1783623" y="1114911"/>
                </a:lnTo>
                <a:lnTo>
                  <a:pt x="1791764" y="1110143"/>
                </a:lnTo>
                <a:lnTo>
                  <a:pt x="1800583" y="1105830"/>
                </a:lnTo>
                <a:lnTo>
                  <a:pt x="1809177" y="1101743"/>
                </a:lnTo>
                <a:lnTo>
                  <a:pt x="1818223" y="1098110"/>
                </a:lnTo>
                <a:lnTo>
                  <a:pt x="1827494" y="1094931"/>
                </a:lnTo>
                <a:lnTo>
                  <a:pt x="1836992" y="1092434"/>
                </a:lnTo>
                <a:lnTo>
                  <a:pt x="1846490" y="1090164"/>
                </a:lnTo>
                <a:lnTo>
                  <a:pt x="1856667" y="1088347"/>
                </a:lnTo>
                <a:lnTo>
                  <a:pt x="1866391" y="1086985"/>
                </a:lnTo>
                <a:lnTo>
                  <a:pt x="1876567" y="1086304"/>
                </a:lnTo>
                <a:lnTo>
                  <a:pt x="1886970" y="1085850"/>
                </a:lnTo>
                <a:close/>
                <a:moveTo>
                  <a:pt x="1297791" y="741362"/>
                </a:moveTo>
                <a:lnTo>
                  <a:pt x="1297791" y="765402"/>
                </a:lnTo>
                <a:lnTo>
                  <a:pt x="1285096" y="766762"/>
                </a:lnTo>
                <a:lnTo>
                  <a:pt x="1273308" y="768577"/>
                </a:lnTo>
                <a:lnTo>
                  <a:pt x="1262200" y="770844"/>
                </a:lnTo>
                <a:lnTo>
                  <a:pt x="1256986" y="771978"/>
                </a:lnTo>
                <a:lnTo>
                  <a:pt x="1251772" y="773566"/>
                </a:lnTo>
                <a:lnTo>
                  <a:pt x="1247238" y="775153"/>
                </a:lnTo>
                <a:lnTo>
                  <a:pt x="1242477" y="776741"/>
                </a:lnTo>
                <a:lnTo>
                  <a:pt x="1238170" y="778555"/>
                </a:lnTo>
                <a:lnTo>
                  <a:pt x="1233862" y="780369"/>
                </a:lnTo>
                <a:lnTo>
                  <a:pt x="1230009" y="782410"/>
                </a:lnTo>
                <a:lnTo>
                  <a:pt x="1226155" y="784452"/>
                </a:lnTo>
                <a:lnTo>
                  <a:pt x="1222528" y="786493"/>
                </a:lnTo>
                <a:lnTo>
                  <a:pt x="1219127" y="788760"/>
                </a:lnTo>
                <a:lnTo>
                  <a:pt x="1215953" y="791482"/>
                </a:lnTo>
                <a:lnTo>
                  <a:pt x="1213006" y="793977"/>
                </a:lnTo>
                <a:lnTo>
                  <a:pt x="1210286" y="796698"/>
                </a:lnTo>
                <a:lnTo>
                  <a:pt x="1207792" y="799419"/>
                </a:lnTo>
                <a:lnTo>
                  <a:pt x="1205525" y="802368"/>
                </a:lnTo>
                <a:lnTo>
                  <a:pt x="1203032" y="805316"/>
                </a:lnTo>
                <a:lnTo>
                  <a:pt x="1201218" y="808491"/>
                </a:lnTo>
                <a:lnTo>
                  <a:pt x="1199631" y="811893"/>
                </a:lnTo>
                <a:lnTo>
                  <a:pt x="1198044" y="815068"/>
                </a:lnTo>
                <a:lnTo>
                  <a:pt x="1196684" y="818469"/>
                </a:lnTo>
                <a:lnTo>
                  <a:pt x="1195551" y="822098"/>
                </a:lnTo>
                <a:lnTo>
                  <a:pt x="1194644" y="825727"/>
                </a:lnTo>
                <a:lnTo>
                  <a:pt x="1193737" y="829582"/>
                </a:lnTo>
                <a:lnTo>
                  <a:pt x="1193284" y="833437"/>
                </a:lnTo>
                <a:lnTo>
                  <a:pt x="1193057" y="837519"/>
                </a:lnTo>
                <a:lnTo>
                  <a:pt x="1193057" y="841828"/>
                </a:lnTo>
                <a:lnTo>
                  <a:pt x="1193284" y="847498"/>
                </a:lnTo>
                <a:lnTo>
                  <a:pt x="1193737" y="853168"/>
                </a:lnTo>
                <a:lnTo>
                  <a:pt x="1194871" y="858384"/>
                </a:lnTo>
                <a:lnTo>
                  <a:pt x="1196231" y="863600"/>
                </a:lnTo>
                <a:lnTo>
                  <a:pt x="1198044" y="868816"/>
                </a:lnTo>
                <a:lnTo>
                  <a:pt x="1200085" y="873805"/>
                </a:lnTo>
                <a:lnTo>
                  <a:pt x="1202578" y="878568"/>
                </a:lnTo>
                <a:lnTo>
                  <a:pt x="1205525" y="883330"/>
                </a:lnTo>
                <a:lnTo>
                  <a:pt x="1208472" y="887639"/>
                </a:lnTo>
                <a:lnTo>
                  <a:pt x="1211873" y="891721"/>
                </a:lnTo>
                <a:lnTo>
                  <a:pt x="1215273" y="895803"/>
                </a:lnTo>
                <a:lnTo>
                  <a:pt x="1218900" y="899432"/>
                </a:lnTo>
                <a:lnTo>
                  <a:pt x="1222754" y="902834"/>
                </a:lnTo>
                <a:lnTo>
                  <a:pt x="1226608" y="906235"/>
                </a:lnTo>
                <a:lnTo>
                  <a:pt x="1230689" y="908957"/>
                </a:lnTo>
                <a:lnTo>
                  <a:pt x="1234769" y="911678"/>
                </a:lnTo>
                <a:lnTo>
                  <a:pt x="1245197" y="917575"/>
                </a:lnTo>
                <a:lnTo>
                  <a:pt x="1259253" y="924832"/>
                </a:lnTo>
                <a:lnTo>
                  <a:pt x="1277388" y="933223"/>
                </a:lnTo>
                <a:lnTo>
                  <a:pt x="1299151" y="943428"/>
                </a:lnTo>
                <a:lnTo>
                  <a:pt x="1305725" y="946377"/>
                </a:lnTo>
                <a:lnTo>
                  <a:pt x="1311620" y="949552"/>
                </a:lnTo>
                <a:lnTo>
                  <a:pt x="1317060" y="952500"/>
                </a:lnTo>
                <a:lnTo>
                  <a:pt x="1321368" y="955675"/>
                </a:lnTo>
                <a:lnTo>
                  <a:pt x="1325448" y="958623"/>
                </a:lnTo>
                <a:lnTo>
                  <a:pt x="1328395" y="961344"/>
                </a:lnTo>
                <a:lnTo>
                  <a:pt x="1330662" y="964293"/>
                </a:lnTo>
                <a:lnTo>
                  <a:pt x="1332249" y="967014"/>
                </a:lnTo>
                <a:lnTo>
                  <a:pt x="1333383" y="969962"/>
                </a:lnTo>
                <a:lnTo>
                  <a:pt x="1334289" y="973137"/>
                </a:lnTo>
                <a:lnTo>
                  <a:pt x="1335196" y="976993"/>
                </a:lnTo>
                <a:lnTo>
                  <a:pt x="1335876" y="981528"/>
                </a:lnTo>
                <a:lnTo>
                  <a:pt x="1336330" y="986064"/>
                </a:lnTo>
                <a:lnTo>
                  <a:pt x="1337010" y="991280"/>
                </a:lnTo>
                <a:lnTo>
                  <a:pt x="1337010" y="996950"/>
                </a:lnTo>
                <a:lnTo>
                  <a:pt x="1337236" y="1002846"/>
                </a:lnTo>
                <a:lnTo>
                  <a:pt x="1337010" y="1005568"/>
                </a:lnTo>
                <a:lnTo>
                  <a:pt x="1337010" y="1007835"/>
                </a:lnTo>
                <a:lnTo>
                  <a:pt x="1336330" y="1009877"/>
                </a:lnTo>
                <a:lnTo>
                  <a:pt x="1335876" y="1011918"/>
                </a:lnTo>
                <a:lnTo>
                  <a:pt x="1335196" y="1013732"/>
                </a:lnTo>
                <a:lnTo>
                  <a:pt x="1334289" y="1015319"/>
                </a:lnTo>
                <a:lnTo>
                  <a:pt x="1333383" y="1016907"/>
                </a:lnTo>
                <a:lnTo>
                  <a:pt x="1332022" y="1018041"/>
                </a:lnTo>
                <a:lnTo>
                  <a:pt x="1330662" y="1019402"/>
                </a:lnTo>
                <a:lnTo>
                  <a:pt x="1329302" y="1020535"/>
                </a:lnTo>
                <a:lnTo>
                  <a:pt x="1327488" y="1021216"/>
                </a:lnTo>
                <a:lnTo>
                  <a:pt x="1325675" y="1021896"/>
                </a:lnTo>
                <a:lnTo>
                  <a:pt x="1323635" y="1022577"/>
                </a:lnTo>
                <a:lnTo>
                  <a:pt x="1321141" y="1023030"/>
                </a:lnTo>
                <a:lnTo>
                  <a:pt x="1318874" y="1023257"/>
                </a:lnTo>
                <a:lnTo>
                  <a:pt x="1316380" y="1023257"/>
                </a:lnTo>
                <a:lnTo>
                  <a:pt x="1313433" y="1023030"/>
                </a:lnTo>
                <a:lnTo>
                  <a:pt x="1310940" y="1022803"/>
                </a:lnTo>
                <a:lnTo>
                  <a:pt x="1308673" y="1022123"/>
                </a:lnTo>
                <a:lnTo>
                  <a:pt x="1306406" y="1021443"/>
                </a:lnTo>
                <a:lnTo>
                  <a:pt x="1304819" y="1020535"/>
                </a:lnTo>
                <a:lnTo>
                  <a:pt x="1303232" y="1019175"/>
                </a:lnTo>
                <a:lnTo>
                  <a:pt x="1301872" y="1017587"/>
                </a:lnTo>
                <a:lnTo>
                  <a:pt x="1301192" y="1015773"/>
                </a:lnTo>
                <a:lnTo>
                  <a:pt x="1300285" y="1013732"/>
                </a:lnTo>
                <a:lnTo>
                  <a:pt x="1299605" y="1010784"/>
                </a:lnTo>
                <a:lnTo>
                  <a:pt x="1299151" y="1007382"/>
                </a:lnTo>
                <a:lnTo>
                  <a:pt x="1298471" y="1002846"/>
                </a:lnTo>
                <a:lnTo>
                  <a:pt x="1298018" y="991960"/>
                </a:lnTo>
                <a:lnTo>
                  <a:pt x="1297791" y="978353"/>
                </a:lnTo>
                <a:lnTo>
                  <a:pt x="1297791" y="959984"/>
                </a:lnTo>
                <a:lnTo>
                  <a:pt x="1194644" y="959984"/>
                </a:lnTo>
                <a:lnTo>
                  <a:pt x="1194644" y="974725"/>
                </a:lnTo>
                <a:lnTo>
                  <a:pt x="1194644" y="980621"/>
                </a:lnTo>
                <a:lnTo>
                  <a:pt x="1195097" y="986744"/>
                </a:lnTo>
                <a:lnTo>
                  <a:pt x="1195551" y="992414"/>
                </a:lnTo>
                <a:lnTo>
                  <a:pt x="1196457" y="997630"/>
                </a:lnTo>
                <a:lnTo>
                  <a:pt x="1197364" y="1002846"/>
                </a:lnTo>
                <a:lnTo>
                  <a:pt x="1198951" y="1008062"/>
                </a:lnTo>
                <a:lnTo>
                  <a:pt x="1200538" y="1012598"/>
                </a:lnTo>
                <a:lnTo>
                  <a:pt x="1202352" y="1017360"/>
                </a:lnTo>
                <a:lnTo>
                  <a:pt x="1204392" y="1021443"/>
                </a:lnTo>
                <a:lnTo>
                  <a:pt x="1206659" y="1025525"/>
                </a:lnTo>
                <a:lnTo>
                  <a:pt x="1209152" y="1029380"/>
                </a:lnTo>
                <a:lnTo>
                  <a:pt x="1211873" y="1032782"/>
                </a:lnTo>
                <a:lnTo>
                  <a:pt x="1215047" y="1036184"/>
                </a:lnTo>
                <a:lnTo>
                  <a:pt x="1218447" y="1039359"/>
                </a:lnTo>
                <a:lnTo>
                  <a:pt x="1221621" y="1042080"/>
                </a:lnTo>
                <a:lnTo>
                  <a:pt x="1225475" y="1045028"/>
                </a:lnTo>
                <a:lnTo>
                  <a:pt x="1229329" y="1047296"/>
                </a:lnTo>
                <a:lnTo>
                  <a:pt x="1233182" y="1049564"/>
                </a:lnTo>
                <a:lnTo>
                  <a:pt x="1237490" y="1051832"/>
                </a:lnTo>
                <a:lnTo>
                  <a:pt x="1241570" y="1053646"/>
                </a:lnTo>
                <a:lnTo>
                  <a:pt x="1245877" y="1055687"/>
                </a:lnTo>
                <a:lnTo>
                  <a:pt x="1249958" y="1057502"/>
                </a:lnTo>
                <a:lnTo>
                  <a:pt x="1259026" y="1060677"/>
                </a:lnTo>
                <a:lnTo>
                  <a:pt x="1268094" y="1063171"/>
                </a:lnTo>
                <a:lnTo>
                  <a:pt x="1277615" y="1065212"/>
                </a:lnTo>
                <a:lnTo>
                  <a:pt x="1287590" y="1066800"/>
                </a:lnTo>
                <a:lnTo>
                  <a:pt x="1297791" y="1067934"/>
                </a:lnTo>
                <a:lnTo>
                  <a:pt x="1297791" y="1096962"/>
                </a:lnTo>
                <a:lnTo>
                  <a:pt x="1345171" y="1096962"/>
                </a:lnTo>
                <a:lnTo>
                  <a:pt x="1345171" y="1068841"/>
                </a:lnTo>
                <a:lnTo>
                  <a:pt x="1351972" y="1068160"/>
                </a:lnTo>
                <a:lnTo>
                  <a:pt x="1358093" y="1067253"/>
                </a:lnTo>
                <a:lnTo>
                  <a:pt x="1364213" y="1066346"/>
                </a:lnTo>
                <a:lnTo>
                  <a:pt x="1370108" y="1064985"/>
                </a:lnTo>
                <a:lnTo>
                  <a:pt x="1375775" y="1063852"/>
                </a:lnTo>
                <a:lnTo>
                  <a:pt x="1381442" y="1062491"/>
                </a:lnTo>
                <a:lnTo>
                  <a:pt x="1386656" y="1060903"/>
                </a:lnTo>
                <a:lnTo>
                  <a:pt x="1391870" y="1059089"/>
                </a:lnTo>
                <a:lnTo>
                  <a:pt x="1396858" y="1057275"/>
                </a:lnTo>
                <a:lnTo>
                  <a:pt x="1401392" y="1055234"/>
                </a:lnTo>
                <a:lnTo>
                  <a:pt x="1405699" y="1053193"/>
                </a:lnTo>
                <a:lnTo>
                  <a:pt x="1410233" y="1050925"/>
                </a:lnTo>
                <a:lnTo>
                  <a:pt x="1414087" y="1048430"/>
                </a:lnTo>
                <a:lnTo>
                  <a:pt x="1417941" y="1045935"/>
                </a:lnTo>
                <a:lnTo>
                  <a:pt x="1421568" y="1043441"/>
                </a:lnTo>
                <a:lnTo>
                  <a:pt x="1425195" y="1040493"/>
                </a:lnTo>
                <a:lnTo>
                  <a:pt x="1428142" y="1037771"/>
                </a:lnTo>
                <a:lnTo>
                  <a:pt x="1431316" y="1034596"/>
                </a:lnTo>
                <a:lnTo>
                  <a:pt x="1434036" y="1031421"/>
                </a:lnTo>
                <a:lnTo>
                  <a:pt x="1436756" y="1028246"/>
                </a:lnTo>
                <a:lnTo>
                  <a:pt x="1439023" y="1024844"/>
                </a:lnTo>
                <a:lnTo>
                  <a:pt x="1441290" y="1021216"/>
                </a:lnTo>
                <a:lnTo>
                  <a:pt x="1443104" y="1017360"/>
                </a:lnTo>
                <a:lnTo>
                  <a:pt x="1444918" y="1013505"/>
                </a:lnTo>
                <a:lnTo>
                  <a:pt x="1446504" y="1009650"/>
                </a:lnTo>
                <a:lnTo>
                  <a:pt x="1447865" y="1005568"/>
                </a:lnTo>
                <a:lnTo>
                  <a:pt x="1448998" y="1001032"/>
                </a:lnTo>
                <a:lnTo>
                  <a:pt x="1449905" y="996723"/>
                </a:lnTo>
                <a:lnTo>
                  <a:pt x="1450585" y="992414"/>
                </a:lnTo>
                <a:lnTo>
                  <a:pt x="1451265" y="987425"/>
                </a:lnTo>
                <a:lnTo>
                  <a:pt x="1451492" y="982889"/>
                </a:lnTo>
                <a:lnTo>
                  <a:pt x="1451719" y="977900"/>
                </a:lnTo>
                <a:lnTo>
                  <a:pt x="1451492" y="971777"/>
                </a:lnTo>
                <a:lnTo>
                  <a:pt x="1450812" y="965653"/>
                </a:lnTo>
                <a:lnTo>
                  <a:pt x="1450132" y="959984"/>
                </a:lnTo>
                <a:lnTo>
                  <a:pt x="1448998" y="954994"/>
                </a:lnTo>
                <a:lnTo>
                  <a:pt x="1447865" y="949778"/>
                </a:lnTo>
                <a:lnTo>
                  <a:pt x="1446051" y="944789"/>
                </a:lnTo>
                <a:lnTo>
                  <a:pt x="1444237" y="940253"/>
                </a:lnTo>
                <a:lnTo>
                  <a:pt x="1441971" y="935944"/>
                </a:lnTo>
                <a:lnTo>
                  <a:pt x="1439250" y="931862"/>
                </a:lnTo>
                <a:lnTo>
                  <a:pt x="1436756" y="928007"/>
                </a:lnTo>
                <a:lnTo>
                  <a:pt x="1433809" y="924605"/>
                </a:lnTo>
                <a:lnTo>
                  <a:pt x="1430862" y="921203"/>
                </a:lnTo>
                <a:lnTo>
                  <a:pt x="1427689" y="918028"/>
                </a:lnTo>
                <a:lnTo>
                  <a:pt x="1424515" y="914853"/>
                </a:lnTo>
                <a:lnTo>
                  <a:pt x="1421341" y="912359"/>
                </a:lnTo>
                <a:lnTo>
                  <a:pt x="1417714" y="910091"/>
                </a:lnTo>
                <a:lnTo>
                  <a:pt x="1413860" y="907369"/>
                </a:lnTo>
                <a:lnTo>
                  <a:pt x="1408873" y="904875"/>
                </a:lnTo>
                <a:lnTo>
                  <a:pt x="1397084" y="898752"/>
                </a:lnTo>
                <a:lnTo>
                  <a:pt x="1382122" y="891721"/>
                </a:lnTo>
                <a:lnTo>
                  <a:pt x="1363987" y="883557"/>
                </a:lnTo>
                <a:lnTo>
                  <a:pt x="1343131" y="874259"/>
                </a:lnTo>
                <a:lnTo>
                  <a:pt x="1326808" y="866548"/>
                </a:lnTo>
                <a:lnTo>
                  <a:pt x="1320461" y="863373"/>
                </a:lnTo>
                <a:lnTo>
                  <a:pt x="1315247" y="860652"/>
                </a:lnTo>
                <a:lnTo>
                  <a:pt x="1311166" y="857930"/>
                </a:lnTo>
                <a:lnTo>
                  <a:pt x="1308219" y="856116"/>
                </a:lnTo>
                <a:lnTo>
                  <a:pt x="1305952" y="854075"/>
                </a:lnTo>
                <a:lnTo>
                  <a:pt x="1303912" y="852034"/>
                </a:lnTo>
                <a:lnTo>
                  <a:pt x="1302325" y="849539"/>
                </a:lnTo>
                <a:lnTo>
                  <a:pt x="1301192" y="846364"/>
                </a:lnTo>
                <a:lnTo>
                  <a:pt x="1299831" y="843189"/>
                </a:lnTo>
                <a:lnTo>
                  <a:pt x="1299151" y="839560"/>
                </a:lnTo>
                <a:lnTo>
                  <a:pt x="1298698" y="835705"/>
                </a:lnTo>
                <a:lnTo>
                  <a:pt x="1298471" y="831396"/>
                </a:lnTo>
                <a:lnTo>
                  <a:pt x="1298471" y="828902"/>
                </a:lnTo>
                <a:lnTo>
                  <a:pt x="1298698" y="826407"/>
                </a:lnTo>
                <a:lnTo>
                  <a:pt x="1299378" y="824139"/>
                </a:lnTo>
                <a:lnTo>
                  <a:pt x="1299831" y="822098"/>
                </a:lnTo>
                <a:lnTo>
                  <a:pt x="1300285" y="820284"/>
                </a:lnTo>
                <a:lnTo>
                  <a:pt x="1301192" y="818469"/>
                </a:lnTo>
                <a:lnTo>
                  <a:pt x="1302098" y="816882"/>
                </a:lnTo>
                <a:lnTo>
                  <a:pt x="1303232" y="815748"/>
                </a:lnTo>
                <a:lnTo>
                  <a:pt x="1304365" y="814387"/>
                </a:lnTo>
                <a:lnTo>
                  <a:pt x="1305952" y="813253"/>
                </a:lnTo>
                <a:lnTo>
                  <a:pt x="1307539" y="812346"/>
                </a:lnTo>
                <a:lnTo>
                  <a:pt x="1309126" y="811439"/>
                </a:lnTo>
                <a:lnTo>
                  <a:pt x="1311166" y="810985"/>
                </a:lnTo>
                <a:lnTo>
                  <a:pt x="1312980" y="810532"/>
                </a:lnTo>
                <a:lnTo>
                  <a:pt x="1315247" y="810305"/>
                </a:lnTo>
                <a:lnTo>
                  <a:pt x="1317287" y="810305"/>
                </a:lnTo>
                <a:lnTo>
                  <a:pt x="1320234" y="810532"/>
                </a:lnTo>
                <a:lnTo>
                  <a:pt x="1322728" y="810759"/>
                </a:lnTo>
                <a:lnTo>
                  <a:pt x="1324995" y="811212"/>
                </a:lnTo>
                <a:lnTo>
                  <a:pt x="1327035" y="811893"/>
                </a:lnTo>
                <a:lnTo>
                  <a:pt x="1328849" y="812573"/>
                </a:lnTo>
                <a:lnTo>
                  <a:pt x="1330435" y="813934"/>
                </a:lnTo>
                <a:lnTo>
                  <a:pt x="1331796" y="814841"/>
                </a:lnTo>
                <a:lnTo>
                  <a:pt x="1332702" y="816428"/>
                </a:lnTo>
                <a:lnTo>
                  <a:pt x="1333609" y="818243"/>
                </a:lnTo>
                <a:lnTo>
                  <a:pt x="1334289" y="820284"/>
                </a:lnTo>
                <a:lnTo>
                  <a:pt x="1334969" y="823005"/>
                </a:lnTo>
                <a:lnTo>
                  <a:pt x="1335423" y="825953"/>
                </a:lnTo>
                <a:lnTo>
                  <a:pt x="1336103" y="833210"/>
                </a:lnTo>
                <a:lnTo>
                  <a:pt x="1336330" y="842509"/>
                </a:lnTo>
                <a:lnTo>
                  <a:pt x="1336330" y="854982"/>
                </a:lnTo>
                <a:lnTo>
                  <a:pt x="1439477" y="854982"/>
                </a:lnTo>
                <a:lnTo>
                  <a:pt x="1440384" y="846591"/>
                </a:lnTo>
                <a:lnTo>
                  <a:pt x="1440610" y="840694"/>
                </a:lnTo>
                <a:lnTo>
                  <a:pt x="1440610" y="836612"/>
                </a:lnTo>
                <a:lnTo>
                  <a:pt x="1440384" y="832757"/>
                </a:lnTo>
                <a:lnTo>
                  <a:pt x="1439704" y="828902"/>
                </a:lnTo>
                <a:lnTo>
                  <a:pt x="1439023" y="825046"/>
                </a:lnTo>
                <a:lnTo>
                  <a:pt x="1438343" y="821418"/>
                </a:lnTo>
                <a:lnTo>
                  <a:pt x="1437210" y="817789"/>
                </a:lnTo>
                <a:lnTo>
                  <a:pt x="1436303" y="814387"/>
                </a:lnTo>
                <a:lnTo>
                  <a:pt x="1434716" y="810985"/>
                </a:lnTo>
                <a:lnTo>
                  <a:pt x="1433129" y="808037"/>
                </a:lnTo>
                <a:lnTo>
                  <a:pt x="1431316" y="804862"/>
                </a:lnTo>
                <a:lnTo>
                  <a:pt x="1429502" y="801687"/>
                </a:lnTo>
                <a:lnTo>
                  <a:pt x="1427235" y="798966"/>
                </a:lnTo>
                <a:lnTo>
                  <a:pt x="1424968" y="796244"/>
                </a:lnTo>
                <a:lnTo>
                  <a:pt x="1422475" y="793750"/>
                </a:lnTo>
                <a:lnTo>
                  <a:pt x="1419754" y="791255"/>
                </a:lnTo>
                <a:lnTo>
                  <a:pt x="1416807" y="788534"/>
                </a:lnTo>
                <a:lnTo>
                  <a:pt x="1413860" y="786493"/>
                </a:lnTo>
                <a:lnTo>
                  <a:pt x="1410686" y="784225"/>
                </a:lnTo>
                <a:lnTo>
                  <a:pt x="1407059" y="782184"/>
                </a:lnTo>
                <a:lnTo>
                  <a:pt x="1403432" y="780143"/>
                </a:lnTo>
                <a:lnTo>
                  <a:pt x="1399578" y="778328"/>
                </a:lnTo>
                <a:lnTo>
                  <a:pt x="1395724" y="776514"/>
                </a:lnTo>
                <a:lnTo>
                  <a:pt x="1391644" y="774927"/>
                </a:lnTo>
                <a:lnTo>
                  <a:pt x="1387110" y="773339"/>
                </a:lnTo>
                <a:lnTo>
                  <a:pt x="1382576" y="771978"/>
                </a:lnTo>
                <a:lnTo>
                  <a:pt x="1377589" y="770844"/>
                </a:lnTo>
                <a:lnTo>
                  <a:pt x="1367614" y="768577"/>
                </a:lnTo>
                <a:lnTo>
                  <a:pt x="1356732" y="766762"/>
                </a:lnTo>
                <a:lnTo>
                  <a:pt x="1345171" y="765402"/>
                </a:lnTo>
                <a:lnTo>
                  <a:pt x="1345171" y="741362"/>
                </a:lnTo>
                <a:lnTo>
                  <a:pt x="1297791" y="741362"/>
                </a:lnTo>
                <a:close/>
                <a:moveTo>
                  <a:pt x="1322274" y="628650"/>
                </a:moveTo>
                <a:lnTo>
                  <a:pt x="1329755" y="628877"/>
                </a:lnTo>
                <a:lnTo>
                  <a:pt x="1337236" y="629330"/>
                </a:lnTo>
                <a:lnTo>
                  <a:pt x="1344717" y="629557"/>
                </a:lnTo>
                <a:lnTo>
                  <a:pt x="1351972" y="630237"/>
                </a:lnTo>
                <a:lnTo>
                  <a:pt x="1359453" y="631144"/>
                </a:lnTo>
                <a:lnTo>
                  <a:pt x="1366480" y="632052"/>
                </a:lnTo>
                <a:lnTo>
                  <a:pt x="1373735" y="633412"/>
                </a:lnTo>
                <a:lnTo>
                  <a:pt x="1380762" y="634546"/>
                </a:lnTo>
                <a:lnTo>
                  <a:pt x="1388017" y="636134"/>
                </a:lnTo>
                <a:lnTo>
                  <a:pt x="1395044" y="637948"/>
                </a:lnTo>
                <a:lnTo>
                  <a:pt x="1401845" y="639762"/>
                </a:lnTo>
                <a:lnTo>
                  <a:pt x="1408646" y="641803"/>
                </a:lnTo>
                <a:lnTo>
                  <a:pt x="1415674" y="643844"/>
                </a:lnTo>
                <a:lnTo>
                  <a:pt x="1422248" y="646566"/>
                </a:lnTo>
                <a:lnTo>
                  <a:pt x="1428822" y="648834"/>
                </a:lnTo>
                <a:lnTo>
                  <a:pt x="1435396" y="651555"/>
                </a:lnTo>
                <a:lnTo>
                  <a:pt x="1441971" y="654503"/>
                </a:lnTo>
                <a:lnTo>
                  <a:pt x="1448318" y="657225"/>
                </a:lnTo>
                <a:lnTo>
                  <a:pt x="1454439" y="660400"/>
                </a:lnTo>
                <a:lnTo>
                  <a:pt x="1460786" y="663802"/>
                </a:lnTo>
                <a:lnTo>
                  <a:pt x="1466907" y="667203"/>
                </a:lnTo>
                <a:lnTo>
                  <a:pt x="1472801" y="670832"/>
                </a:lnTo>
                <a:lnTo>
                  <a:pt x="1478695" y="674687"/>
                </a:lnTo>
                <a:lnTo>
                  <a:pt x="1484590" y="678543"/>
                </a:lnTo>
                <a:lnTo>
                  <a:pt x="1490257" y="682398"/>
                </a:lnTo>
                <a:lnTo>
                  <a:pt x="1495924" y="686480"/>
                </a:lnTo>
                <a:lnTo>
                  <a:pt x="1501592" y="690562"/>
                </a:lnTo>
                <a:lnTo>
                  <a:pt x="1507033" y="695098"/>
                </a:lnTo>
                <a:lnTo>
                  <a:pt x="1512473" y="699634"/>
                </a:lnTo>
                <a:lnTo>
                  <a:pt x="1517687" y="704169"/>
                </a:lnTo>
                <a:lnTo>
                  <a:pt x="1522901" y="708932"/>
                </a:lnTo>
                <a:lnTo>
                  <a:pt x="1527662" y="713921"/>
                </a:lnTo>
                <a:lnTo>
                  <a:pt x="1532649" y="718684"/>
                </a:lnTo>
                <a:lnTo>
                  <a:pt x="1537183" y="723900"/>
                </a:lnTo>
                <a:lnTo>
                  <a:pt x="1541944" y="729116"/>
                </a:lnTo>
                <a:lnTo>
                  <a:pt x="1546478" y="734332"/>
                </a:lnTo>
                <a:lnTo>
                  <a:pt x="1551012" y="739775"/>
                </a:lnTo>
                <a:lnTo>
                  <a:pt x="1555092" y="745444"/>
                </a:lnTo>
                <a:lnTo>
                  <a:pt x="1559173" y="751114"/>
                </a:lnTo>
                <a:lnTo>
                  <a:pt x="1563027" y="756784"/>
                </a:lnTo>
                <a:lnTo>
                  <a:pt x="1566881" y="762907"/>
                </a:lnTo>
                <a:lnTo>
                  <a:pt x="1570735" y="768803"/>
                </a:lnTo>
                <a:lnTo>
                  <a:pt x="1574362" y="774700"/>
                </a:lnTo>
                <a:lnTo>
                  <a:pt x="1577762" y="780823"/>
                </a:lnTo>
                <a:lnTo>
                  <a:pt x="1581163" y="786946"/>
                </a:lnTo>
                <a:lnTo>
                  <a:pt x="1584110" y="793296"/>
                </a:lnTo>
                <a:lnTo>
                  <a:pt x="1587057" y="799646"/>
                </a:lnTo>
                <a:lnTo>
                  <a:pt x="1589777" y="806223"/>
                </a:lnTo>
                <a:lnTo>
                  <a:pt x="1592724" y="812800"/>
                </a:lnTo>
                <a:lnTo>
                  <a:pt x="1594991" y="819377"/>
                </a:lnTo>
                <a:lnTo>
                  <a:pt x="1597712" y="825953"/>
                </a:lnTo>
                <a:lnTo>
                  <a:pt x="1599752" y="832984"/>
                </a:lnTo>
                <a:lnTo>
                  <a:pt x="1601792" y="839560"/>
                </a:lnTo>
                <a:lnTo>
                  <a:pt x="1603606" y="846591"/>
                </a:lnTo>
                <a:lnTo>
                  <a:pt x="1605419" y="853621"/>
                </a:lnTo>
                <a:lnTo>
                  <a:pt x="1606779" y="860878"/>
                </a:lnTo>
                <a:lnTo>
                  <a:pt x="1608140" y="867682"/>
                </a:lnTo>
                <a:lnTo>
                  <a:pt x="1609500" y="874939"/>
                </a:lnTo>
                <a:lnTo>
                  <a:pt x="1610407" y="882196"/>
                </a:lnTo>
                <a:lnTo>
                  <a:pt x="1611313" y="889680"/>
                </a:lnTo>
                <a:lnTo>
                  <a:pt x="1611993" y="896937"/>
                </a:lnTo>
                <a:lnTo>
                  <a:pt x="1612220" y="904421"/>
                </a:lnTo>
                <a:lnTo>
                  <a:pt x="1612447" y="911905"/>
                </a:lnTo>
                <a:lnTo>
                  <a:pt x="1612900" y="919389"/>
                </a:lnTo>
                <a:lnTo>
                  <a:pt x="1612447" y="926873"/>
                </a:lnTo>
                <a:lnTo>
                  <a:pt x="1612220" y="934357"/>
                </a:lnTo>
                <a:lnTo>
                  <a:pt x="1611993" y="941614"/>
                </a:lnTo>
                <a:lnTo>
                  <a:pt x="1611313" y="949098"/>
                </a:lnTo>
                <a:lnTo>
                  <a:pt x="1610407" y="956128"/>
                </a:lnTo>
                <a:lnTo>
                  <a:pt x="1609500" y="963385"/>
                </a:lnTo>
                <a:lnTo>
                  <a:pt x="1608140" y="970643"/>
                </a:lnTo>
                <a:lnTo>
                  <a:pt x="1606779" y="977900"/>
                </a:lnTo>
                <a:lnTo>
                  <a:pt x="1605419" y="984930"/>
                </a:lnTo>
                <a:lnTo>
                  <a:pt x="1603606" y="991734"/>
                </a:lnTo>
                <a:lnTo>
                  <a:pt x="1601792" y="998764"/>
                </a:lnTo>
                <a:lnTo>
                  <a:pt x="1599752" y="1005794"/>
                </a:lnTo>
                <a:lnTo>
                  <a:pt x="1597712" y="1012371"/>
                </a:lnTo>
                <a:lnTo>
                  <a:pt x="1594991" y="1019175"/>
                </a:lnTo>
                <a:lnTo>
                  <a:pt x="1592724" y="1025752"/>
                </a:lnTo>
                <a:lnTo>
                  <a:pt x="1589777" y="1032328"/>
                </a:lnTo>
                <a:lnTo>
                  <a:pt x="1587057" y="1038678"/>
                </a:lnTo>
                <a:lnTo>
                  <a:pt x="1584110" y="1045255"/>
                </a:lnTo>
                <a:lnTo>
                  <a:pt x="1581163" y="1051605"/>
                </a:lnTo>
                <a:lnTo>
                  <a:pt x="1577762" y="1057728"/>
                </a:lnTo>
                <a:lnTo>
                  <a:pt x="1574362" y="1063852"/>
                </a:lnTo>
                <a:lnTo>
                  <a:pt x="1570735" y="1069975"/>
                </a:lnTo>
                <a:lnTo>
                  <a:pt x="1566881" y="1075871"/>
                </a:lnTo>
                <a:lnTo>
                  <a:pt x="1563027" y="1081768"/>
                </a:lnTo>
                <a:lnTo>
                  <a:pt x="1559173" y="1087437"/>
                </a:lnTo>
                <a:lnTo>
                  <a:pt x="1555092" y="1093107"/>
                </a:lnTo>
                <a:lnTo>
                  <a:pt x="1551012" y="1098550"/>
                </a:lnTo>
                <a:lnTo>
                  <a:pt x="1546478" y="1103993"/>
                </a:lnTo>
                <a:lnTo>
                  <a:pt x="1541944" y="1109435"/>
                </a:lnTo>
                <a:lnTo>
                  <a:pt x="1537183" y="1114652"/>
                </a:lnTo>
                <a:lnTo>
                  <a:pt x="1532649" y="1119641"/>
                </a:lnTo>
                <a:lnTo>
                  <a:pt x="1527662" y="1124630"/>
                </a:lnTo>
                <a:lnTo>
                  <a:pt x="1522901" y="1129619"/>
                </a:lnTo>
                <a:lnTo>
                  <a:pt x="1517687" y="1134382"/>
                </a:lnTo>
                <a:lnTo>
                  <a:pt x="1512473" y="1139144"/>
                </a:lnTo>
                <a:lnTo>
                  <a:pt x="1507033" y="1143453"/>
                </a:lnTo>
                <a:lnTo>
                  <a:pt x="1501592" y="1147762"/>
                </a:lnTo>
                <a:lnTo>
                  <a:pt x="1495924" y="1151844"/>
                </a:lnTo>
                <a:lnTo>
                  <a:pt x="1490257" y="1156153"/>
                </a:lnTo>
                <a:lnTo>
                  <a:pt x="1484590" y="1160235"/>
                </a:lnTo>
                <a:lnTo>
                  <a:pt x="1478695" y="1164091"/>
                </a:lnTo>
                <a:lnTo>
                  <a:pt x="1472801" y="1167719"/>
                </a:lnTo>
                <a:lnTo>
                  <a:pt x="1466907" y="1171348"/>
                </a:lnTo>
                <a:lnTo>
                  <a:pt x="1460786" y="1174750"/>
                </a:lnTo>
                <a:lnTo>
                  <a:pt x="1454439" y="1177925"/>
                </a:lnTo>
                <a:lnTo>
                  <a:pt x="1448318" y="1181100"/>
                </a:lnTo>
                <a:lnTo>
                  <a:pt x="1441971" y="1184275"/>
                </a:lnTo>
                <a:lnTo>
                  <a:pt x="1435396" y="1186996"/>
                </a:lnTo>
                <a:lnTo>
                  <a:pt x="1428822" y="1189491"/>
                </a:lnTo>
                <a:lnTo>
                  <a:pt x="1422248" y="1192212"/>
                </a:lnTo>
                <a:lnTo>
                  <a:pt x="1415674" y="1194480"/>
                </a:lnTo>
                <a:lnTo>
                  <a:pt x="1408646" y="1196748"/>
                </a:lnTo>
                <a:lnTo>
                  <a:pt x="1401845" y="1198562"/>
                </a:lnTo>
                <a:lnTo>
                  <a:pt x="1395044" y="1200603"/>
                </a:lnTo>
                <a:lnTo>
                  <a:pt x="1388017" y="1202191"/>
                </a:lnTo>
                <a:lnTo>
                  <a:pt x="1380762" y="1203778"/>
                </a:lnTo>
                <a:lnTo>
                  <a:pt x="1373735" y="1205366"/>
                </a:lnTo>
                <a:lnTo>
                  <a:pt x="1366480" y="1206273"/>
                </a:lnTo>
                <a:lnTo>
                  <a:pt x="1359453" y="1207407"/>
                </a:lnTo>
                <a:lnTo>
                  <a:pt x="1351972" y="1208087"/>
                </a:lnTo>
                <a:lnTo>
                  <a:pt x="1344717" y="1208994"/>
                </a:lnTo>
                <a:lnTo>
                  <a:pt x="1337236" y="1209448"/>
                </a:lnTo>
                <a:lnTo>
                  <a:pt x="1329755" y="1209675"/>
                </a:lnTo>
                <a:lnTo>
                  <a:pt x="1322274" y="1209675"/>
                </a:lnTo>
                <a:lnTo>
                  <a:pt x="1314793" y="1209675"/>
                </a:lnTo>
                <a:lnTo>
                  <a:pt x="1307312" y="1209448"/>
                </a:lnTo>
                <a:lnTo>
                  <a:pt x="1300058" y="1208994"/>
                </a:lnTo>
                <a:lnTo>
                  <a:pt x="1292577" y="1208087"/>
                </a:lnTo>
                <a:lnTo>
                  <a:pt x="1285323" y="1207407"/>
                </a:lnTo>
                <a:lnTo>
                  <a:pt x="1278068" y="1206273"/>
                </a:lnTo>
                <a:lnTo>
                  <a:pt x="1271041" y="1205366"/>
                </a:lnTo>
                <a:lnTo>
                  <a:pt x="1263787" y="1203778"/>
                </a:lnTo>
                <a:lnTo>
                  <a:pt x="1256759" y="1202191"/>
                </a:lnTo>
                <a:lnTo>
                  <a:pt x="1249731" y="1200603"/>
                </a:lnTo>
                <a:lnTo>
                  <a:pt x="1242930" y="1198562"/>
                </a:lnTo>
                <a:lnTo>
                  <a:pt x="1235903" y="1196748"/>
                </a:lnTo>
                <a:lnTo>
                  <a:pt x="1229102" y="1194480"/>
                </a:lnTo>
                <a:lnTo>
                  <a:pt x="1222528" y="1192212"/>
                </a:lnTo>
                <a:lnTo>
                  <a:pt x="1215727" y="1189491"/>
                </a:lnTo>
                <a:lnTo>
                  <a:pt x="1209379" y="1186996"/>
                </a:lnTo>
                <a:lnTo>
                  <a:pt x="1202805" y="1184275"/>
                </a:lnTo>
                <a:lnTo>
                  <a:pt x="1196457" y="1181100"/>
                </a:lnTo>
                <a:lnTo>
                  <a:pt x="1189883" y="1177925"/>
                </a:lnTo>
                <a:lnTo>
                  <a:pt x="1183762" y="1174750"/>
                </a:lnTo>
                <a:lnTo>
                  <a:pt x="1177868" y="1171348"/>
                </a:lnTo>
                <a:lnTo>
                  <a:pt x="1171747" y="1167719"/>
                </a:lnTo>
                <a:lnTo>
                  <a:pt x="1165853" y="1164091"/>
                </a:lnTo>
                <a:lnTo>
                  <a:pt x="1159732" y="1160235"/>
                </a:lnTo>
                <a:lnTo>
                  <a:pt x="1154065" y="1156153"/>
                </a:lnTo>
                <a:lnTo>
                  <a:pt x="1148398" y="1151844"/>
                </a:lnTo>
                <a:lnTo>
                  <a:pt x="1142957" y="1147762"/>
                </a:lnTo>
                <a:lnTo>
                  <a:pt x="1137743" y="1143453"/>
                </a:lnTo>
                <a:lnTo>
                  <a:pt x="1132302" y="1139144"/>
                </a:lnTo>
                <a:lnTo>
                  <a:pt x="1127088" y="1134382"/>
                </a:lnTo>
                <a:lnTo>
                  <a:pt x="1121874" y="1129619"/>
                </a:lnTo>
                <a:lnTo>
                  <a:pt x="1117113" y="1124630"/>
                </a:lnTo>
                <a:lnTo>
                  <a:pt x="1112126" y="1119641"/>
                </a:lnTo>
                <a:lnTo>
                  <a:pt x="1107139" y="1114652"/>
                </a:lnTo>
                <a:lnTo>
                  <a:pt x="1102605" y="1109435"/>
                </a:lnTo>
                <a:lnTo>
                  <a:pt x="1098298" y="1103993"/>
                </a:lnTo>
                <a:lnTo>
                  <a:pt x="1093764" y="1098550"/>
                </a:lnTo>
                <a:lnTo>
                  <a:pt x="1089683" y="1093107"/>
                </a:lnTo>
                <a:lnTo>
                  <a:pt x="1085602" y="1087437"/>
                </a:lnTo>
                <a:lnTo>
                  <a:pt x="1081522" y="1081768"/>
                </a:lnTo>
                <a:lnTo>
                  <a:pt x="1077668" y="1075871"/>
                </a:lnTo>
                <a:lnTo>
                  <a:pt x="1074041" y="1069975"/>
                </a:lnTo>
                <a:lnTo>
                  <a:pt x="1070414" y="1063852"/>
                </a:lnTo>
                <a:lnTo>
                  <a:pt x="1067013" y="1057728"/>
                </a:lnTo>
                <a:lnTo>
                  <a:pt x="1063613" y="1051605"/>
                </a:lnTo>
                <a:lnTo>
                  <a:pt x="1060439" y="1045255"/>
                </a:lnTo>
                <a:lnTo>
                  <a:pt x="1057492" y="1038678"/>
                </a:lnTo>
                <a:lnTo>
                  <a:pt x="1054545" y="1032328"/>
                </a:lnTo>
                <a:lnTo>
                  <a:pt x="1052051" y="1025752"/>
                </a:lnTo>
                <a:lnTo>
                  <a:pt x="1049558" y="1019175"/>
                </a:lnTo>
                <a:lnTo>
                  <a:pt x="1047064" y="1012371"/>
                </a:lnTo>
                <a:lnTo>
                  <a:pt x="1044797" y="1005794"/>
                </a:lnTo>
                <a:lnTo>
                  <a:pt x="1042757" y="998764"/>
                </a:lnTo>
                <a:lnTo>
                  <a:pt x="1040943" y="991734"/>
                </a:lnTo>
                <a:lnTo>
                  <a:pt x="1039356" y="984930"/>
                </a:lnTo>
                <a:lnTo>
                  <a:pt x="1037769" y="977900"/>
                </a:lnTo>
                <a:lnTo>
                  <a:pt x="1036409" y="970643"/>
                </a:lnTo>
                <a:lnTo>
                  <a:pt x="1035276" y="963385"/>
                </a:lnTo>
                <a:lnTo>
                  <a:pt x="1034142" y="956128"/>
                </a:lnTo>
                <a:lnTo>
                  <a:pt x="1033462" y="949098"/>
                </a:lnTo>
                <a:lnTo>
                  <a:pt x="1032782" y="941614"/>
                </a:lnTo>
                <a:lnTo>
                  <a:pt x="1032102" y="934357"/>
                </a:lnTo>
                <a:lnTo>
                  <a:pt x="1031875" y="926873"/>
                </a:lnTo>
                <a:lnTo>
                  <a:pt x="1031875" y="919389"/>
                </a:lnTo>
                <a:lnTo>
                  <a:pt x="1031875" y="911905"/>
                </a:lnTo>
                <a:lnTo>
                  <a:pt x="1032102" y="904421"/>
                </a:lnTo>
                <a:lnTo>
                  <a:pt x="1032782" y="896937"/>
                </a:lnTo>
                <a:lnTo>
                  <a:pt x="1033462" y="889680"/>
                </a:lnTo>
                <a:lnTo>
                  <a:pt x="1034142" y="882196"/>
                </a:lnTo>
                <a:lnTo>
                  <a:pt x="1035276" y="874939"/>
                </a:lnTo>
                <a:lnTo>
                  <a:pt x="1036409" y="867682"/>
                </a:lnTo>
                <a:lnTo>
                  <a:pt x="1037769" y="860878"/>
                </a:lnTo>
                <a:lnTo>
                  <a:pt x="1039356" y="853621"/>
                </a:lnTo>
                <a:lnTo>
                  <a:pt x="1040943" y="846591"/>
                </a:lnTo>
                <a:lnTo>
                  <a:pt x="1042757" y="839560"/>
                </a:lnTo>
                <a:lnTo>
                  <a:pt x="1044797" y="832984"/>
                </a:lnTo>
                <a:lnTo>
                  <a:pt x="1047064" y="825953"/>
                </a:lnTo>
                <a:lnTo>
                  <a:pt x="1049558" y="819377"/>
                </a:lnTo>
                <a:lnTo>
                  <a:pt x="1052051" y="812800"/>
                </a:lnTo>
                <a:lnTo>
                  <a:pt x="1054545" y="806223"/>
                </a:lnTo>
                <a:lnTo>
                  <a:pt x="1057492" y="799646"/>
                </a:lnTo>
                <a:lnTo>
                  <a:pt x="1060439" y="793296"/>
                </a:lnTo>
                <a:lnTo>
                  <a:pt x="1063613" y="786946"/>
                </a:lnTo>
                <a:lnTo>
                  <a:pt x="1067013" y="780823"/>
                </a:lnTo>
                <a:lnTo>
                  <a:pt x="1070414" y="774700"/>
                </a:lnTo>
                <a:lnTo>
                  <a:pt x="1074041" y="768803"/>
                </a:lnTo>
                <a:lnTo>
                  <a:pt x="1077668" y="762907"/>
                </a:lnTo>
                <a:lnTo>
                  <a:pt x="1081522" y="756784"/>
                </a:lnTo>
                <a:lnTo>
                  <a:pt x="1085602" y="751114"/>
                </a:lnTo>
                <a:lnTo>
                  <a:pt x="1089683" y="745444"/>
                </a:lnTo>
                <a:lnTo>
                  <a:pt x="1093764" y="739775"/>
                </a:lnTo>
                <a:lnTo>
                  <a:pt x="1098298" y="734332"/>
                </a:lnTo>
                <a:lnTo>
                  <a:pt x="1102605" y="729116"/>
                </a:lnTo>
                <a:lnTo>
                  <a:pt x="1107139" y="723900"/>
                </a:lnTo>
                <a:lnTo>
                  <a:pt x="1112126" y="718684"/>
                </a:lnTo>
                <a:lnTo>
                  <a:pt x="1117113" y="713921"/>
                </a:lnTo>
                <a:lnTo>
                  <a:pt x="1121874" y="708932"/>
                </a:lnTo>
                <a:lnTo>
                  <a:pt x="1127088" y="704169"/>
                </a:lnTo>
                <a:lnTo>
                  <a:pt x="1132302" y="699634"/>
                </a:lnTo>
                <a:lnTo>
                  <a:pt x="1137743" y="695098"/>
                </a:lnTo>
                <a:lnTo>
                  <a:pt x="1142957" y="690562"/>
                </a:lnTo>
                <a:lnTo>
                  <a:pt x="1148398" y="686480"/>
                </a:lnTo>
                <a:lnTo>
                  <a:pt x="1154065" y="682398"/>
                </a:lnTo>
                <a:lnTo>
                  <a:pt x="1159732" y="678543"/>
                </a:lnTo>
                <a:lnTo>
                  <a:pt x="1165853" y="674687"/>
                </a:lnTo>
                <a:lnTo>
                  <a:pt x="1171747" y="670832"/>
                </a:lnTo>
                <a:lnTo>
                  <a:pt x="1177868" y="667203"/>
                </a:lnTo>
                <a:lnTo>
                  <a:pt x="1183762" y="663802"/>
                </a:lnTo>
                <a:lnTo>
                  <a:pt x="1189883" y="660400"/>
                </a:lnTo>
                <a:lnTo>
                  <a:pt x="1196457" y="657225"/>
                </a:lnTo>
                <a:lnTo>
                  <a:pt x="1202805" y="654503"/>
                </a:lnTo>
                <a:lnTo>
                  <a:pt x="1209379" y="651555"/>
                </a:lnTo>
                <a:lnTo>
                  <a:pt x="1215727" y="648834"/>
                </a:lnTo>
                <a:lnTo>
                  <a:pt x="1222528" y="646566"/>
                </a:lnTo>
                <a:lnTo>
                  <a:pt x="1229102" y="643844"/>
                </a:lnTo>
                <a:lnTo>
                  <a:pt x="1235903" y="641803"/>
                </a:lnTo>
                <a:lnTo>
                  <a:pt x="1242930" y="639762"/>
                </a:lnTo>
                <a:lnTo>
                  <a:pt x="1249731" y="637948"/>
                </a:lnTo>
                <a:lnTo>
                  <a:pt x="1256759" y="636134"/>
                </a:lnTo>
                <a:lnTo>
                  <a:pt x="1263787" y="634546"/>
                </a:lnTo>
                <a:lnTo>
                  <a:pt x="1271041" y="633412"/>
                </a:lnTo>
                <a:lnTo>
                  <a:pt x="1278068" y="632052"/>
                </a:lnTo>
                <a:lnTo>
                  <a:pt x="1285323" y="631144"/>
                </a:lnTo>
                <a:lnTo>
                  <a:pt x="1292577" y="630237"/>
                </a:lnTo>
                <a:lnTo>
                  <a:pt x="1300058" y="629557"/>
                </a:lnTo>
                <a:lnTo>
                  <a:pt x="1307312" y="629330"/>
                </a:lnTo>
                <a:lnTo>
                  <a:pt x="1314793" y="628877"/>
                </a:lnTo>
                <a:lnTo>
                  <a:pt x="1322274" y="628650"/>
                </a:lnTo>
                <a:close/>
                <a:moveTo>
                  <a:pt x="1872408" y="450081"/>
                </a:moveTo>
                <a:lnTo>
                  <a:pt x="1872408" y="463897"/>
                </a:lnTo>
                <a:lnTo>
                  <a:pt x="1864899" y="464803"/>
                </a:lnTo>
                <a:lnTo>
                  <a:pt x="1857846" y="465709"/>
                </a:lnTo>
                <a:lnTo>
                  <a:pt x="1851474" y="467068"/>
                </a:lnTo>
                <a:lnTo>
                  <a:pt x="1845558" y="468880"/>
                </a:lnTo>
                <a:lnTo>
                  <a:pt x="1839870" y="470691"/>
                </a:lnTo>
                <a:lnTo>
                  <a:pt x="1834864" y="472730"/>
                </a:lnTo>
                <a:lnTo>
                  <a:pt x="1830313" y="474995"/>
                </a:lnTo>
                <a:lnTo>
                  <a:pt x="1826218" y="477939"/>
                </a:lnTo>
                <a:lnTo>
                  <a:pt x="1822577" y="480657"/>
                </a:lnTo>
                <a:lnTo>
                  <a:pt x="1819391" y="483827"/>
                </a:lnTo>
                <a:lnTo>
                  <a:pt x="1816888" y="487451"/>
                </a:lnTo>
                <a:lnTo>
                  <a:pt x="1814840" y="491075"/>
                </a:lnTo>
                <a:lnTo>
                  <a:pt x="1813020" y="495152"/>
                </a:lnTo>
                <a:lnTo>
                  <a:pt x="1811882" y="499228"/>
                </a:lnTo>
                <a:lnTo>
                  <a:pt x="1811200" y="503984"/>
                </a:lnTo>
                <a:lnTo>
                  <a:pt x="1810745" y="508514"/>
                </a:lnTo>
                <a:lnTo>
                  <a:pt x="1810745" y="511911"/>
                </a:lnTo>
                <a:lnTo>
                  <a:pt x="1811427" y="515309"/>
                </a:lnTo>
                <a:lnTo>
                  <a:pt x="1811882" y="518253"/>
                </a:lnTo>
                <a:lnTo>
                  <a:pt x="1812565" y="521424"/>
                </a:lnTo>
                <a:lnTo>
                  <a:pt x="1813703" y="524594"/>
                </a:lnTo>
                <a:lnTo>
                  <a:pt x="1815068" y="527312"/>
                </a:lnTo>
                <a:lnTo>
                  <a:pt x="1816206" y="530257"/>
                </a:lnTo>
                <a:lnTo>
                  <a:pt x="1818026" y="532974"/>
                </a:lnTo>
                <a:lnTo>
                  <a:pt x="1819846" y="535692"/>
                </a:lnTo>
                <a:lnTo>
                  <a:pt x="1821894" y="537957"/>
                </a:lnTo>
                <a:lnTo>
                  <a:pt x="1823942" y="540222"/>
                </a:lnTo>
                <a:lnTo>
                  <a:pt x="1826218" y="542487"/>
                </a:lnTo>
                <a:lnTo>
                  <a:pt x="1828265" y="544298"/>
                </a:lnTo>
                <a:lnTo>
                  <a:pt x="1830541" y="546337"/>
                </a:lnTo>
                <a:lnTo>
                  <a:pt x="1832816" y="547922"/>
                </a:lnTo>
                <a:lnTo>
                  <a:pt x="1835547" y="549508"/>
                </a:lnTo>
                <a:lnTo>
                  <a:pt x="1841463" y="552905"/>
                </a:lnTo>
                <a:lnTo>
                  <a:pt x="1849654" y="557208"/>
                </a:lnTo>
                <a:lnTo>
                  <a:pt x="1860349" y="562191"/>
                </a:lnTo>
                <a:lnTo>
                  <a:pt x="1873319" y="568079"/>
                </a:lnTo>
                <a:lnTo>
                  <a:pt x="1877187" y="569891"/>
                </a:lnTo>
                <a:lnTo>
                  <a:pt x="1880827" y="571703"/>
                </a:lnTo>
                <a:lnTo>
                  <a:pt x="1883785" y="573515"/>
                </a:lnTo>
                <a:lnTo>
                  <a:pt x="1886516" y="575327"/>
                </a:lnTo>
                <a:lnTo>
                  <a:pt x="1888564" y="577139"/>
                </a:lnTo>
                <a:lnTo>
                  <a:pt x="1890384" y="578497"/>
                </a:lnTo>
                <a:lnTo>
                  <a:pt x="1891749" y="580083"/>
                </a:lnTo>
                <a:lnTo>
                  <a:pt x="1892660" y="581895"/>
                </a:lnTo>
                <a:lnTo>
                  <a:pt x="1893342" y="583480"/>
                </a:lnTo>
                <a:lnTo>
                  <a:pt x="1894025" y="585518"/>
                </a:lnTo>
                <a:lnTo>
                  <a:pt x="1894707" y="590501"/>
                </a:lnTo>
                <a:lnTo>
                  <a:pt x="1895390" y="596163"/>
                </a:lnTo>
                <a:lnTo>
                  <a:pt x="1895390" y="602958"/>
                </a:lnTo>
                <a:lnTo>
                  <a:pt x="1895390" y="605675"/>
                </a:lnTo>
                <a:lnTo>
                  <a:pt x="1894707" y="608167"/>
                </a:lnTo>
                <a:lnTo>
                  <a:pt x="1894025" y="610205"/>
                </a:lnTo>
                <a:lnTo>
                  <a:pt x="1892660" y="611791"/>
                </a:lnTo>
                <a:lnTo>
                  <a:pt x="1890839" y="613149"/>
                </a:lnTo>
                <a:lnTo>
                  <a:pt x="1888791" y="614055"/>
                </a:lnTo>
                <a:lnTo>
                  <a:pt x="1886061" y="614735"/>
                </a:lnTo>
                <a:lnTo>
                  <a:pt x="1883330" y="614961"/>
                </a:lnTo>
                <a:lnTo>
                  <a:pt x="1880145" y="614735"/>
                </a:lnTo>
                <a:lnTo>
                  <a:pt x="1878552" y="614055"/>
                </a:lnTo>
                <a:lnTo>
                  <a:pt x="1877414" y="613602"/>
                </a:lnTo>
                <a:lnTo>
                  <a:pt x="1876277" y="613149"/>
                </a:lnTo>
                <a:lnTo>
                  <a:pt x="1875594" y="612243"/>
                </a:lnTo>
                <a:lnTo>
                  <a:pt x="1874684" y="611564"/>
                </a:lnTo>
                <a:lnTo>
                  <a:pt x="1874229" y="610432"/>
                </a:lnTo>
                <a:lnTo>
                  <a:pt x="1873774" y="609299"/>
                </a:lnTo>
                <a:lnTo>
                  <a:pt x="1873546" y="607487"/>
                </a:lnTo>
                <a:lnTo>
                  <a:pt x="1872863" y="602731"/>
                </a:lnTo>
                <a:lnTo>
                  <a:pt x="1872408" y="596616"/>
                </a:lnTo>
                <a:lnTo>
                  <a:pt x="1872408" y="588689"/>
                </a:lnTo>
                <a:lnTo>
                  <a:pt x="1872408" y="577818"/>
                </a:lnTo>
                <a:lnTo>
                  <a:pt x="1811655" y="577818"/>
                </a:lnTo>
                <a:lnTo>
                  <a:pt x="1811655" y="586424"/>
                </a:lnTo>
                <a:lnTo>
                  <a:pt x="1811882" y="593445"/>
                </a:lnTo>
                <a:lnTo>
                  <a:pt x="1812338" y="596616"/>
                </a:lnTo>
                <a:lnTo>
                  <a:pt x="1813020" y="600013"/>
                </a:lnTo>
                <a:lnTo>
                  <a:pt x="1813475" y="602958"/>
                </a:lnTo>
                <a:lnTo>
                  <a:pt x="1814158" y="605902"/>
                </a:lnTo>
                <a:lnTo>
                  <a:pt x="1815296" y="608620"/>
                </a:lnTo>
                <a:lnTo>
                  <a:pt x="1816206" y="611338"/>
                </a:lnTo>
                <a:lnTo>
                  <a:pt x="1817343" y="613829"/>
                </a:lnTo>
                <a:lnTo>
                  <a:pt x="1818936" y="616094"/>
                </a:lnTo>
                <a:lnTo>
                  <a:pt x="1820074" y="618359"/>
                </a:lnTo>
                <a:lnTo>
                  <a:pt x="1821894" y="620623"/>
                </a:lnTo>
                <a:lnTo>
                  <a:pt x="1823715" y="622435"/>
                </a:lnTo>
                <a:lnTo>
                  <a:pt x="1825535" y="624247"/>
                </a:lnTo>
                <a:lnTo>
                  <a:pt x="1827583" y="626059"/>
                </a:lnTo>
                <a:lnTo>
                  <a:pt x="1829631" y="627418"/>
                </a:lnTo>
                <a:lnTo>
                  <a:pt x="1834409" y="630136"/>
                </a:lnTo>
                <a:lnTo>
                  <a:pt x="1839415" y="632627"/>
                </a:lnTo>
                <a:lnTo>
                  <a:pt x="1844193" y="634665"/>
                </a:lnTo>
                <a:lnTo>
                  <a:pt x="1849654" y="636704"/>
                </a:lnTo>
                <a:lnTo>
                  <a:pt x="1855115" y="638289"/>
                </a:lnTo>
                <a:lnTo>
                  <a:pt x="1860576" y="639421"/>
                </a:lnTo>
                <a:lnTo>
                  <a:pt x="1866492" y="640327"/>
                </a:lnTo>
                <a:lnTo>
                  <a:pt x="1872408" y="641007"/>
                </a:lnTo>
                <a:lnTo>
                  <a:pt x="1872408" y="657993"/>
                </a:lnTo>
                <a:lnTo>
                  <a:pt x="1900396" y="657993"/>
                </a:lnTo>
                <a:lnTo>
                  <a:pt x="1900396" y="641460"/>
                </a:lnTo>
                <a:lnTo>
                  <a:pt x="1907905" y="640554"/>
                </a:lnTo>
                <a:lnTo>
                  <a:pt x="1914959" y="639421"/>
                </a:lnTo>
                <a:lnTo>
                  <a:pt x="1921557" y="637610"/>
                </a:lnTo>
                <a:lnTo>
                  <a:pt x="1927474" y="635798"/>
                </a:lnTo>
                <a:lnTo>
                  <a:pt x="1933162" y="633533"/>
                </a:lnTo>
                <a:lnTo>
                  <a:pt x="1938396" y="631042"/>
                </a:lnTo>
                <a:lnTo>
                  <a:pt x="1943174" y="628324"/>
                </a:lnTo>
                <a:lnTo>
                  <a:pt x="1947270" y="624927"/>
                </a:lnTo>
                <a:lnTo>
                  <a:pt x="1950910" y="621529"/>
                </a:lnTo>
                <a:lnTo>
                  <a:pt x="1953868" y="617679"/>
                </a:lnTo>
                <a:lnTo>
                  <a:pt x="1956826" y="613602"/>
                </a:lnTo>
                <a:lnTo>
                  <a:pt x="1958874" y="609299"/>
                </a:lnTo>
                <a:lnTo>
                  <a:pt x="1960695" y="604317"/>
                </a:lnTo>
                <a:lnTo>
                  <a:pt x="1962060" y="599107"/>
                </a:lnTo>
                <a:lnTo>
                  <a:pt x="1962515" y="593672"/>
                </a:lnTo>
                <a:lnTo>
                  <a:pt x="1962743" y="588010"/>
                </a:lnTo>
                <a:lnTo>
                  <a:pt x="1962743" y="584613"/>
                </a:lnTo>
                <a:lnTo>
                  <a:pt x="1962515" y="581215"/>
                </a:lnTo>
                <a:lnTo>
                  <a:pt x="1962060" y="577818"/>
                </a:lnTo>
                <a:lnTo>
                  <a:pt x="1961377" y="574647"/>
                </a:lnTo>
                <a:lnTo>
                  <a:pt x="1960695" y="571929"/>
                </a:lnTo>
                <a:lnTo>
                  <a:pt x="1959557" y="568985"/>
                </a:lnTo>
                <a:lnTo>
                  <a:pt x="1958419" y="566267"/>
                </a:lnTo>
                <a:lnTo>
                  <a:pt x="1957054" y="563550"/>
                </a:lnTo>
                <a:lnTo>
                  <a:pt x="1953868" y="559020"/>
                </a:lnTo>
                <a:lnTo>
                  <a:pt x="1950683" y="555170"/>
                </a:lnTo>
                <a:lnTo>
                  <a:pt x="1948862" y="553358"/>
                </a:lnTo>
                <a:lnTo>
                  <a:pt x="1947042" y="551546"/>
                </a:lnTo>
                <a:lnTo>
                  <a:pt x="1944994" y="549961"/>
                </a:lnTo>
                <a:lnTo>
                  <a:pt x="1942719" y="548375"/>
                </a:lnTo>
                <a:lnTo>
                  <a:pt x="1937713" y="545657"/>
                </a:lnTo>
                <a:lnTo>
                  <a:pt x="1930659" y="542034"/>
                </a:lnTo>
                <a:lnTo>
                  <a:pt x="1921785" y="537957"/>
                </a:lnTo>
                <a:lnTo>
                  <a:pt x="1911318" y="532974"/>
                </a:lnTo>
                <a:lnTo>
                  <a:pt x="1899031" y="527539"/>
                </a:lnTo>
                <a:lnTo>
                  <a:pt x="1889474" y="523236"/>
                </a:lnTo>
                <a:lnTo>
                  <a:pt x="1882875" y="519612"/>
                </a:lnTo>
                <a:lnTo>
                  <a:pt x="1878552" y="517120"/>
                </a:lnTo>
                <a:lnTo>
                  <a:pt x="1877187" y="515988"/>
                </a:lnTo>
                <a:lnTo>
                  <a:pt x="1876049" y="514629"/>
                </a:lnTo>
                <a:lnTo>
                  <a:pt x="1875139" y="513270"/>
                </a:lnTo>
                <a:lnTo>
                  <a:pt x="1874229" y="511458"/>
                </a:lnTo>
                <a:lnTo>
                  <a:pt x="1873774" y="509647"/>
                </a:lnTo>
                <a:lnTo>
                  <a:pt x="1873319" y="507608"/>
                </a:lnTo>
                <a:lnTo>
                  <a:pt x="1872863" y="505117"/>
                </a:lnTo>
                <a:lnTo>
                  <a:pt x="1872863" y="502626"/>
                </a:lnTo>
                <a:lnTo>
                  <a:pt x="1872863" y="499681"/>
                </a:lnTo>
                <a:lnTo>
                  <a:pt x="1873546" y="497190"/>
                </a:lnTo>
                <a:lnTo>
                  <a:pt x="1874456" y="495152"/>
                </a:lnTo>
                <a:lnTo>
                  <a:pt x="1875594" y="493340"/>
                </a:lnTo>
                <a:lnTo>
                  <a:pt x="1877187" y="491981"/>
                </a:lnTo>
                <a:lnTo>
                  <a:pt x="1879235" y="491075"/>
                </a:lnTo>
                <a:lnTo>
                  <a:pt x="1881282" y="490622"/>
                </a:lnTo>
                <a:lnTo>
                  <a:pt x="1883785" y="490169"/>
                </a:lnTo>
                <a:lnTo>
                  <a:pt x="1887199" y="490622"/>
                </a:lnTo>
                <a:lnTo>
                  <a:pt x="1889702" y="491301"/>
                </a:lnTo>
                <a:lnTo>
                  <a:pt x="1890839" y="491528"/>
                </a:lnTo>
                <a:lnTo>
                  <a:pt x="1891522" y="492207"/>
                </a:lnTo>
                <a:lnTo>
                  <a:pt x="1892432" y="493113"/>
                </a:lnTo>
                <a:lnTo>
                  <a:pt x="1892887" y="493793"/>
                </a:lnTo>
                <a:lnTo>
                  <a:pt x="1894025" y="496284"/>
                </a:lnTo>
                <a:lnTo>
                  <a:pt x="1894480" y="499455"/>
                </a:lnTo>
                <a:lnTo>
                  <a:pt x="1894935" y="503758"/>
                </a:lnTo>
                <a:lnTo>
                  <a:pt x="1895163" y="508967"/>
                </a:lnTo>
                <a:lnTo>
                  <a:pt x="1895163" y="516215"/>
                </a:lnTo>
                <a:lnTo>
                  <a:pt x="1955689" y="516215"/>
                </a:lnTo>
                <a:lnTo>
                  <a:pt x="1956371" y="511458"/>
                </a:lnTo>
                <a:lnTo>
                  <a:pt x="1956371" y="508061"/>
                </a:lnTo>
                <a:lnTo>
                  <a:pt x="1955916" y="503305"/>
                </a:lnTo>
                <a:lnTo>
                  <a:pt x="1955461" y="498775"/>
                </a:lnTo>
                <a:lnTo>
                  <a:pt x="1954551" y="494699"/>
                </a:lnTo>
                <a:lnTo>
                  <a:pt x="1952958" y="490848"/>
                </a:lnTo>
                <a:lnTo>
                  <a:pt x="1950910" y="487225"/>
                </a:lnTo>
                <a:lnTo>
                  <a:pt x="1948635" y="483601"/>
                </a:lnTo>
                <a:lnTo>
                  <a:pt x="1945677" y="480430"/>
                </a:lnTo>
                <a:lnTo>
                  <a:pt x="1942264" y="477712"/>
                </a:lnTo>
                <a:lnTo>
                  <a:pt x="1938623" y="474995"/>
                </a:lnTo>
                <a:lnTo>
                  <a:pt x="1934527" y="472730"/>
                </a:lnTo>
                <a:lnTo>
                  <a:pt x="1929976" y="470465"/>
                </a:lnTo>
                <a:lnTo>
                  <a:pt x="1924971" y="468653"/>
                </a:lnTo>
                <a:lnTo>
                  <a:pt x="1919510" y="467068"/>
                </a:lnTo>
                <a:lnTo>
                  <a:pt x="1913593" y="465709"/>
                </a:lnTo>
                <a:lnTo>
                  <a:pt x="1907222" y="464803"/>
                </a:lnTo>
                <a:lnTo>
                  <a:pt x="1900396" y="463897"/>
                </a:lnTo>
                <a:lnTo>
                  <a:pt x="1900396" y="450081"/>
                </a:lnTo>
                <a:lnTo>
                  <a:pt x="1872408" y="450081"/>
                </a:lnTo>
                <a:close/>
                <a:moveTo>
                  <a:pt x="1886971" y="384175"/>
                </a:moveTo>
                <a:lnTo>
                  <a:pt x="1895390" y="384401"/>
                </a:lnTo>
                <a:lnTo>
                  <a:pt x="1904264" y="384854"/>
                </a:lnTo>
                <a:lnTo>
                  <a:pt x="1912911" y="385987"/>
                </a:lnTo>
                <a:lnTo>
                  <a:pt x="1921102" y="387572"/>
                </a:lnTo>
                <a:lnTo>
                  <a:pt x="1929294" y="389610"/>
                </a:lnTo>
                <a:lnTo>
                  <a:pt x="1937713" y="391649"/>
                </a:lnTo>
                <a:lnTo>
                  <a:pt x="1945449" y="394367"/>
                </a:lnTo>
                <a:lnTo>
                  <a:pt x="1953186" y="397537"/>
                </a:lnTo>
                <a:lnTo>
                  <a:pt x="1960922" y="400935"/>
                </a:lnTo>
                <a:lnTo>
                  <a:pt x="1968204" y="404558"/>
                </a:lnTo>
                <a:lnTo>
                  <a:pt x="1975485" y="408635"/>
                </a:lnTo>
                <a:lnTo>
                  <a:pt x="1982084" y="412938"/>
                </a:lnTo>
                <a:lnTo>
                  <a:pt x="1988910" y="417921"/>
                </a:lnTo>
                <a:lnTo>
                  <a:pt x="1995281" y="422677"/>
                </a:lnTo>
                <a:lnTo>
                  <a:pt x="2001652" y="428113"/>
                </a:lnTo>
                <a:lnTo>
                  <a:pt x="2007568" y="433775"/>
                </a:lnTo>
                <a:lnTo>
                  <a:pt x="2013257" y="439890"/>
                </a:lnTo>
                <a:lnTo>
                  <a:pt x="2018718" y="446005"/>
                </a:lnTo>
                <a:lnTo>
                  <a:pt x="2023496" y="452346"/>
                </a:lnTo>
                <a:lnTo>
                  <a:pt x="2028502" y="459141"/>
                </a:lnTo>
                <a:lnTo>
                  <a:pt x="2032825" y="465709"/>
                </a:lnTo>
                <a:lnTo>
                  <a:pt x="2036921" y="472956"/>
                </a:lnTo>
                <a:lnTo>
                  <a:pt x="2040562" y="480430"/>
                </a:lnTo>
                <a:lnTo>
                  <a:pt x="2043975" y="487904"/>
                </a:lnTo>
                <a:lnTo>
                  <a:pt x="2047161" y="495605"/>
                </a:lnTo>
                <a:lnTo>
                  <a:pt x="2049891" y="503305"/>
                </a:lnTo>
                <a:lnTo>
                  <a:pt x="2052394" y="511685"/>
                </a:lnTo>
                <a:lnTo>
                  <a:pt x="2054214" y="519838"/>
                </a:lnTo>
                <a:lnTo>
                  <a:pt x="2055580" y="528218"/>
                </a:lnTo>
                <a:lnTo>
                  <a:pt x="2056717" y="536598"/>
                </a:lnTo>
                <a:lnTo>
                  <a:pt x="2057172" y="545431"/>
                </a:lnTo>
                <a:lnTo>
                  <a:pt x="2057400" y="553811"/>
                </a:lnTo>
                <a:lnTo>
                  <a:pt x="2057172" y="562644"/>
                </a:lnTo>
                <a:lnTo>
                  <a:pt x="2056717" y="571476"/>
                </a:lnTo>
                <a:lnTo>
                  <a:pt x="2055580" y="579856"/>
                </a:lnTo>
                <a:lnTo>
                  <a:pt x="2054214" y="588010"/>
                </a:lnTo>
                <a:lnTo>
                  <a:pt x="2052394" y="596390"/>
                </a:lnTo>
                <a:lnTo>
                  <a:pt x="2049891" y="604543"/>
                </a:lnTo>
                <a:lnTo>
                  <a:pt x="2047161" y="612243"/>
                </a:lnTo>
                <a:lnTo>
                  <a:pt x="2043975" y="619944"/>
                </a:lnTo>
                <a:lnTo>
                  <a:pt x="2040562" y="627418"/>
                </a:lnTo>
                <a:lnTo>
                  <a:pt x="2036921" y="634892"/>
                </a:lnTo>
                <a:lnTo>
                  <a:pt x="2032825" y="642139"/>
                </a:lnTo>
                <a:lnTo>
                  <a:pt x="2028502" y="648934"/>
                </a:lnTo>
                <a:lnTo>
                  <a:pt x="2023496" y="655502"/>
                </a:lnTo>
                <a:lnTo>
                  <a:pt x="2018718" y="662070"/>
                </a:lnTo>
                <a:lnTo>
                  <a:pt x="2013257" y="668185"/>
                </a:lnTo>
                <a:lnTo>
                  <a:pt x="2007568" y="674073"/>
                </a:lnTo>
                <a:lnTo>
                  <a:pt x="2001652" y="679736"/>
                </a:lnTo>
                <a:lnTo>
                  <a:pt x="1995281" y="685171"/>
                </a:lnTo>
                <a:lnTo>
                  <a:pt x="1988910" y="690154"/>
                </a:lnTo>
                <a:lnTo>
                  <a:pt x="1982084" y="694683"/>
                </a:lnTo>
                <a:lnTo>
                  <a:pt x="1975485" y="699440"/>
                </a:lnTo>
                <a:lnTo>
                  <a:pt x="1968204" y="703516"/>
                </a:lnTo>
                <a:lnTo>
                  <a:pt x="1960922" y="707140"/>
                </a:lnTo>
                <a:lnTo>
                  <a:pt x="1953186" y="710537"/>
                </a:lnTo>
                <a:lnTo>
                  <a:pt x="1945449" y="713482"/>
                </a:lnTo>
                <a:lnTo>
                  <a:pt x="1937713" y="716199"/>
                </a:lnTo>
                <a:lnTo>
                  <a:pt x="1929294" y="718464"/>
                </a:lnTo>
                <a:lnTo>
                  <a:pt x="1921102" y="720503"/>
                </a:lnTo>
                <a:lnTo>
                  <a:pt x="1912911" y="722088"/>
                </a:lnTo>
                <a:lnTo>
                  <a:pt x="1904264" y="722994"/>
                </a:lnTo>
                <a:lnTo>
                  <a:pt x="1895390" y="723673"/>
                </a:lnTo>
                <a:lnTo>
                  <a:pt x="1886971" y="723900"/>
                </a:lnTo>
                <a:lnTo>
                  <a:pt x="1878097" y="723673"/>
                </a:lnTo>
                <a:lnTo>
                  <a:pt x="1869223" y="722994"/>
                </a:lnTo>
                <a:lnTo>
                  <a:pt x="1860804" y="722088"/>
                </a:lnTo>
                <a:lnTo>
                  <a:pt x="1852612" y="720503"/>
                </a:lnTo>
                <a:lnTo>
                  <a:pt x="1844193" y="718464"/>
                </a:lnTo>
                <a:lnTo>
                  <a:pt x="1836002" y="716199"/>
                </a:lnTo>
                <a:lnTo>
                  <a:pt x="1828265" y="713482"/>
                </a:lnTo>
                <a:lnTo>
                  <a:pt x="1820529" y="710537"/>
                </a:lnTo>
                <a:lnTo>
                  <a:pt x="1812565" y="707140"/>
                </a:lnTo>
                <a:lnTo>
                  <a:pt x="1805511" y="703516"/>
                </a:lnTo>
                <a:lnTo>
                  <a:pt x="1798230" y="699440"/>
                </a:lnTo>
                <a:lnTo>
                  <a:pt x="1791404" y="694683"/>
                </a:lnTo>
                <a:lnTo>
                  <a:pt x="1784805" y="690154"/>
                </a:lnTo>
                <a:lnTo>
                  <a:pt x="1778206" y="685171"/>
                </a:lnTo>
                <a:lnTo>
                  <a:pt x="1772063" y="679736"/>
                </a:lnTo>
                <a:lnTo>
                  <a:pt x="1766146" y="674073"/>
                </a:lnTo>
                <a:lnTo>
                  <a:pt x="1760458" y="668185"/>
                </a:lnTo>
                <a:lnTo>
                  <a:pt x="1754997" y="662070"/>
                </a:lnTo>
                <a:lnTo>
                  <a:pt x="1749991" y="655502"/>
                </a:lnTo>
                <a:lnTo>
                  <a:pt x="1745213" y="648934"/>
                </a:lnTo>
                <a:lnTo>
                  <a:pt x="1740662" y="642139"/>
                </a:lnTo>
                <a:lnTo>
                  <a:pt x="1736566" y="634892"/>
                </a:lnTo>
                <a:lnTo>
                  <a:pt x="1732925" y="627418"/>
                </a:lnTo>
                <a:lnTo>
                  <a:pt x="1729512" y="619944"/>
                </a:lnTo>
                <a:lnTo>
                  <a:pt x="1726554" y="612243"/>
                </a:lnTo>
                <a:lnTo>
                  <a:pt x="1723596" y="604543"/>
                </a:lnTo>
                <a:lnTo>
                  <a:pt x="1721548" y="596390"/>
                </a:lnTo>
                <a:lnTo>
                  <a:pt x="1719500" y="588010"/>
                </a:lnTo>
                <a:lnTo>
                  <a:pt x="1717908" y="579856"/>
                </a:lnTo>
                <a:lnTo>
                  <a:pt x="1716997" y="571476"/>
                </a:lnTo>
                <a:lnTo>
                  <a:pt x="1716315" y="562644"/>
                </a:lnTo>
                <a:lnTo>
                  <a:pt x="1716087" y="553811"/>
                </a:lnTo>
                <a:lnTo>
                  <a:pt x="1716315" y="545431"/>
                </a:lnTo>
                <a:lnTo>
                  <a:pt x="1716997" y="536598"/>
                </a:lnTo>
                <a:lnTo>
                  <a:pt x="1717908" y="528218"/>
                </a:lnTo>
                <a:lnTo>
                  <a:pt x="1719500" y="519838"/>
                </a:lnTo>
                <a:lnTo>
                  <a:pt x="1721548" y="511685"/>
                </a:lnTo>
                <a:lnTo>
                  <a:pt x="1723596" y="503305"/>
                </a:lnTo>
                <a:lnTo>
                  <a:pt x="1726554" y="495605"/>
                </a:lnTo>
                <a:lnTo>
                  <a:pt x="1729512" y="487904"/>
                </a:lnTo>
                <a:lnTo>
                  <a:pt x="1732925" y="480430"/>
                </a:lnTo>
                <a:lnTo>
                  <a:pt x="1736566" y="472956"/>
                </a:lnTo>
                <a:lnTo>
                  <a:pt x="1740662" y="465709"/>
                </a:lnTo>
                <a:lnTo>
                  <a:pt x="1745213" y="459141"/>
                </a:lnTo>
                <a:lnTo>
                  <a:pt x="1749991" y="452346"/>
                </a:lnTo>
                <a:lnTo>
                  <a:pt x="1754997" y="446005"/>
                </a:lnTo>
                <a:lnTo>
                  <a:pt x="1760458" y="439890"/>
                </a:lnTo>
                <a:lnTo>
                  <a:pt x="1766146" y="433775"/>
                </a:lnTo>
                <a:lnTo>
                  <a:pt x="1772063" y="428113"/>
                </a:lnTo>
                <a:lnTo>
                  <a:pt x="1778206" y="422677"/>
                </a:lnTo>
                <a:lnTo>
                  <a:pt x="1784805" y="417921"/>
                </a:lnTo>
                <a:lnTo>
                  <a:pt x="1791404" y="412938"/>
                </a:lnTo>
                <a:lnTo>
                  <a:pt x="1798230" y="408635"/>
                </a:lnTo>
                <a:lnTo>
                  <a:pt x="1805511" y="404558"/>
                </a:lnTo>
                <a:lnTo>
                  <a:pt x="1812565" y="400935"/>
                </a:lnTo>
                <a:lnTo>
                  <a:pt x="1820529" y="397537"/>
                </a:lnTo>
                <a:lnTo>
                  <a:pt x="1828265" y="394367"/>
                </a:lnTo>
                <a:lnTo>
                  <a:pt x="1836002" y="391649"/>
                </a:lnTo>
                <a:lnTo>
                  <a:pt x="1844193" y="389610"/>
                </a:lnTo>
                <a:lnTo>
                  <a:pt x="1852612" y="387572"/>
                </a:lnTo>
                <a:lnTo>
                  <a:pt x="1860804" y="385987"/>
                </a:lnTo>
                <a:lnTo>
                  <a:pt x="1869223" y="384854"/>
                </a:lnTo>
                <a:lnTo>
                  <a:pt x="1878097" y="384401"/>
                </a:lnTo>
                <a:lnTo>
                  <a:pt x="1886971" y="384175"/>
                </a:lnTo>
                <a:close/>
                <a:moveTo>
                  <a:pt x="1493053" y="58920"/>
                </a:moveTo>
                <a:lnTo>
                  <a:pt x="1493053" y="71384"/>
                </a:lnTo>
                <a:lnTo>
                  <a:pt x="1486255" y="72064"/>
                </a:lnTo>
                <a:lnTo>
                  <a:pt x="1480136" y="72970"/>
                </a:lnTo>
                <a:lnTo>
                  <a:pt x="1474471" y="74103"/>
                </a:lnTo>
                <a:lnTo>
                  <a:pt x="1469032" y="75463"/>
                </a:lnTo>
                <a:lnTo>
                  <a:pt x="1464046" y="77276"/>
                </a:lnTo>
                <a:lnTo>
                  <a:pt x="1459741" y="79089"/>
                </a:lnTo>
                <a:lnTo>
                  <a:pt x="1455661" y="81128"/>
                </a:lnTo>
                <a:lnTo>
                  <a:pt x="1452036" y="83621"/>
                </a:lnTo>
                <a:lnTo>
                  <a:pt x="1448863" y="86341"/>
                </a:lnTo>
                <a:lnTo>
                  <a:pt x="1446144" y="89060"/>
                </a:lnTo>
                <a:lnTo>
                  <a:pt x="1443877" y="92233"/>
                </a:lnTo>
                <a:lnTo>
                  <a:pt x="1441611" y="95632"/>
                </a:lnTo>
                <a:lnTo>
                  <a:pt x="1440252" y="99258"/>
                </a:lnTo>
                <a:lnTo>
                  <a:pt x="1439118" y="102657"/>
                </a:lnTo>
                <a:lnTo>
                  <a:pt x="1438665" y="106963"/>
                </a:lnTo>
                <a:lnTo>
                  <a:pt x="1438439" y="111042"/>
                </a:lnTo>
                <a:lnTo>
                  <a:pt x="1438439" y="113988"/>
                </a:lnTo>
                <a:lnTo>
                  <a:pt x="1438665" y="116934"/>
                </a:lnTo>
                <a:lnTo>
                  <a:pt x="1439118" y="119880"/>
                </a:lnTo>
                <a:lnTo>
                  <a:pt x="1439798" y="122599"/>
                </a:lnTo>
                <a:lnTo>
                  <a:pt x="1440931" y="125092"/>
                </a:lnTo>
                <a:lnTo>
                  <a:pt x="1442064" y="127812"/>
                </a:lnTo>
                <a:lnTo>
                  <a:pt x="1443198" y="130304"/>
                </a:lnTo>
                <a:lnTo>
                  <a:pt x="1444784" y="132797"/>
                </a:lnTo>
                <a:lnTo>
                  <a:pt x="1448183" y="137329"/>
                </a:lnTo>
                <a:lnTo>
                  <a:pt x="1451809" y="141409"/>
                </a:lnTo>
                <a:lnTo>
                  <a:pt x="1455888" y="144808"/>
                </a:lnTo>
                <a:lnTo>
                  <a:pt x="1460194" y="147527"/>
                </a:lnTo>
                <a:lnTo>
                  <a:pt x="1465633" y="150700"/>
                </a:lnTo>
                <a:lnTo>
                  <a:pt x="1472884" y="154552"/>
                </a:lnTo>
                <a:lnTo>
                  <a:pt x="1482402" y="158858"/>
                </a:lnTo>
                <a:lnTo>
                  <a:pt x="1493733" y="164070"/>
                </a:lnTo>
                <a:lnTo>
                  <a:pt x="1500532" y="167469"/>
                </a:lnTo>
                <a:lnTo>
                  <a:pt x="1503024" y="169056"/>
                </a:lnTo>
                <a:lnTo>
                  <a:pt x="1505291" y="170642"/>
                </a:lnTo>
                <a:lnTo>
                  <a:pt x="1507330" y="172002"/>
                </a:lnTo>
                <a:lnTo>
                  <a:pt x="1508916" y="173588"/>
                </a:lnTo>
                <a:lnTo>
                  <a:pt x="1510276" y="175174"/>
                </a:lnTo>
                <a:lnTo>
                  <a:pt x="1510956" y="176534"/>
                </a:lnTo>
                <a:lnTo>
                  <a:pt x="1512089" y="179707"/>
                </a:lnTo>
                <a:lnTo>
                  <a:pt x="1512769" y="184012"/>
                </a:lnTo>
                <a:lnTo>
                  <a:pt x="1513449" y="189451"/>
                </a:lnTo>
                <a:lnTo>
                  <a:pt x="1513675" y="195343"/>
                </a:lnTo>
                <a:lnTo>
                  <a:pt x="1513449" y="197836"/>
                </a:lnTo>
                <a:lnTo>
                  <a:pt x="1512769" y="199876"/>
                </a:lnTo>
                <a:lnTo>
                  <a:pt x="1512089" y="201689"/>
                </a:lnTo>
                <a:lnTo>
                  <a:pt x="1510956" y="203275"/>
                </a:lnTo>
                <a:lnTo>
                  <a:pt x="1509596" y="204181"/>
                </a:lnTo>
                <a:lnTo>
                  <a:pt x="1507783" y="205314"/>
                </a:lnTo>
                <a:lnTo>
                  <a:pt x="1505291" y="205768"/>
                </a:lnTo>
                <a:lnTo>
                  <a:pt x="1502798" y="205768"/>
                </a:lnTo>
                <a:lnTo>
                  <a:pt x="1499852" y="205541"/>
                </a:lnTo>
                <a:lnTo>
                  <a:pt x="1498719" y="205314"/>
                </a:lnTo>
                <a:lnTo>
                  <a:pt x="1497586" y="204861"/>
                </a:lnTo>
                <a:lnTo>
                  <a:pt x="1496679" y="204181"/>
                </a:lnTo>
                <a:lnTo>
                  <a:pt x="1495773" y="203728"/>
                </a:lnTo>
                <a:lnTo>
                  <a:pt x="1495319" y="203048"/>
                </a:lnTo>
                <a:lnTo>
                  <a:pt x="1494866" y="201915"/>
                </a:lnTo>
                <a:lnTo>
                  <a:pt x="1493960" y="199422"/>
                </a:lnTo>
                <a:lnTo>
                  <a:pt x="1493506" y="195343"/>
                </a:lnTo>
                <a:lnTo>
                  <a:pt x="1493280" y="189678"/>
                </a:lnTo>
                <a:lnTo>
                  <a:pt x="1493053" y="182426"/>
                </a:lnTo>
                <a:lnTo>
                  <a:pt x="1493053" y="172908"/>
                </a:lnTo>
                <a:lnTo>
                  <a:pt x="1439118" y="172908"/>
                </a:lnTo>
                <a:lnTo>
                  <a:pt x="1439118" y="180613"/>
                </a:lnTo>
                <a:lnTo>
                  <a:pt x="1439345" y="186732"/>
                </a:lnTo>
                <a:lnTo>
                  <a:pt x="1440252" y="192624"/>
                </a:lnTo>
                <a:lnTo>
                  <a:pt x="1441385" y="197836"/>
                </a:lnTo>
                <a:lnTo>
                  <a:pt x="1442291" y="200329"/>
                </a:lnTo>
                <a:lnTo>
                  <a:pt x="1443198" y="202822"/>
                </a:lnTo>
                <a:lnTo>
                  <a:pt x="1444331" y="205088"/>
                </a:lnTo>
                <a:lnTo>
                  <a:pt x="1445237" y="207127"/>
                </a:lnTo>
                <a:lnTo>
                  <a:pt x="1446823" y="209167"/>
                </a:lnTo>
                <a:lnTo>
                  <a:pt x="1448183" y="210980"/>
                </a:lnTo>
                <a:lnTo>
                  <a:pt x="1449769" y="212793"/>
                </a:lnTo>
                <a:lnTo>
                  <a:pt x="1451582" y="214379"/>
                </a:lnTo>
                <a:lnTo>
                  <a:pt x="1453395" y="215965"/>
                </a:lnTo>
                <a:lnTo>
                  <a:pt x="1455435" y="217098"/>
                </a:lnTo>
                <a:lnTo>
                  <a:pt x="1459514" y="219818"/>
                </a:lnTo>
                <a:lnTo>
                  <a:pt x="1463593" y="221857"/>
                </a:lnTo>
                <a:lnTo>
                  <a:pt x="1468352" y="223897"/>
                </a:lnTo>
                <a:lnTo>
                  <a:pt x="1472884" y="225483"/>
                </a:lnTo>
                <a:lnTo>
                  <a:pt x="1477643" y="226616"/>
                </a:lnTo>
                <a:lnTo>
                  <a:pt x="1482629" y="227976"/>
                </a:lnTo>
                <a:lnTo>
                  <a:pt x="1487841" y="228656"/>
                </a:lnTo>
                <a:lnTo>
                  <a:pt x="1493053" y="229336"/>
                </a:lnTo>
                <a:lnTo>
                  <a:pt x="1493053" y="244519"/>
                </a:lnTo>
                <a:lnTo>
                  <a:pt x="1517981" y="244519"/>
                </a:lnTo>
                <a:lnTo>
                  <a:pt x="1517981" y="229789"/>
                </a:lnTo>
                <a:lnTo>
                  <a:pt x="1524780" y="228656"/>
                </a:lnTo>
                <a:lnTo>
                  <a:pt x="1530898" y="227749"/>
                </a:lnTo>
                <a:lnTo>
                  <a:pt x="1536790" y="226163"/>
                </a:lnTo>
                <a:lnTo>
                  <a:pt x="1542229" y="224577"/>
                </a:lnTo>
                <a:lnTo>
                  <a:pt x="1547215" y="222537"/>
                </a:lnTo>
                <a:lnTo>
                  <a:pt x="1551747" y="220271"/>
                </a:lnTo>
                <a:lnTo>
                  <a:pt x="1555826" y="218005"/>
                </a:lnTo>
                <a:lnTo>
                  <a:pt x="1559452" y="215059"/>
                </a:lnTo>
                <a:lnTo>
                  <a:pt x="1562851" y="211660"/>
                </a:lnTo>
                <a:lnTo>
                  <a:pt x="1565571" y="208487"/>
                </a:lnTo>
                <a:lnTo>
                  <a:pt x="1568063" y="204861"/>
                </a:lnTo>
                <a:lnTo>
                  <a:pt x="1569876" y="201009"/>
                </a:lnTo>
                <a:lnTo>
                  <a:pt x="1571236" y="196476"/>
                </a:lnTo>
                <a:lnTo>
                  <a:pt x="1572596" y="192171"/>
                </a:lnTo>
                <a:lnTo>
                  <a:pt x="1573049" y="187185"/>
                </a:lnTo>
                <a:lnTo>
                  <a:pt x="1573502" y="182199"/>
                </a:lnTo>
                <a:lnTo>
                  <a:pt x="1573502" y="179027"/>
                </a:lnTo>
                <a:lnTo>
                  <a:pt x="1573049" y="175854"/>
                </a:lnTo>
                <a:lnTo>
                  <a:pt x="1572596" y="172908"/>
                </a:lnTo>
                <a:lnTo>
                  <a:pt x="1572142" y="170189"/>
                </a:lnTo>
                <a:lnTo>
                  <a:pt x="1571236" y="167469"/>
                </a:lnTo>
                <a:lnTo>
                  <a:pt x="1570556" y="164750"/>
                </a:lnTo>
                <a:lnTo>
                  <a:pt x="1569650" y="162484"/>
                </a:lnTo>
                <a:lnTo>
                  <a:pt x="1568290" y="160218"/>
                </a:lnTo>
                <a:lnTo>
                  <a:pt x="1565344" y="156139"/>
                </a:lnTo>
                <a:lnTo>
                  <a:pt x="1562625" y="152513"/>
                </a:lnTo>
                <a:lnTo>
                  <a:pt x="1559225" y="149340"/>
                </a:lnTo>
                <a:lnTo>
                  <a:pt x="1555599" y="146847"/>
                </a:lnTo>
                <a:lnTo>
                  <a:pt x="1551067" y="144355"/>
                </a:lnTo>
                <a:lnTo>
                  <a:pt x="1544722" y="140955"/>
                </a:lnTo>
                <a:lnTo>
                  <a:pt x="1537017" y="137329"/>
                </a:lnTo>
                <a:lnTo>
                  <a:pt x="1527499" y="132797"/>
                </a:lnTo>
                <a:lnTo>
                  <a:pt x="1516621" y="128038"/>
                </a:lnTo>
                <a:lnTo>
                  <a:pt x="1508237" y="124186"/>
                </a:lnTo>
                <a:lnTo>
                  <a:pt x="1502344" y="120786"/>
                </a:lnTo>
                <a:lnTo>
                  <a:pt x="1498719" y="118747"/>
                </a:lnTo>
                <a:lnTo>
                  <a:pt x="1497359" y="117614"/>
                </a:lnTo>
                <a:lnTo>
                  <a:pt x="1496452" y="116481"/>
                </a:lnTo>
                <a:lnTo>
                  <a:pt x="1495319" y="115121"/>
                </a:lnTo>
                <a:lnTo>
                  <a:pt x="1494866" y="113535"/>
                </a:lnTo>
                <a:lnTo>
                  <a:pt x="1493960" y="111948"/>
                </a:lnTo>
                <a:lnTo>
                  <a:pt x="1493733" y="109909"/>
                </a:lnTo>
                <a:lnTo>
                  <a:pt x="1493506" y="107869"/>
                </a:lnTo>
                <a:lnTo>
                  <a:pt x="1493506" y="105830"/>
                </a:lnTo>
                <a:lnTo>
                  <a:pt x="1493506" y="103337"/>
                </a:lnTo>
                <a:lnTo>
                  <a:pt x="1493960" y="100844"/>
                </a:lnTo>
                <a:lnTo>
                  <a:pt x="1494866" y="99258"/>
                </a:lnTo>
                <a:lnTo>
                  <a:pt x="1495773" y="97672"/>
                </a:lnTo>
                <a:lnTo>
                  <a:pt x="1497359" y="96312"/>
                </a:lnTo>
                <a:lnTo>
                  <a:pt x="1498945" y="95632"/>
                </a:lnTo>
                <a:lnTo>
                  <a:pt x="1500985" y="94952"/>
                </a:lnTo>
                <a:lnTo>
                  <a:pt x="1503251" y="94725"/>
                </a:lnTo>
                <a:lnTo>
                  <a:pt x="1506197" y="94952"/>
                </a:lnTo>
                <a:lnTo>
                  <a:pt x="1508463" y="95632"/>
                </a:lnTo>
                <a:lnTo>
                  <a:pt x="1510049" y="96538"/>
                </a:lnTo>
                <a:lnTo>
                  <a:pt x="1510729" y="96992"/>
                </a:lnTo>
                <a:lnTo>
                  <a:pt x="1511409" y="97898"/>
                </a:lnTo>
                <a:lnTo>
                  <a:pt x="1512089" y="99938"/>
                </a:lnTo>
                <a:lnTo>
                  <a:pt x="1512769" y="103110"/>
                </a:lnTo>
                <a:lnTo>
                  <a:pt x="1512995" y="106963"/>
                </a:lnTo>
                <a:lnTo>
                  <a:pt x="1512995" y="111495"/>
                </a:lnTo>
                <a:lnTo>
                  <a:pt x="1512995" y="118067"/>
                </a:lnTo>
                <a:lnTo>
                  <a:pt x="1567157" y="118067"/>
                </a:lnTo>
                <a:lnTo>
                  <a:pt x="1567383" y="113535"/>
                </a:lnTo>
                <a:lnTo>
                  <a:pt x="1567837" y="110815"/>
                </a:lnTo>
                <a:lnTo>
                  <a:pt x="1567383" y="106283"/>
                </a:lnTo>
                <a:lnTo>
                  <a:pt x="1566930" y="102430"/>
                </a:lnTo>
                <a:lnTo>
                  <a:pt x="1566024" y="98578"/>
                </a:lnTo>
                <a:lnTo>
                  <a:pt x="1564664" y="95179"/>
                </a:lnTo>
                <a:lnTo>
                  <a:pt x="1562851" y="92006"/>
                </a:lnTo>
                <a:lnTo>
                  <a:pt x="1560812" y="88833"/>
                </a:lnTo>
                <a:lnTo>
                  <a:pt x="1558092" y="86114"/>
                </a:lnTo>
                <a:lnTo>
                  <a:pt x="1555373" y="83395"/>
                </a:lnTo>
                <a:lnTo>
                  <a:pt x="1551974" y="81128"/>
                </a:lnTo>
                <a:lnTo>
                  <a:pt x="1548121" y="79089"/>
                </a:lnTo>
                <a:lnTo>
                  <a:pt x="1544269" y="77276"/>
                </a:lnTo>
                <a:lnTo>
                  <a:pt x="1539736" y="75463"/>
                </a:lnTo>
                <a:lnTo>
                  <a:pt x="1534751" y="74103"/>
                </a:lnTo>
                <a:lnTo>
                  <a:pt x="1529538" y="72970"/>
                </a:lnTo>
                <a:lnTo>
                  <a:pt x="1523873" y="72064"/>
                </a:lnTo>
                <a:lnTo>
                  <a:pt x="1517981" y="71384"/>
                </a:lnTo>
                <a:lnTo>
                  <a:pt x="1517981" y="58920"/>
                </a:lnTo>
                <a:lnTo>
                  <a:pt x="1493053" y="58920"/>
                </a:lnTo>
                <a:close/>
                <a:moveTo>
                  <a:pt x="1505970" y="0"/>
                </a:moveTo>
                <a:lnTo>
                  <a:pt x="1513675" y="226"/>
                </a:lnTo>
                <a:lnTo>
                  <a:pt x="1521380" y="680"/>
                </a:lnTo>
                <a:lnTo>
                  <a:pt x="1528859" y="1813"/>
                </a:lnTo>
                <a:lnTo>
                  <a:pt x="1536337" y="2946"/>
                </a:lnTo>
                <a:lnTo>
                  <a:pt x="1543815" y="4759"/>
                </a:lnTo>
                <a:lnTo>
                  <a:pt x="1551067" y="6798"/>
                </a:lnTo>
                <a:lnTo>
                  <a:pt x="1557866" y="9291"/>
                </a:lnTo>
                <a:lnTo>
                  <a:pt x="1564891" y="11784"/>
                </a:lnTo>
                <a:lnTo>
                  <a:pt x="1571689" y="14956"/>
                </a:lnTo>
                <a:lnTo>
                  <a:pt x="1578034" y="18129"/>
                </a:lnTo>
                <a:lnTo>
                  <a:pt x="1584380" y="21755"/>
                </a:lnTo>
                <a:lnTo>
                  <a:pt x="1590725" y="26061"/>
                </a:lnTo>
                <a:lnTo>
                  <a:pt x="1596617" y="30140"/>
                </a:lnTo>
                <a:lnTo>
                  <a:pt x="1602282" y="34445"/>
                </a:lnTo>
                <a:lnTo>
                  <a:pt x="1607948" y="39431"/>
                </a:lnTo>
                <a:lnTo>
                  <a:pt x="1613160" y="44190"/>
                </a:lnTo>
                <a:lnTo>
                  <a:pt x="1618146" y="49629"/>
                </a:lnTo>
                <a:lnTo>
                  <a:pt x="1622905" y="55068"/>
                </a:lnTo>
                <a:lnTo>
                  <a:pt x="1627437" y="60960"/>
                </a:lnTo>
                <a:lnTo>
                  <a:pt x="1631743" y="66852"/>
                </a:lnTo>
                <a:lnTo>
                  <a:pt x="1635595" y="72970"/>
                </a:lnTo>
                <a:lnTo>
                  <a:pt x="1639221" y="79316"/>
                </a:lnTo>
                <a:lnTo>
                  <a:pt x="1642394" y="85661"/>
                </a:lnTo>
                <a:lnTo>
                  <a:pt x="1645566" y="92686"/>
                </a:lnTo>
                <a:lnTo>
                  <a:pt x="1648512" y="99484"/>
                </a:lnTo>
                <a:lnTo>
                  <a:pt x="1650778" y="106736"/>
                </a:lnTo>
                <a:lnTo>
                  <a:pt x="1652818" y="113761"/>
                </a:lnTo>
                <a:lnTo>
                  <a:pt x="1654404" y="121013"/>
                </a:lnTo>
                <a:lnTo>
                  <a:pt x="1655991" y="128491"/>
                </a:lnTo>
                <a:lnTo>
                  <a:pt x="1656670" y="135970"/>
                </a:lnTo>
                <a:lnTo>
                  <a:pt x="1657350" y="143675"/>
                </a:lnTo>
                <a:lnTo>
                  <a:pt x="1657350" y="151833"/>
                </a:lnTo>
                <a:lnTo>
                  <a:pt x="1657350" y="159538"/>
                </a:lnTo>
                <a:lnTo>
                  <a:pt x="1656670" y="167243"/>
                </a:lnTo>
                <a:lnTo>
                  <a:pt x="1655991" y="174721"/>
                </a:lnTo>
                <a:lnTo>
                  <a:pt x="1654404" y="182199"/>
                </a:lnTo>
                <a:lnTo>
                  <a:pt x="1652818" y="189678"/>
                </a:lnTo>
                <a:lnTo>
                  <a:pt x="1650778" y="196703"/>
                </a:lnTo>
                <a:lnTo>
                  <a:pt x="1648512" y="203728"/>
                </a:lnTo>
                <a:lnTo>
                  <a:pt x="1645566" y="210753"/>
                </a:lnTo>
                <a:lnTo>
                  <a:pt x="1642394" y="217325"/>
                </a:lnTo>
                <a:lnTo>
                  <a:pt x="1639221" y="223897"/>
                </a:lnTo>
                <a:lnTo>
                  <a:pt x="1635595" y="230242"/>
                </a:lnTo>
                <a:lnTo>
                  <a:pt x="1631743" y="236587"/>
                </a:lnTo>
                <a:lnTo>
                  <a:pt x="1627437" y="242480"/>
                </a:lnTo>
                <a:lnTo>
                  <a:pt x="1622905" y="248145"/>
                </a:lnTo>
                <a:lnTo>
                  <a:pt x="1618146" y="253584"/>
                </a:lnTo>
                <a:lnTo>
                  <a:pt x="1613160" y="259023"/>
                </a:lnTo>
                <a:lnTo>
                  <a:pt x="1607948" y="263781"/>
                </a:lnTo>
                <a:lnTo>
                  <a:pt x="1602282" y="268767"/>
                </a:lnTo>
                <a:lnTo>
                  <a:pt x="1596617" y="273073"/>
                </a:lnTo>
                <a:lnTo>
                  <a:pt x="1590725" y="277378"/>
                </a:lnTo>
                <a:lnTo>
                  <a:pt x="1584380" y="281231"/>
                </a:lnTo>
                <a:lnTo>
                  <a:pt x="1578034" y="284857"/>
                </a:lnTo>
                <a:lnTo>
                  <a:pt x="1571689" y="288256"/>
                </a:lnTo>
                <a:lnTo>
                  <a:pt x="1564891" y="291429"/>
                </a:lnTo>
                <a:lnTo>
                  <a:pt x="1557866" y="293921"/>
                </a:lnTo>
                <a:lnTo>
                  <a:pt x="1551067" y="296641"/>
                </a:lnTo>
                <a:lnTo>
                  <a:pt x="1543815" y="298454"/>
                </a:lnTo>
                <a:lnTo>
                  <a:pt x="1536337" y="300040"/>
                </a:lnTo>
                <a:lnTo>
                  <a:pt x="1528859" y="301400"/>
                </a:lnTo>
                <a:lnTo>
                  <a:pt x="1521380" y="302533"/>
                </a:lnTo>
                <a:lnTo>
                  <a:pt x="1513675" y="302986"/>
                </a:lnTo>
                <a:lnTo>
                  <a:pt x="1505970" y="303213"/>
                </a:lnTo>
                <a:lnTo>
                  <a:pt x="1498265" y="302986"/>
                </a:lnTo>
                <a:lnTo>
                  <a:pt x="1490334" y="302533"/>
                </a:lnTo>
                <a:lnTo>
                  <a:pt x="1482629" y="301400"/>
                </a:lnTo>
                <a:lnTo>
                  <a:pt x="1475151" y="300040"/>
                </a:lnTo>
                <a:lnTo>
                  <a:pt x="1467899" y="298454"/>
                </a:lnTo>
                <a:lnTo>
                  <a:pt x="1460874" y="296641"/>
                </a:lnTo>
                <a:lnTo>
                  <a:pt x="1453849" y="293921"/>
                </a:lnTo>
                <a:lnTo>
                  <a:pt x="1446823" y="291429"/>
                </a:lnTo>
                <a:lnTo>
                  <a:pt x="1440252" y="288256"/>
                </a:lnTo>
                <a:lnTo>
                  <a:pt x="1433453" y="284857"/>
                </a:lnTo>
                <a:lnTo>
                  <a:pt x="1427334" y="281231"/>
                </a:lnTo>
                <a:lnTo>
                  <a:pt x="1420989" y="277378"/>
                </a:lnTo>
                <a:lnTo>
                  <a:pt x="1415097" y="273073"/>
                </a:lnTo>
                <a:lnTo>
                  <a:pt x="1409432" y="268767"/>
                </a:lnTo>
                <a:lnTo>
                  <a:pt x="1403766" y="263781"/>
                </a:lnTo>
                <a:lnTo>
                  <a:pt x="1398781" y="259023"/>
                </a:lnTo>
                <a:lnTo>
                  <a:pt x="1393569" y="253584"/>
                </a:lnTo>
                <a:lnTo>
                  <a:pt x="1388810" y="248145"/>
                </a:lnTo>
                <a:lnTo>
                  <a:pt x="1384277" y="242480"/>
                </a:lnTo>
                <a:lnTo>
                  <a:pt x="1380198" y="236587"/>
                </a:lnTo>
                <a:lnTo>
                  <a:pt x="1376346" y="230242"/>
                </a:lnTo>
                <a:lnTo>
                  <a:pt x="1372267" y="223897"/>
                </a:lnTo>
                <a:lnTo>
                  <a:pt x="1369094" y="217325"/>
                </a:lnTo>
                <a:lnTo>
                  <a:pt x="1366148" y="210753"/>
                </a:lnTo>
                <a:lnTo>
                  <a:pt x="1363429" y="203728"/>
                </a:lnTo>
                <a:lnTo>
                  <a:pt x="1360936" y="196703"/>
                </a:lnTo>
                <a:lnTo>
                  <a:pt x="1358896" y="189678"/>
                </a:lnTo>
                <a:lnTo>
                  <a:pt x="1357083" y="182199"/>
                </a:lnTo>
                <a:lnTo>
                  <a:pt x="1355950" y="174721"/>
                </a:lnTo>
                <a:lnTo>
                  <a:pt x="1354817" y="167243"/>
                </a:lnTo>
                <a:lnTo>
                  <a:pt x="1354364" y="159538"/>
                </a:lnTo>
                <a:lnTo>
                  <a:pt x="1354137" y="151833"/>
                </a:lnTo>
                <a:lnTo>
                  <a:pt x="1354364" y="143675"/>
                </a:lnTo>
                <a:lnTo>
                  <a:pt x="1354817" y="135970"/>
                </a:lnTo>
                <a:lnTo>
                  <a:pt x="1355950" y="128491"/>
                </a:lnTo>
                <a:lnTo>
                  <a:pt x="1357083" y="121013"/>
                </a:lnTo>
                <a:lnTo>
                  <a:pt x="1358896" y="113761"/>
                </a:lnTo>
                <a:lnTo>
                  <a:pt x="1360936" y="106736"/>
                </a:lnTo>
                <a:lnTo>
                  <a:pt x="1363429" y="99484"/>
                </a:lnTo>
                <a:lnTo>
                  <a:pt x="1366148" y="92686"/>
                </a:lnTo>
                <a:lnTo>
                  <a:pt x="1369094" y="85661"/>
                </a:lnTo>
                <a:lnTo>
                  <a:pt x="1372267" y="79316"/>
                </a:lnTo>
                <a:lnTo>
                  <a:pt x="1376346" y="72970"/>
                </a:lnTo>
                <a:lnTo>
                  <a:pt x="1380198" y="66852"/>
                </a:lnTo>
                <a:lnTo>
                  <a:pt x="1384277" y="60960"/>
                </a:lnTo>
                <a:lnTo>
                  <a:pt x="1388810" y="55068"/>
                </a:lnTo>
                <a:lnTo>
                  <a:pt x="1393569" y="49629"/>
                </a:lnTo>
                <a:lnTo>
                  <a:pt x="1398781" y="44190"/>
                </a:lnTo>
                <a:lnTo>
                  <a:pt x="1403766" y="39431"/>
                </a:lnTo>
                <a:lnTo>
                  <a:pt x="1409432" y="34445"/>
                </a:lnTo>
                <a:lnTo>
                  <a:pt x="1415097" y="30140"/>
                </a:lnTo>
                <a:lnTo>
                  <a:pt x="1420989" y="26061"/>
                </a:lnTo>
                <a:lnTo>
                  <a:pt x="1427334" y="21755"/>
                </a:lnTo>
                <a:lnTo>
                  <a:pt x="1433453" y="18129"/>
                </a:lnTo>
                <a:lnTo>
                  <a:pt x="1440252" y="14956"/>
                </a:lnTo>
                <a:lnTo>
                  <a:pt x="1446823" y="11784"/>
                </a:lnTo>
                <a:lnTo>
                  <a:pt x="1453849" y="9291"/>
                </a:lnTo>
                <a:lnTo>
                  <a:pt x="1460874" y="6798"/>
                </a:lnTo>
                <a:lnTo>
                  <a:pt x="1467899" y="4759"/>
                </a:lnTo>
                <a:lnTo>
                  <a:pt x="1475151" y="2946"/>
                </a:lnTo>
                <a:lnTo>
                  <a:pt x="1482629" y="1813"/>
                </a:lnTo>
                <a:lnTo>
                  <a:pt x="1490334" y="680"/>
                </a:lnTo>
                <a:lnTo>
                  <a:pt x="1498265" y="226"/>
                </a:lnTo>
                <a:lnTo>
                  <a:pt x="150597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endParaRPr lang="zh-CN" altLang="en-US">
              <a:solidFill>
                <a:schemeClr val="bg1">
                  <a:lumMod val="50000"/>
                </a:schemeClr>
              </a:solidFill>
            </a:endParaRPr>
          </a:p>
        </p:txBody>
      </p:sp>
      <p:sp>
        <p:nvSpPr>
          <p:cNvPr id="23" name="KSO_Shape"/>
          <p:cNvSpPr>
            <a:spLocks noChangeAspect="1"/>
          </p:cNvSpPr>
          <p:nvPr/>
        </p:nvSpPr>
        <p:spPr bwMode="auto">
          <a:xfrm>
            <a:off x="1257032" y="4534741"/>
            <a:ext cx="1523632" cy="1523632"/>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endParaRPr lang="zh-CN" altLang="en-US">
              <a:solidFill>
                <a:schemeClr val="bg1">
                  <a:lumMod val="50000"/>
                </a:schemeClr>
              </a:solidFill>
            </a:endParaRPr>
          </a:p>
        </p:txBody>
      </p:sp>
      <p:sp>
        <p:nvSpPr>
          <p:cNvPr id="24" name="KSO_Shape"/>
          <p:cNvSpPr>
            <a:spLocks noChangeAspect="1"/>
          </p:cNvSpPr>
          <p:nvPr/>
        </p:nvSpPr>
        <p:spPr bwMode="auto">
          <a:xfrm>
            <a:off x="6649120" y="4561405"/>
            <a:ext cx="1523632" cy="1470305"/>
          </a:xfrm>
          <a:custGeom>
            <a:avLst/>
            <a:gdLst>
              <a:gd name="T0" fmla="*/ 781291 w 3494087"/>
              <a:gd name="T1" fmla="*/ 1826651 h 3372310"/>
              <a:gd name="T2" fmla="*/ 671574 w 3494087"/>
              <a:gd name="T3" fmla="*/ 1837363 h 3372310"/>
              <a:gd name="T4" fmla="*/ 713383 w 3494087"/>
              <a:gd name="T5" fmla="*/ 1734558 h 3372310"/>
              <a:gd name="T6" fmla="*/ 645188 w 3494087"/>
              <a:gd name="T7" fmla="*/ 1806659 h 3372310"/>
              <a:gd name="T8" fmla="*/ 837613 w 3494087"/>
              <a:gd name="T9" fmla="*/ 1854154 h 3372310"/>
              <a:gd name="T10" fmla="*/ 790125 w 3494087"/>
              <a:gd name="T11" fmla="*/ 1661700 h 3372310"/>
              <a:gd name="T12" fmla="*/ 2141781 w 3494087"/>
              <a:gd name="T13" fmla="*/ 1300866 h 3372310"/>
              <a:gd name="T14" fmla="*/ 2611588 w 3494087"/>
              <a:gd name="T15" fmla="*/ 1498395 h 3372310"/>
              <a:gd name="T16" fmla="*/ 2513229 w 3494087"/>
              <a:gd name="T17" fmla="*/ 1265993 h 3372310"/>
              <a:gd name="T18" fmla="*/ 1929580 w 3494087"/>
              <a:gd name="T19" fmla="*/ 1123638 h 3372310"/>
              <a:gd name="T20" fmla="*/ 1021971 w 3494087"/>
              <a:gd name="T21" fmla="*/ 847645 h 3372310"/>
              <a:gd name="T22" fmla="*/ 1424515 w 3494087"/>
              <a:gd name="T23" fmla="*/ 1021881 h 3372310"/>
              <a:gd name="T24" fmla="*/ 2167151 w 3494087"/>
              <a:gd name="T25" fmla="*/ 1025784 h 3372310"/>
              <a:gd name="T26" fmla="*/ 2802972 w 3494087"/>
              <a:gd name="T27" fmla="*/ 1298784 h 3372310"/>
              <a:gd name="T28" fmla="*/ 3181706 w 3494087"/>
              <a:gd name="T29" fmla="*/ 1768532 h 3372310"/>
              <a:gd name="T30" fmla="*/ 3350452 w 3494087"/>
              <a:gd name="T31" fmla="*/ 2238540 h 3372310"/>
              <a:gd name="T32" fmla="*/ 3489533 w 3494087"/>
              <a:gd name="T33" fmla="*/ 2655718 h 3372310"/>
              <a:gd name="T34" fmla="*/ 3302053 w 3494087"/>
              <a:gd name="T35" fmla="*/ 2323381 h 3372310"/>
              <a:gd name="T36" fmla="*/ 3101562 w 3494087"/>
              <a:gd name="T37" fmla="*/ 2549276 h 3372310"/>
              <a:gd name="T38" fmla="*/ 2813250 w 3494087"/>
              <a:gd name="T39" fmla="*/ 3259623 h 3372310"/>
              <a:gd name="T40" fmla="*/ 2695375 w 3494087"/>
              <a:gd name="T41" fmla="*/ 3371660 h 3372310"/>
              <a:gd name="T42" fmla="*/ 2178730 w 3494087"/>
              <a:gd name="T43" fmla="*/ 3288120 h 3372310"/>
              <a:gd name="T44" fmla="*/ 1637756 w 3494087"/>
              <a:gd name="T45" fmla="*/ 3167625 h 3372310"/>
              <a:gd name="T46" fmla="*/ 1336954 w 3494087"/>
              <a:gd name="T47" fmla="*/ 3353052 h 3372310"/>
              <a:gd name="T48" fmla="*/ 825253 w 3494087"/>
              <a:gd name="T49" fmla="*/ 3356305 h 3372310"/>
              <a:gd name="T50" fmla="*/ 628535 w 3494087"/>
              <a:gd name="T51" fmla="*/ 2743681 h 3372310"/>
              <a:gd name="T52" fmla="*/ 180195 w 3494087"/>
              <a:gd name="T53" fmla="*/ 2665477 h 3372310"/>
              <a:gd name="T54" fmla="*/ 69736 w 3494087"/>
              <a:gd name="T55" fmla="*/ 2001715 h 3372310"/>
              <a:gd name="T56" fmla="*/ 543577 w 3494087"/>
              <a:gd name="T57" fmla="*/ 1510366 h 3372310"/>
              <a:gd name="T58" fmla="*/ 713103 w 3494087"/>
              <a:gd name="T59" fmla="*/ 1156169 h 3372310"/>
              <a:gd name="T60" fmla="*/ 673161 w 3494087"/>
              <a:gd name="T61" fmla="*/ 806786 h 3372310"/>
              <a:gd name="T62" fmla="*/ 2513912 w 3494087"/>
              <a:gd name="T63" fmla="*/ 301721 h 3372310"/>
              <a:gd name="T64" fmla="*/ 2510401 w 3494087"/>
              <a:gd name="T65" fmla="*/ 457356 h 3372310"/>
              <a:gd name="T66" fmla="*/ 2736414 w 3494087"/>
              <a:gd name="T67" fmla="*/ 610522 h 3372310"/>
              <a:gd name="T68" fmla="*/ 2700002 w 3494087"/>
              <a:gd name="T69" fmla="*/ 702447 h 3372310"/>
              <a:gd name="T70" fmla="*/ 2498827 w 3494087"/>
              <a:gd name="T71" fmla="*/ 683984 h 3372310"/>
              <a:gd name="T72" fmla="*/ 2806116 w 3494087"/>
              <a:gd name="T73" fmla="*/ 776039 h 3372310"/>
              <a:gd name="T74" fmla="*/ 2938239 w 3494087"/>
              <a:gd name="T75" fmla="*/ 674622 h 3372310"/>
              <a:gd name="T76" fmla="*/ 2894675 w 3494087"/>
              <a:gd name="T77" fmla="*/ 507675 h 3372310"/>
              <a:gd name="T78" fmla="*/ 2675034 w 3494087"/>
              <a:gd name="T79" fmla="*/ 346578 h 3372310"/>
              <a:gd name="T80" fmla="*/ 2735894 w 3494087"/>
              <a:gd name="T81" fmla="*/ 337607 h 3372310"/>
              <a:gd name="T82" fmla="*/ 2898446 w 3494087"/>
              <a:gd name="T83" fmla="*/ 298600 h 3372310"/>
              <a:gd name="T84" fmla="*/ 2827183 w 3494087"/>
              <a:gd name="T85" fmla="*/ 125541 h 3372310"/>
              <a:gd name="T86" fmla="*/ 3107814 w 3494087"/>
              <a:gd name="T87" fmla="*/ 406128 h 3372310"/>
              <a:gd name="T88" fmla="*/ 3010673 w 3494087"/>
              <a:gd name="T89" fmla="*/ 798663 h 3372310"/>
              <a:gd name="T90" fmla="*/ 2623797 w 3494087"/>
              <a:gd name="T91" fmla="*/ 914642 h 3372310"/>
              <a:gd name="T92" fmla="*/ 2329772 w 3494087"/>
              <a:gd name="T93" fmla="*/ 648228 h 3372310"/>
              <a:gd name="T94" fmla="*/ 2407797 w 3494087"/>
              <a:gd name="T95" fmla="*/ 251012 h 3372310"/>
              <a:gd name="T96" fmla="*/ 2647016 w 3494087"/>
              <a:gd name="T97" fmla="*/ 70925 h 3372310"/>
              <a:gd name="T98" fmla="*/ 2299636 w 3494087"/>
              <a:gd name="T99" fmla="*/ 341871 h 3372310"/>
              <a:gd name="T100" fmla="*/ 2353910 w 3494087"/>
              <a:gd name="T101" fmla="*/ 787721 h 3372310"/>
              <a:gd name="T102" fmla="*/ 2761811 w 3494087"/>
              <a:gd name="T103" fmla="*/ 967050 h 3372310"/>
              <a:gd name="T104" fmla="*/ 3122988 w 3494087"/>
              <a:gd name="T105" fmla="*/ 713282 h 3372310"/>
              <a:gd name="T106" fmla="*/ 3090319 w 3494087"/>
              <a:gd name="T107" fmla="*/ 265220 h 3372310"/>
              <a:gd name="T108" fmla="*/ 2715737 w 3494087"/>
              <a:gd name="T109" fmla="*/ 0 h 3372310"/>
              <a:gd name="T110" fmla="*/ 3045026 w 3494087"/>
              <a:gd name="T111" fmla="*/ 118165 h 3372310"/>
              <a:gd name="T112" fmla="*/ 3230755 w 3494087"/>
              <a:gd name="T113" fmla="*/ 464590 h 3372310"/>
              <a:gd name="T114" fmla="*/ 3170884 w 3494087"/>
              <a:gd name="T115" fmla="*/ 764296 h 3372310"/>
              <a:gd name="T116" fmla="*/ 2819990 w 3494087"/>
              <a:gd name="T117" fmla="*/ 1024571 h 3372310"/>
              <a:gd name="T118" fmla="*/ 2549791 w 3494087"/>
              <a:gd name="T119" fmla="*/ 1007913 h 3372310"/>
              <a:gd name="T120" fmla="*/ 2221544 w 3494087"/>
              <a:gd name="T121" fmla="*/ 671508 h 3372310"/>
              <a:gd name="T122" fmla="*/ 2211522 w 3494087"/>
              <a:gd name="T123" fmla="*/ 400693 h 3372310"/>
              <a:gd name="T124" fmla="*/ 2491352 w 3494087"/>
              <a:gd name="T125" fmla="*/ 51014 h 337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94087" h="3372310">
                <a:moveTo>
                  <a:pt x="723251" y="1733774"/>
                </a:moveTo>
                <a:lnTo>
                  <a:pt x="726497" y="1733905"/>
                </a:lnTo>
                <a:lnTo>
                  <a:pt x="729743" y="1734036"/>
                </a:lnTo>
                <a:lnTo>
                  <a:pt x="732989" y="1734558"/>
                </a:lnTo>
                <a:lnTo>
                  <a:pt x="736235" y="1735081"/>
                </a:lnTo>
                <a:lnTo>
                  <a:pt x="739352" y="1735864"/>
                </a:lnTo>
                <a:lnTo>
                  <a:pt x="742338" y="1736648"/>
                </a:lnTo>
                <a:lnTo>
                  <a:pt x="745324" y="1737693"/>
                </a:lnTo>
                <a:lnTo>
                  <a:pt x="748311" y="1738869"/>
                </a:lnTo>
                <a:lnTo>
                  <a:pt x="751167" y="1740175"/>
                </a:lnTo>
                <a:lnTo>
                  <a:pt x="753894" y="1741612"/>
                </a:lnTo>
                <a:lnTo>
                  <a:pt x="756621" y="1743180"/>
                </a:lnTo>
                <a:lnTo>
                  <a:pt x="759218" y="1744878"/>
                </a:lnTo>
                <a:lnTo>
                  <a:pt x="761685" y="1746576"/>
                </a:lnTo>
                <a:lnTo>
                  <a:pt x="764152" y="1748535"/>
                </a:lnTo>
                <a:lnTo>
                  <a:pt x="766489" y="1750625"/>
                </a:lnTo>
                <a:lnTo>
                  <a:pt x="768696" y="1752715"/>
                </a:lnTo>
                <a:lnTo>
                  <a:pt x="770904" y="1754936"/>
                </a:lnTo>
                <a:lnTo>
                  <a:pt x="772851" y="1757287"/>
                </a:lnTo>
                <a:lnTo>
                  <a:pt x="774799" y="1759769"/>
                </a:lnTo>
                <a:lnTo>
                  <a:pt x="776617" y="1762382"/>
                </a:lnTo>
                <a:lnTo>
                  <a:pt x="778305" y="1764995"/>
                </a:lnTo>
                <a:lnTo>
                  <a:pt x="779863" y="1767738"/>
                </a:lnTo>
                <a:lnTo>
                  <a:pt x="781291" y="1770481"/>
                </a:lnTo>
                <a:lnTo>
                  <a:pt x="782589" y="1773355"/>
                </a:lnTo>
                <a:lnTo>
                  <a:pt x="783758" y="1776229"/>
                </a:lnTo>
                <a:lnTo>
                  <a:pt x="784667" y="1779233"/>
                </a:lnTo>
                <a:lnTo>
                  <a:pt x="785576" y="1782368"/>
                </a:lnTo>
                <a:lnTo>
                  <a:pt x="786355" y="1785503"/>
                </a:lnTo>
                <a:lnTo>
                  <a:pt x="786874" y="1788638"/>
                </a:lnTo>
                <a:lnTo>
                  <a:pt x="787264" y="1791904"/>
                </a:lnTo>
                <a:lnTo>
                  <a:pt x="787523" y="1795170"/>
                </a:lnTo>
                <a:lnTo>
                  <a:pt x="787653" y="1798566"/>
                </a:lnTo>
                <a:lnTo>
                  <a:pt x="787523" y="1801832"/>
                </a:lnTo>
                <a:lnTo>
                  <a:pt x="787264" y="1805228"/>
                </a:lnTo>
                <a:lnTo>
                  <a:pt x="786874" y="1808363"/>
                </a:lnTo>
                <a:lnTo>
                  <a:pt x="786355" y="1811629"/>
                </a:lnTo>
                <a:lnTo>
                  <a:pt x="785576" y="1814764"/>
                </a:lnTo>
                <a:lnTo>
                  <a:pt x="784667" y="1817769"/>
                </a:lnTo>
                <a:lnTo>
                  <a:pt x="783758" y="1820904"/>
                </a:lnTo>
                <a:lnTo>
                  <a:pt x="782589" y="1823778"/>
                </a:lnTo>
                <a:lnTo>
                  <a:pt x="781291" y="1826651"/>
                </a:lnTo>
                <a:lnTo>
                  <a:pt x="779863" y="1829395"/>
                </a:lnTo>
                <a:lnTo>
                  <a:pt x="778305" y="1832138"/>
                </a:lnTo>
                <a:lnTo>
                  <a:pt x="776617" y="1834750"/>
                </a:lnTo>
                <a:lnTo>
                  <a:pt x="774799" y="1837363"/>
                </a:lnTo>
                <a:lnTo>
                  <a:pt x="772851" y="1839845"/>
                </a:lnTo>
                <a:lnTo>
                  <a:pt x="770904" y="1842196"/>
                </a:lnTo>
                <a:lnTo>
                  <a:pt x="768696" y="1844417"/>
                </a:lnTo>
                <a:lnTo>
                  <a:pt x="766489" y="1846507"/>
                </a:lnTo>
                <a:lnTo>
                  <a:pt x="764152" y="1848597"/>
                </a:lnTo>
                <a:lnTo>
                  <a:pt x="761685" y="1850426"/>
                </a:lnTo>
                <a:lnTo>
                  <a:pt x="759218" y="1852255"/>
                </a:lnTo>
                <a:lnTo>
                  <a:pt x="756621" y="1853953"/>
                </a:lnTo>
                <a:lnTo>
                  <a:pt x="753894" y="1855521"/>
                </a:lnTo>
                <a:lnTo>
                  <a:pt x="751167" y="1856957"/>
                </a:lnTo>
                <a:lnTo>
                  <a:pt x="748311" y="1858264"/>
                </a:lnTo>
                <a:lnTo>
                  <a:pt x="745324" y="1859439"/>
                </a:lnTo>
                <a:lnTo>
                  <a:pt x="742338" y="1860484"/>
                </a:lnTo>
                <a:lnTo>
                  <a:pt x="739352" y="1861268"/>
                </a:lnTo>
                <a:lnTo>
                  <a:pt x="736235" y="1862052"/>
                </a:lnTo>
                <a:lnTo>
                  <a:pt x="732989" y="1862574"/>
                </a:lnTo>
                <a:lnTo>
                  <a:pt x="729743" y="1863097"/>
                </a:lnTo>
                <a:lnTo>
                  <a:pt x="726497" y="1863228"/>
                </a:lnTo>
                <a:lnTo>
                  <a:pt x="723251" y="1863358"/>
                </a:lnTo>
                <a:lnTo>
                  <a:pt x="719875" y="1863228"/>
                </a:lnTo>
                <a:lnTo>
                  <a:pt x="716629" y="1863097"/>
                </a:lnTo>
                <a:lnTo>
                  <a:pt x="713383" y="1862574"/>
                </a:lnTo>
                <a:lnTo>
                  <a:pt x="710267" y="1862052"/>
                </a:lnTo>
                <a:lnTo>
                  <a:pt x="707151" y="1861268"/>
                </a:lnTo>
                <a:lnTo>
                  <a:pt x="704034" y="1860484"/>
                </a:lnTo>
                <a:lnTo>
                  <a:pt x="701048" y="1859439"/>
                </a:lnTo>
                <a:lnTo>
                  <a:pt x="698192" y="1858264"/>
                </a:lnTo>
                <a:lnTo>
                  <a:pt x="695335" y="1856957"/>
                </a:lnTo>
                <a:lnTo>
                  <a:pt x="692478" y="1855521"/>
                </a:lnTo>
                <a:lnTo>
                  <a:pt x="689752" y="1853953"/>
                </a:lnTo>
                <a:lnTo>
                  <a:pt x="687155" y="1852255"/>
                </a:lnTo>
                <a:lnTo>
                  <a:pt x="684688" y="1850426"/>
                </a:lnTo>
                <a:lnTo>
                  <a:pt x="682221" y="1848597"/>
                </a:lnTo>
                <a:lnTo>
                  <a:pt x="679884" y="1846507"/>
                </a:lnTo>
                <a:lnTo>
                  <a:pt x="677676" y="1844417"/>
                </a:lnTo>
                <a:lnTo>
                  <a:pt x="675599" y="1842196"/>
                </a:lnTo>
                <a:lnTo>
                  <a:pt x="673521" y="1839845"/>
                </a:lnTo>
                <a:lnTo>
                  <a:pt x="671574" y="1837363"/>
                </a:lnTo>
                <a:lnTo>
                  <a:pt x="669756" y="1834750"/>
                </a:lnTo>
                <a:lnTo>
                  <a:pt x="668068" y="1832138"/>
                </a:lnTo>
                <a:lnTo>
                  <a:pt x="666640" y="1829395"/>
                </a:lnTo>
                <a:lnTo>
                  <a:pt x="665212" y="1826651"/>
                </a:lnTo>
                <a:lnTo>
                  <a:pt x="663913" y="1823778"/>
                </a:lnTo>
                <a:lnTo>
                  <a:pt x="662745" y="1820904"/>
                </a:lnTo>
                <a:lnTo>
                  <a:pt x="661706" y="1817769"/>
                </a:lnTo>
                <a:lnTo>
                  <a:pt x="660797" y="1814764"/>
                </a:lnTo>
                <a:lnTo>
                  <a:pt x="660148" y="1811629"/>
                </a:lnTo>
                <a:lnTo>
                  <a:pt x="659498" y="1808363"/>
                </a:lnTo>
                <a:lnTo>
                  <a:pt x="659109" y="1805228"/>
                </a:lnTo>
                <a:lnTo>
                  <a:pt x="658849" y="1801832"/>
                </a:lnTo>
                <a:lnTo>
                  <a:pt x="658849" y="1798566"/>
                </a:lnTo>
                <a:lnTo>
                  <a:pt x="658849" y="1795170"/>
                </a:lnTo>
                <a:lnTo>
                  <a:pt x="659109" y="1791904"/>
                </a:lnTo>
                <a:lnTo>
                  <a:pt x="659498" y="1788638"/>
                </a:lnTo>
                <a:lnTo>
                  <a:pt x="660148" y="1785503"/>
                </a:lnTo>
                <a:lnTo>
                  <a:pt x="660797" y="1782368"/>
                </a:lnTo>
                <a:lnTo>
                  <a:pt x="661706" y="1779233"/>
                </a:lnTo>
                <a:lnTo>
                  <a:pt x="662745" y="1776229"/>
                </a:lnTo>
                <a:lnTo>
                  <a:pt x="663913" y="1773355"/>
                </a:lnTo>
                <a:lnTo>
                  <a:pt x="665212" y="1770481"/>
                </a:lnTo>
                <a:lnTo>
                  <a:pt x="666640" y="1767738"/>
                </a:lnTo>
                <a:lnTo>
                  <a:pt x="668068" y="1764995"/>
                </a:lnTo>
                <a:lnTo>
                  <a:pt x="669756" y="1762382"/>
                </a:lnTo>
                <a:lnTo>
                  <a:pt x="671574" y="1759769"/>
                </a:lnTo>
                <a:lnTo>
                  <a:pt x="673521" y="1757287"/>
                </a:lnTo>
                <a:lnTo>
                  <a:pt x="675599" y="1754936"/>
                </a:lnTo>
                <a:lnTo>
                  <a:pt x="677676" y="1752715"/>
                </a:lnTo>
                <a:lnTo>
                  <a:pt x="679884" y="1750625"/>
                </a:lnTo>
                <a:lnTo>
                  <a:pt x="682221" y="1748535"/>
                </a:lnTo>
                <a:lnTo>
                  <a:pt x="684688" y="1746576"/>
                </a:lnTo>
                <a:lnTo>
                  <a:pt x="687155" y="1744878"/>
                </a:lnTo>
                <a:lnTo>
                  <a:pt x="689752" y="1743180"/>
                </a:lnTo>
                <a:lnTo>
                  <a:pt x="692478" y="1741612"/>
                </a:lnTo>
                <a:lnTo>
                  <a:pt x="695335" y="1740175"/>
                </a:lnTo>
                <a:lnTo>
                  <a:pt x="698192" y="1738869"/>
                </a:lnTo>
                <a:lnTo>
                  <a:pt x="701048" y="1737693"/>
                </a:lnTo>
                <a:lnTo>
                  <a:pt x="704034" y="1736648"/>
                </a:lnTo>
                <a:lnTo>
                  <a:pt x="707151" y="1735864"/>
                </a:lnTo>
                <a:lnTo>
                  <a:pt x="710267" y="1735081"/>
                </a:lnTo>
                <a:lnTo>
                  <a:pt x="713383" y="1734558"/>
                </a:lnTo>
                <a:lnTo>
                  <a:pt x="716629" y="1734036"/>
                </a:lnTo>
                <a:lnTo>
                  <a:pt x="719875" y="1733905"/>
                </a:lnTo>
                <a:lnTo>
                  <a:pt x="723251" y="1733774"/>
                </a:lnTo>
                <a:close/>
                <a:moveTo>
                  <a:pt x="755777" y="1656495"/>
                </a:moveTo>
                <a:lnTo>
                  <a:pt x="749792" y="1656625"/>
                </a:lnTo>
                <a:lnTo>
                  <a:pt x="743938" y="1657016"/>
                </a:lnTo>
                <a:lnTo>
                  <a:pt x="738083" y="1657796"/>
                </a:lnTo>
                <a:lnTo>
                  <a:pt x="732358" y="1658837"/>
                </a:lnTo>
                <a:lnTo>
                  <a:pt x="726764" y="1660139"/>
                </a:lnTo>
                <a:lnTo>
                  <a:pt x="721300" y="1661700"/>
                </a:lnTo>
                <a:lnTo>
                  <a:pt x="715965" y="1663522"/>
                </a:lnTo>
                <a:lnTo>
                  <a:pt x="710631" y="1665604"/>
                </a:lnTo>
                <a:lnTo>
                  <a:pt x="705557" y="1667946"/>
                </a:lnTo>
                <a:lnTo>
                  <a:pt x="700613" y="1670419"/>
                </a:lnTo>
                <a:lnTo>
                  <a:pt x="695669" y="1673281"/>
                </a:lnTo>
                <a:lnTo>
                  <a:pt x="690985" y="1676274"/>
                </a:lnTo>
                <a:lnTo>
                  <a:pt x="686432" y="1679527"/>
                </a:lnTo>
                <a:lnTo>
                  <a:pt x="682138" y="1682910"/>
                </a:lnTo>
                <a:lnTo>
                  <a:pt x="677845" y="1686554"/>
                </a:lnTo>
                <a:lnTo>
                  <a:pt x="673811" y="1690458"/>
                </a:lnTo>
                <a:lnTo>
                  <a:pt x="670038" y="1694361"/>
                </a:lnTo>
                <a:lnTo>
                  <a:pt x="666395" y="1698655"/>
                </a:lnTo>
                <a:lnTo>
                  <a:pt x="663013" y="1702949"/>
                </a:lnTo>
                <a:lnTo>
                  <a:pt x="659760" y="1707504"/>
                </a:lnTo>
                <a:lnTo>
                  <a:pt x="656768" y="1712188"/>
                </a:lnTo>
                <a:lnTo>
                  <a:pt x="653905" y="1717133"/>
                </a:lnTo>
                <a:lnTo>
                  <a:pt x="651433" y="1722078"/>
                </a:lnTo>
                <a:lnTo>
                  <a:pt x="649091" y="1727153"/>
                </a:lnTo>
                <a:lnTo>
                  <a:pt x="647010" y="1732488"/>
                </a:lnTo>
                <a:lnTo>
                  <a:pt x="645188" y="1737823"/>
                </a:lnTo>
                <a:lnTo>
                  <a:pt x="643627" y="1743288"/>
                </a:lnTo>
                <a:lnTo>
                  <a:pt x="642326" y="1748884"/>
                </a:lnTo>
                <a:lnTo>
                  <a:pt x="641285" y="1754609"/>
                </a:lnTo>
                <a:lnTo>
                  <a:pt x="640505" y="1760465"/>
                </a:lnTo>
                <a:lnTo>
                  <a:pt x="640114" y="1766320"/>
                </a:lnTo>
                <a:lnTo>
                  <a:pt x="639984" y="1772306"/>
                </a:lnTo>
                <a:lnTo>
                  <a:pt x="640114" y="1778292"/>
                </a:lnTo>
                <a:lnTo>
                  <a:pt x="640505" y="1784147"/>
                </a:lnTo>
                <a:lnTo>
                  <a:pt x="641285" y="1789873"/>
                </a:lnTo>
                <a:lnTo>
                  <a:pt x="642326" y="1795598"/>
                </a:lnTo>
                <a:lnTo>
                  <a:pt x="643627" y="1801194"/>
                </a:lnTo>
                <a:lnTo>
                  <a:pt x="645188" y="1806659"/>
                </a:lnTo>
                <a:lnTo>
                  <a:pt x="647010" y="1812124"/>
                </a:lnTo>
                <a:lnTo>
                  <a:pt x="649091" y="1817329"/>
                </a:lnTo>
                <a:lnTo>
                  <a:pt x="651433" y="1822534"/>
                </a:lnTo>
                <a:lnTo>
                  <a:pt x="653905" y="1827479"/>
                </a:lnTo>
                <a:lnTo>
                  <a:pt x="656768" y="1832293"/>
                </a:lnTo>
                <a:lnTo>
                  <a:pt x="659760" y="1836978"/>
                </a:lnTo>
                <a:lnTo>
                  <a:pt x="663013" y="1841532"/>
                </a:lnTo>
                <a:lnTo>
                  <a:pt x="666395" y="1845956"/>
                </a:lnTo>
                <a:lnTo>
                  <a:pt x="670038" y="1850120"/>
                </a:lnTo>
                <a:lnTo>
                  <a:pt x="673811" y="1854154"/>
                </a:lnTo>
                <a:lnTo>
                  <a:pt x="677845" y="1858058"/>
                </a:lnTo>
                <a:lnTo>
                  <a:pt x="682138" y="1861701"/>
                </a:lnTo>
                <a:lnTo>
                  <a:pt x="686432" y="1865084"/>
                </a:lnTo>
                <a:lnTo>
                  <a:pt x="690985" y="1868337"/>
                </a:lnTo>
                <a:lnTo>
                  <a:pt x="695669" y="1871330"/>
                </a:lnTo>
                <a:lnTo>
                  <a:pt x="700613" y="1874063"/>
                </a:lnTo>
                <a:lnTo>
                  <a:pt x="705557" y="1876665"/>
                </a:lnTo>
                <a:lnTo>
                  <a:pt x="710631" y="1879008"/>
                </a:lnTo>
                <a:lnTo>
                  <a:pt x="715965" y="1881090"/>
                </a:lnTo>
                <a:lnTo>
                  <a:pt x="721300" y="1882911"/>
                </a:lnTo>
                <a:lnTo>
                  <a:pt x="726764" y="1884473"/>
                </a:lnTo>
                <a:lnTo>
                  <a:pt x="732358" y="1885774"/>
                </a:lnTo>
                <a:lnTo>
                  <a:pt x="738083" y="1886815"/>
                </a:lnTo>
                <a:lnTo>
                  <a:pt x="743938" y="1887466"/>
                </a:lnTo>
                <a:lnTo>
                  <a:pt x="749792" y="1887986"/>
                </a:lnTo>
                <a:lnTo>
                  <a:pt x="755777" y="1888116"/>
                </a:lnTo>
                <a:lnTo>
                  <a:pt x="761762" y="1887986"/>
                </a:lnTo>
                <a:lnTo>
                  <a:pt x="767617" y="1887466"/>
                </a:lnTo>
                <a:lnTo>
                  <a:pt x="773341" y="1886815"/>
                </a:lnTo>
                <a:lnTo>
                  <a:pt x="779066" y="1885774"/>
                </a:lnTo>
                <a:lnTo>
                  <a:pt x="784660" y="1884473"/>
                </a:lnTo>
                <a:lnTo>
                  <a:pt x="790125" y="1882911"/>
                </a:lnTo>
                <a:lnTo>
                  <a:pt x="795589" y="1881090"/>
                </a:lnTo>
                <a:lnTo>
                  <a:pt x="800793" y="1879008"/>
                </a:lnTo>
                <a:lnTo>
                  <a:pt x="805998" y="1876665"/>
                </a:lnTo>
                <a:lnTo>
                  <a:pt x="810942" y="1874063"/>
                </a:lnTo>
                <a:lnTo>
                  <a:pt x="815755" y="1871330"/>
                </a:lnTo>
                <a:lnTo>
                  <a:pt x="820439" y="1868337"/>
                </a:lnTo>
                <a:lnTo>
                  <a:pt x="824993" y="1865084"/>
                </a:lnTo>
                <a:lnTo>
                  <a:pt x="829416" y="1861701"/>
                </a:lnTo>
                <a:lnTo>
                  <a:pt x="833580" y="1858058"/>
                </a:lnTo>
                <a:lnTo>
                  <a:pt x="837613" y="1854154"/>
                </a:lnTo>
                <a:lnTo>
                  <a:pt x="841516" y="1850120"/>
                </a:lnTo>
                <a:lnTo>
                  <a:pt x="845029" y="1845956"/>
                </a:lnTo>
                <a:lnTo>
                  <a:pt x="848542" y="1841532"/>
                </a:lnTo>
                <a:lnTo>
                  <a:pt x="851794" y="1836978"/>
                </a:lnTo>
                <a:lnTo>
                  <a:pt x="854787" y="1832293"/>
                </a:lnTo>
                <a:lnTo>
                  <a:pt x="857519" y="1827479"/>
                </a:lnTo>
                <a:lnTo>
                  <a:pt x="860121" y="1822534"/>
                </a:lnTo>
                <a:lnTo>
                  <a:pt x="862463" y="1817329"/>
                </a:lnTo>
                <a:lnTo>
                  <a:pt x="864545" y="1812124"/>
                </a:lnTo>
                <a:lnTo>
                  <a:pt x="866366" y="1806659"/>
                </a:lnTo>
                <a:lnTo>
                  <a:pt x="867927" y="1801194"/>
                </a:lnTo>
                <a:lnTo>
                  <a:pt x="869228" y="1795598"/>
                </a:lnTo>
                <a:lnTo>
                  <a:pt x="870139" y="1789873"/>
                </a:lnTo>
                <a:lnTo>
                  <a:pt x="870920" y="1784147"/>
                </a:lnTo>
                <a:lnTo>
                  <a:pt x="871440" y="1778292"/>
                </a:lnTo>
                <a:lnTo>
                  <a:pt x="871570" y="1772306"/>
                </a:lnTo>
                <a:lnTo>
                  <a:pt x="871440" y="1766320"/>
                </a:lnTo>
                <a:lnTo>
                  <a:pt x="870920" y="1760465"/>
                </a:lnTo>
                <a:lnTo>
                  <a:pt x="870139" y="1754609"/>
                </a:lnTo>
                <a:lnTo>
                  <a:pt x="869228" y="1748884"/>
                </a:lnTo>
                <a:lnTo>
                  <a:pt x="867927" y="1743288"/>
                </a:lnTo>
                <a:lnTo>
                  <a:pt x="866366" y="1737823"/>
                </a:lnTo>
                <a:lnTo>
                  <a:pt x="864545" y="1732488"/>
                </a:lnTo>
                <a:lnTo>
                  <a:pt x="862463" y="1727153"/>
                </a:lnTo>
                <a:lnTo>
                  <a:pt x="860121" y="1722078"/>
                </a:lnTo>
                <a:lnTo>
                  <a:pt x="857519" y="1717133"/>
                </a:lnTo>
                <a:lnTo>
                  <a:pt x="854787" y="1712188"/>
                </a:lnTo>
                <a:lnTo>
                  <a:pt x="851794" y="1707504"/>
                </a:lnTo>
                <a:lnTo>
                  <a:pt x="848542" y="1702949"/>
                </a:lnTo>
                <a:lnTo>
                  <a:pt x="845029" y="1698655"/>
                </a:lnTo>
                <a:lnTo>
                  <a:pt x="841516" y="1694361"/>
                </a:lnTo>
                <a:lnTo>
                  <a:pt x="837613" y="1690458"/>
                </a:lnTo>
                <a:lnTo>
                  <a:pt x="833580" y="1686554"/>
                </a:lnTo>
                <a:lnTo>
                  <a:pt x="829416" y="1682910"/>
                </a:lnTo>
                <a:lnTo>
                  <a:pt x="824993" y="1679527"/>
                </a:lnTo>
                <a:lnTo>
                  <a:pt x="820439" y="1676274"/>
                </a:lnTo>
                <a:lnTo>
                  <a:pt x="815755" y="1673281"/>
                </a:lnTo>
                <a:lnTo>
                  <a:pt x="810942" y="1670419"/>
                </a:lnTo>
                <a:lnTo>
                  <a:pt x="805998" y="1667946"/>
                </a:lnTo>
                <a:lnTo>
                  <a:pt x="800793" y="1665604"/>
                </a:lnTo>
                <a:lnTo>
                  <a:pt x="795589" y="1663522"/>
                </a:lnTo>
                <a:lnTo>
                  <a:pt x="790125" y="1661700"/>
                </a:lnTo>
                <a:lnTo>
                  <a:pt x="784660" y="1660139"/>
                </a:lnTo>
                <a:lnTo>
                  <a:pt x="779066" y="1658837"/>
                </a:lnTo>
                <a:lnTo>
                  <a:pt x="773341" y="1657796"/>
                </a:lnTo>
                <a:lnTo>
                  <a:pt x="767617" y="1657016"/>
                </a:lnTo>
                <a:lnTo>
                  <a:pt x="761762" y="1656625"/>
                </a:lnTo>
                <a:lnTo>
                  <a:pt x="755777" y="1656495"/>
                </a:lnTo>
                <a:close/>
                <a:moveTo>
                  <a:pt x="1850737" y="1122076"/>
                </a:moveTo>
                <a:lnTo>
                  <a:pt x="1839678" y="1122336"/>
                </a:lnTo>
                <a:lnTo>
                  <a:pt x="1829140" y="1122466"/>
                </a:lnTo>
                <a:lnTo>
                  <a:pt x="1810144" y="1123117"/>
                </a:lnTo>
                <a:lnTo>
                  <a:pt x="1793751" y="1123898"/>
                </a:lnTo>
                <a:lnTo>
                  <a:pt x="1780350" y="1124679"/>
                </a:lnTo>
                <a:lnTo>
                  <a:pt x="1769942" y="1125459"/>
                </a:lnTo>
                <a:lnTo>
                  <a:pt x="1762526" y="1126110"/>
                </a:lnTo>
                <a:lnTo>
                  <a:pt x="1758493" y="1126500"/>
                </a:lnTo>
                <a:lnTo>
                  <a:pt x="1774496" y="1275753"/>
                </a:lnTo>
                <a:lnTo>
                  <a:pt x="1781781" y="1275102"/>
                </a:lnTo>
                <a:lnTo>
                  <a:pt x="1789978" y="1274451"/>
                </a:lnTo>
                <a:lnTo>
                  <a:pt x="1801037" y="1273931"/>
                </a:lnTo>
                <a:lnTo>
                  <a:pt x="1814698" y="1273280"/>
                </a:lnTo>
                <a:lnTo>
                  <a:pt x="1830961" y="1272760"/>
                </a:lnTo>
                <a:lnTo>
                  <a:pt x="1849696" y="1272499"/>
                </a:lnTo>
                <a:lnTo>
                  <a:pt x="1859844" y="1272499"/>
                </a:lnTo>
                <a:lnTo>
                  <a:pt x="1870643" y="1272630"/>
                </a:lnTo>
                <a:lnTo>
                  <a:pt x="1881962" y="1272760"/>
                </a:lnTo>
                <a:lnTo>
                  <a:pt x="1893801" y="1273020"/>
                </a:lnTo>
                <a:lnTo>
                  <a:pt x="1906161" y="1273410"/>
                </a:lnTo>
                <a:lnTo>
                  <a:pt x="1919042" y="1273931"/>
                </a:lnTo>
                <a:lnTo>
                  <a:pt x="1932443" y="1274581"/>
                </a:lnTo>
                <a:lnTo>
                  <a:pt x="1946234" y="1275362"/>
                </a:lnTo>
                <a:lnTo>
                  <a:pt x="1960415" y="1276273"/>
                </a:lnTo>
                <a:lnTo>
                  <a:pt x="1975117" y="1277444"/>
                </a:lnTo>
                <a:lnTo>
                  <a:pt x="1990209" y="1278745"/>
                </a:lnTo>
                <a:lnTo>
                  <a:pt x="2005691" y="1280307"/>
                </a:lnTo>
                <a:lnTo>
                  <a:pt x="2021564" y="1281998"/>
                </a:lnTo>
                <a:lnTo>
                  <a:pt x="2037697" y="1283950"/>
                </a:lnTo>
                <a:lnTo>
                  <a:pt x="2054350" y="1286162"/>
                </a:lnTo>
                <a:lnTo>
                  <a:pt x="2071134" y="1288505"/>
                </a:lnTo>
                <a:lnTo>
                  <a:pt x="2088438" y="1291237"/>
                </a:lnTo>
                <a:lnTo>
                  <a:pt x="2105872" y="1294100"/>
                </a:lnTo>
                <a:lnTo>
                  <a:pt x="2123696" y="1297353"/>
                </a:lnTo>
                <a:lnTo>
                  <a:pt x="2141781" y="1300866"/>
                </a:lnTo>
                <a:lnTo>
                  <a:pt x="2159995" y="1304640"/>
                </a:lnTo>
                <a:lnTo>
                  <a:pt x="2178600" y="1308674"/>
                </a:lnTo>
                <a:lnTo>
                  <a:pt x="2197335" y="1313098"/>
                </a:lnTo>
                <a:lnTo>
                  <a:pt x="2216201" y="1317783"/>
                </a:lnTo>
                <a:lnTo>
                  <a:pt x="2235326" y="1322857"/>
                </a:lnTo>
                <a:lnTo>
                  <a:pt x="2254711" y="1328323"/>
                </a:lnTo>
                <a:lnTo>
                  <a:pt x="2264339" y="1331185"/>
                </a:lnTo>
                <a:lnTo>
                  <a:pt x="2274097" y="1334048"/>
                </a:lnTo>
                <a:lnTo>
                  <a:pt x="2283855" y="1337171"/>
                </a:lnTo>
                <a:lnTo>
                  <a:pt x="2293743" y="1340294"/>
                </a:lnTo>
                <a:lnTo>
                  <a:pt x="2303501" y="1343547"/>
                </a:lnTo>
                <a:lnTo>
                  <a:pt x="2313389" y="1346800"/>
                </a:lnTo>
                <a:lnTo>
                  <a:pt x="2323277" y="1350183"/>
                </a:lnTo>
                <a:lnTo>
                  <a:pt x="2333164" y="1353697"/>
                </a:lnTo>
                <a:lnTo>
                  <a:pt x="2343052" y="1357340"/>
                </a:lnTo>
                <a:lnTo>
                  <a:pt x="2353070" y="1361114"/>
                </a:lnTo>
                <a:lnTo>
                  <a:pt x="2363089" y="1364887"/>
                </a:lnTo>
                <a:lnTo>
                  <a:pt x="2372976" y="1368791"/>
                </a:lnTo>
                <a:lnTo>
                  <a:pt x="2382995" y="1372825"/>
                </a:lnTo>
                <a:lnTo>
                  <a:pt x="2393013" y="1376989"/>
                </a:lnTo>
                <a:lnTo>
                  <a:pt x="2403031" y="1381283"/>
                </a:lnTo>
                <a:lnTo>
                  <a:pt x="2413049" y="1385577"/>
                </a:lnTo>
                <a:lnTo>
                  <a:pt x="2423067" y="1390131"/>
                </a:lnTo>
                <a:lnTo>
                  <a:pt x="2433085" y="1394686"/>
                </a:lnTo>
                <a:lnTo>
                  <a:pt x="2443103" y="1399370"/>
                </a:lnTo>
                <a:lnTo>
                  <a:pt x="2453121" y="1404185"/>
                </a:lnTo>
                <a:lnTo>
                  <a:pt x="2463139" y="1409130"/>
                </a:lnTo>
                <a:lnTo>
                  <a:pt x="2473157" y="1414204"/>
                </a:lnTo>
                <a:lnTo>
                  <a:pt x="2483175" y="1419409"/>
                </a:lnTo>
                <a:lnTo>
                  <a:pt x="2493193" y="1424744"/>
                </a:lnTo>
                <a:lnTo>
                  <a:pt x="2503211" y="1430080"/>
                </a:lnTo>
                <a:lnTo>
                  <a:pt x="2513099" y="1435675"/>
                </a:lnTo>
                <a:lnTo>
                  <a:pt x="2523117" y="1441400"/>
                </a:lnTo>
                <a:lnTo>
                  <a:pt x="2533005" y="1447126"/>
                </a:lnTo>
                <a:lnTo>
                  <a:pt x="2542893" y="1453111"/>
                </a:lnTo>
                <a:lnTo>
                  <a:pt x="2552781" y="1459097"/>
                </a:lnTo>
                <a:lnTo>
                  <a:pt x="2562669" y="1465343"/>
                </a:lnTo>
                <a:lnTo>
                  <a:pt x="2572557" y="1471719"/>
                </a:lnTo>
                <a:lnTo>
                  <a:pt x="2582315" y="1478225"/>
                </a:lnTo>
                <a:lnTo>
                  <a:pt x="2592203" y="1484862"/>
                </a:lnTo>
                <a:lnTo>
                  <a:pt x="2601960" y="1491628"/>
                </a:lnTo>
                <a:lnTo>
                  <a:pt x="2611588" y="1498395"/>
                </a:lnTo>
                <a:lnTo>
                  <a:pt x="2621346" y="1505421"/>
                </a:lnTo>
                <a:lnTo>
                  <a:pt x="2630974" y="1512578"/>
                </a:lnTo>
                <a:lnTo>
                  <a:pt x="2640601" y="1519865"/>
                </a:lnTo>
                <a:lnTo>
                  <a:pt x="2650099" y="1527412"/>
                </a:lnTo>
                <a:lnTo>
                  <a:pt x="2659597" y="1534959"/>
                </a:lnTo>
                <a:lnTo>
                  <a:pt x="2669094" y="1542637"/>
                </a:lnTo>
                <a:lnTo>
                  <a:pt x="2678462" y="1550574"/>
                </a:lnTo>
                <a:lnTo>
                  <a:pt x="2687829" y="1558642"/>
                </a:lnTo>
                <a:lnTo>
                  <a:pt x="2697197" y="1566840"/>
                </a:lnTo>
                <a:lnTo>
                  <a:pt x="2706434" y="1575168"/>
                </a:lnTo>
                <a:lnTo>
                  <a:pt x="2715672" y="1583626"/>
                </a:lnTo>
                <a:lnTo>
                  <a:pt x="2724779" y="1592214"/>
                </a:lnTo>
                <a:lnTo>
                  <a:pt x="2828603" y="1483821"/>
                </a:lnTo>
                <a:lnTo>
                  <a:pt x="2818194" y="1473931"/>
                </a:lnTo>
                <a:lnTo>
                  <a:pt x="2807786" y="1464302"/>
                </a:lnTo>
                <a:lnTo>
                  <a:pt x="2797377" y="1454933"/>
                </a:lnTo>
                <a:lnTo>
                  <a:pt x="2786969" y="1445694"/>
                </a:lnTo>
                <a:lnTo>
                  <a:pt x="2776431" y="1436716"/>
                </a:lnTo>
                <a:lnTo>
                  <a:pt x="2765762" y="1427737"/>
                </a:lnTo>
                <a:lnTo>
                  <a:pt x="2755224" y="1419019"/>
                </a:lnTo>
                <a:lnTo>
                  <a:pt x="2744555" y="1410431"/>
                </a:lnTo>
                <a:lnTo>
                  <a:pt x="2733756" y="1402103"/>
                </a:lnTo>
                <a:lnTo>
                  <a:pt x="2722958" y="1393775"/>
                </a:lnTo>
                <a:lnTo>
                  <a:pt x="2712159" y="1385707"/>
                </a:lnTo>
                <a:lnTo>
                  <a:pt x="2701360" y="1377770"/>
                </a:lnTo>
                <a:lnTo>
                  <a:pt x="2690432" y="1370092"/>
                </a:lnTo>
                <a:lnTo>
                  <a:pt x="2679503" y="1362415"/>
                </a:lnTo>
                <a:lnTo>
                  <a:pt x="2668574" y="1354998"/>
                </a:lnTo>
                <a:lnTo>
                  <a:pt x="2657645" y="1347711"/>
                </a:lnTo>
                <a:lnTo>
                  <a:pt x="2646586" y="1340554"/>
                </a:lnTo>
                <a:lnTo>
                  <a:pt x="2635657" y="1333528"/>
                </a:lnTo>
                <a:lnTo>
                  <a:pt x="2624599" y="1326761"/>
                </a:lnTo>
                <a:lnTo>
                  <a:pt x="2613540" y="1319995"/>
                </a:lnTo>
                <a:lnTo>
                  <a:pt x="2602351" y="1313488"/>
                </a:lnTo>
                <a:lnTo>
                  <a:pt x="2591292" y="1306982"/>
                </a:lnTo>
                <a:lnTo>
                  <a:pt x="2580233" y="1300736"/>
                </a:lnTo>
                <a:lnTo>
                  <a:pt x="2569044" y="1294621"/>
                </a:lnTo>
                <a:lnTo>
                  <a:pt x="2557855" y="1288635"/>
                </a:lnTo>
                <a:lnTo>
                  <a:pt x="2546796" y="1282779"/>
                </a:lnTo>
                <a:lnTo>
                  <a:pt x="2535607" y="1277054"/>
                </a:lnTo>
                <a:lnTo>
                  <a:pt x="2524418" y="1271458"/>
                </a:lnTo>
                <a:lnTo>
                  <a:pt x="2513229" y="1265993"/>
                </a:lnTo>
                <a:lnTo>
                  <a:pt x="2502170" y="1260658"/>
                </a:lnTo>
                <a:lnTo>
                  <a:pt x="2490981" y="1255453"/>
                </a:lnTo>
                <a:lnTo>
                  <a:pt x="2479792" y="1250378"/>
                </a:lnTo>
                <a:lnTo>
                  <a:pt x="2468733" y="1245434"/>
                </a:lnTo>
                <a:lnTo>
                  <a:pt x="2457544" y="1240619"/>
                </a:lnTo>
                <a:lnTo>
                  <a:pt x="2446486" y="1235935"/>
                </a:lnTo>
                <a:lnTo>
                  <a:pt x="2435297" y="1231380"/>
                </a:lnTo>
                <a:lnTo>
                  <a:pt x="2424238" y="1226956"/>
                </a:lnTo>
                <a:lnTo>
                  <a:pt x="2413179" y="1222532"/>
                </a:lnTo>
                <a:lnTo>
                  <a:pt x="2402120" y="1218368"/>
                </a:lnTo>
                <a:lnTo>
                  <a:pt x="2391061" y="1214334"/>
                </a:lnTo>
                <a:lnTo>
                  <a:pt x="2380132" y="1210300"/>
                </a:lnTo>
                <a:lnTo>
                  <a:pt x="2369073" y="1206396"/>
                </a:lnTo>
                <a:lnTo>
                  <a:pt x="2358145" y="1202623"/>
                </a:lnTo>
                <a:lnTo>
                  <a:pt x="2347216" y="1198979"/>
                </a:lnTo>
                <a:lnTo>
                  <a:pt x="2336287" y="1195466"/>
                </a:lnTo>
                <a:lnTo>
                  <a:pt x="2325488" y="1192083"/>
                </a:lnTo>
                <a:lnTo>
                  <a:pt x="2314690" y="1188700"/>
                </a:lnTo>
                <a:lnTo>
                  <a:pt x="2303891" y="1185446"/>
                </a:lnTo>
                <a:lnTo>
                  <a:pt x="2293092" y="1182324"/>
                </a:lnTo>
                <a:lnTo>
                  <a:pt x="2282424" y="1179331"/>
                </a:lnTo>
                <a:lnTo>
                  <a:pt x="2271755" y="1176338"/>
                </a:lnTo>
                <a:lnTo>
                  <a:pt x="2261217" y="1173605"/>
                </a:lnTo>
                <a:lnTo>
                  <a:pt x="2250678" y="1170873"/>
                </a:lnTo>
                <a:lnTo>
                  <a:pt x="2240140" y="1168140"/>
                </a:lnTo>
                <a:lnTo>
                  <a:pt x="2219323" y="1163195"/>
                </a:lnTo>
                <a:lnTo>
                  <a:pt x="2198767" y="1158511"/>
                </a:lnTo>
                <a:lnTo>
                  <a:pt x="2178470" y="1154217"/>
                </a:lnTo>
                <a:lnTo>
                  <a:pt x="2158304" y="1150313"/>
                </a:lnTo>
                <a:lnTo>
                  <a:pt x="2138528" y="1146670"/>
                </a:lnTo>
                <a:lnTo>
                  <a:pt x="2119143" y="1143286"/>
                </a:lnTo>
                <a:lnTo>
                  <a:pt x="2099887" y="1140293"/>
                </a:lnTo>
                <a:lnTo>
                  <a:pt x="2081152" y="1137561"/>
                </a:lnTo>
                <a:lnTo>
                  <a:pt x="2062677" y="1135089"/>
                </a:lnTo>
                <a:lnTo>
                  <a:pt x="2044462" y="1132876"/>
                </a:lnTo>
                <a:lnTo>
                  <a:pt x="2026768" y="1130925"/>
                </a:lnTo>
                <a:lnTo>
                  <a:pt x="2009464" y="1129103"/>
                </a:lnTo>
                <a:lnTo>
                  <a:pt x="1992551" y="1127671"/>
                </a:lnTo>
                <a:lnTo>
                  <a:pt x="1976158" y="1126370"/>
                </a:lnTo>
                <a:lnTo>
                  <a:pt x="1960155" y="1125199"/>
                </a:lnTo>
                <a:lnTo>
                  <a:pt x="1944672" y="1124288"/>
                </a:lnTo>
                <a:lnTo>
                  <a:pt x="1929580" y="1123638"/>
                </a:lnTo>
                <a:lnTo>
                  <a:pt x="1915139" y="1122987"/>
                </a:lnTo>
                <a:lnTo>
                  <a:pt x="1901087" y="1122597"/>
                </a:lnTo>
                <a:lnTo>
                  <a:pt x="1887687" y="1122336"/>
                </a:lnTo>
                <a:lnTo>
                  <a:pt x="1874806" y="1122076"/>
                </a:lnTo>
                <a:lnTo>
                  <a:pt x="1862446" y="1122076"/>
                </a:lnTo>
                <a:lnTo>
                  <a:pt x="1850737" y="1122076"/>
                </a:lnTo>
                <a:close/>
                <a:moveTo>
                  <a:pt x="719088" y="759551"/>
                </a:moveTo>
                <a:lnTo>
                  <a:pt x="727805" y="759551"/>
                </a:lnTo>
                <a:lnTo>
                  <a:pt x="736392" y="759681"/>
                </a:lnTo>
                <a:lnTo>
                  <a:pt x="744979" y="759941"/>
                </a:lnTo>
                <a:lnTo>
                  <a:pt x="753696" y="760462"/>
                </a:lnTo>
                <a:lnTo>
                  <a:pt x="762413" y="761112"/>
                </a:lnTo>
                <a:lnTo>
                  <a:pt x="771130" y="761763"/>
                </a:lnTo>
                <a:lnTo>
                  <a:pt x="779847" y="762674"/>
                </a:lnTo>
                <a:lnTo>
                  <a:pt x="788564" y="763845"/>
                </a:lnTo>
                <a:lnTo>
                  <a:pt x="797281" y="765016"/>
                </a:lnTo>
                <a:lnTo>
                  <a:pt x="805998" y="766317"/>
                </a:lnTo>
                <a:lnTo>
                  <a:pt x="814845" y="767879"/>
                </a:lnTo>
                <a:lnTo>
                  <a:pt x="823562" y="769570"/>
                </a:lnTo>
                <a:lnTo>
                  <a:pt x="832409" y="771392"/>
                </a:lnTo>
                <a:lnTo>
                  <a:pt x="841126" y="773344"/>
                </a:lnTo>
                <a:lnTo>
                  <a:pt x="849843" y="775426"/>
                </a:lnTo>
                <a:lnTo>
                  <a:pt x="858690" y="777638"/>
                </a:lnTo>
                <a:lnTo>
                  <a:pt x="867407" y="779980"/>
                </a:lnTo>
                <a:lnTo>
                  <a:pt x="876124" y="782583"/>
                </a:lnTo>
                <a:lnTo>
                  <a:pt x="884841" y="785185"/>
                </a:lnTo>
                <a:lnTo>
                  <a:pt x="893558" y="788048"/>
                </a:lnTo>
                <a:lnTo>
                  <a:pt x="902275" y="791041"/>
                </a:lnTo>
                <a:lnTo>
                  <a:pt x="910992" y="794164"/>
                </a:lnTo>
                <a:lnTo>
                  <a:pt x="919709" y="797417"/>
                </a:lnTo>
                <a:lnTo>
                  <a:pt x="928426" y="800800"/>
                </a:lnTo>
                <a:lnTo>
                  <a:pt x="937013" y="804444"/>
                </a:lnTo>
                <a:lnTo>
                  <a:pt x="945600" y="808087"/>
                </a:lnTo>
                <a:lnTo>
                  <a:pt x="954317" y="811861"/>
                </a:lnTo>
                <a:lnTo>
                  <a:pt x="962773" y="815895"/>
                </a:lnTo>
                <a:lnTo>
                  <a:pt x="971360" y="820059"/>
                </a:lnTo>
                <a:lnTo>
                  <a:pt x="979947" y="824222"/>
                </a:lnTo>
                <a:lnTo>
                  <a:pt x="988404" y="828647"/>
                </a:lnTo>
                <a:lnTo>
                  <a:pt x="996861" y="833201"/>
                </a:lnTo>
                <a:lnTo>
                  <a:pt x="1005188" y="837885"/>
                </a:lnTo>
                <a:lnTo>
                  <a:pt x="1013644" y="842700"/>
                </a:lnTo>
                <a:lnTo>
                  <a:pt x="1021971" y="847645"/>
                </a:lnTo>
                <a:lnTo>
                  <a:pt x="1030298" y="852720"/>
                </a:lnTo>
                <a:lnTo>
                  <a:pt x="1038494" y="857924"/>
                </a:lnTo>
                <a:lnTo>
                  <a:pt x="1046691" y="863390"/>
                </a:lnTo>
                <a:lnTo>
                  <a:pt x="1054888" y="868855"/>
                </a:lnTo>
                <a:lnTo>
                  <a:pt x="1062954" y="874450"/>
                </a:lnTo>
                <a:lnTo>
                  <a:pt x="1071020" y="880306"/>
                </a:lnTo>
                <a:lnTo>
                  <a:pt x="1078957" y="886161"/>
                </a:lnTo>
                <a:lnTo>
                  <a:pt x="1086893" y="892277"/>
                </a:lnTo>
                <a:lnTo>
                  <a:pt x="1094830" y="898393"/>
                </a:lnTo>
                <a:lnTo>
                  <a:pt x="1102636" y="904769"/>
                </a:lnTo>
                <a:lnTo>
                  <a:pt x="1110442" y="911145"/>
                </a:lnTo>
                <a:lnTo>
                  <a:pt x="1118118" y="917781"/>
                </a:lnTo>
                <a:lnTo>
                  <a:pt x="1125794" y="924548"/>
                </a:lnTo>
                <a:lnTo>
                  <a:pt x="1133341" y="931314"/>
                </a:lnTo>
                <a:lnTo>
                  <a:pt x="1140887" y="938341"/>
                </a:lnTo>
                <a:lnTo>
                  <a:pt x="1148303" y="945368"/>
                </a:lnTo>
                <a:lnTo>
                  <a:pt x="1155719" y="952655"/>
                </a:lnTo>
                <a:lnTo>
                  <a:pt x="1163004" y="960072"/>
                </a:lnTo>
                <a:lnTo>
                  <a:pt x="1170160" y="967619"/>
                </a:lnTo>
                <a:lnTo>
                  <a:pt x="1177316" y="975166"/>
                </a:lnTo>
                <a:lnTo>
                  <a:pt x="1184342" y="982974"/>
                </a:lnTo>
                <a:lnTo>
                  <a:pt x="1191367" y="990911"/>
                </a:lnTo>
                <a:lnTo>
                  <a:pt x="1198263" y="998849"/>
                </a:lnTo>
                <a:lnTo>
                  <a:pt x="1205028" y="1007047"/>
                </a:lnTo>
                <a:lnTo>
                  <a:pt x="1211663" y="1015374"/>
                </a:lnTo>
                <a:lnTo>
                  <a:pt x="1216477" y="1021360"/>
                </a:lnTo>
                <a:lnTo>
                  <a:pt x="1221291" y="1027606"/>
                </a:lnTo>
                <a:lnTo>
                  <a:pt x="1225845" y="1033722"/>
                </a:lnTo>
                <a:lnTo>
                  <a:pt x="1230399" y="1039968"/>
                </a:lnTo>
                <a:lnTo>
                  <a:pt x="1239246" y="1052460"/>
                </a:lnTo>
                <a:lnTo>
                  <a:pt x="1247833" y="1065082"/>
                </a:lnTo>
                <a:lnTo>
                  <a:pt x="1263445" y="1060527"/>
                </a:lnTo>
                <a:lnTo>
                  <a:pt x="1279188" y="1056103"/>
                </a:lnTo>
                <a:lnTo>
                  <a:pt x="1295060" y="1051679"/>
                </a:lnTo>
                <a:lnTo>
                  <a:pt x="1310933" y="1047385"/>
                </a:lnTo>
                <a:lnTo>
                  <a:pt x="1326936" y="1043351"/>
                </a:lnTo>
                <a:lnTo>
                  <a:pt x="1343069" y="1039447"/>
                </a:lnTo>
                <a:lnTo>
                  <a:pt x="1359202" y="1035674"/>
                </a:lnTo>
                <a:lnTo>
                  <a:pt x="1375335" y="1032030"/>
                </a:lnTo>
                <a:lnTo>
                  <a:pt x="1391728" y="1028517"/>
                </a:lnTo>
                <a:lnTo>
                  <a:pt x="1408121" y="1025134"/>
                </a:lnTo>
                <a:lnTo>
                  <a:pt x="1424515" y="1021881"/>
                </a:lnTo>
                <a:lnTo>
                  <a:pt x="1441038" y="1018758"/>
                </a:lnTo>
                <a:lnTo>
                  <a:pt x="1457691" y="1015895"/>
                </a:lnTo>
                <a:lnTo>
                  <a:pt x="1474344" y="1013032"/>
                </a:lnTo>
                <a:lnTo>
                  <a:pt x="1491128" y="1010430"/>
                </a:lnTo>
                <a:lnTo>
                  <a:pt x="1507912" y="1007827"/>
                </a:lnTo>
                <a:lnTo>
                  <a:pt x="1524825" y="1005485"/>
                </a:lnTo>
                <a:lnTo>
                  <a:pt x="1541869" y="1003273"/>
                </a:lnTo>
                <a:lnTo>
                  <a:pt x="1558782" y="1001191"/>
                </a:lnTo>
                <a:lnTo>
                  <a:pt x="1575956" y="999239"/>
                </a:lnTo>
                <a:lnTo>
                  <a:pt x="1593130" y="997547"/>
                </a:lnTo>
                <a:lnTo>
                  <a:pt x="1610304" y="995856"/>
                </a:lnTo>
                <a:lnTo>
                  <a:pt x="1627608" y="994425"/>
                </a:lnTo>
                <a:lnTo>
                  <a:pt x="1644912" y="992993"/>
                </a:lnTo>
                <a:lnTo>
                  <a:pt x="1662346" y="991822"/>
                </a:lnTo>
                <a:lnTo>
                  <a:pt x="1679780" y="990911"/>
                </a:lnTo>
                <a:lnTo>
                  <a:pt x="1697344" y="990000"/>
                </a:lnTo>
                <a:lnTo>
                  <a:pt x="1714908" y="989220"/>
                </a:lnTo>
                <a:lnTo>
                  <a:pt x="1732472" y="988699"/>
                </a:lnTo>
                <a:lnTo>
                  <a:pt x="1750296" y="988309"/>
                </a:lnTo>
                <a:lnTo>
                  <a:pt x="1768120" y="988048"/>
                </a:lnTo>
                <a:lnTo>
                  <a:pt x="1785815" y="988048"/>
                </a:lnTo>
                <a:lnTo>
                  <a:pt x="1804680" y="988048"/>
                </a:lnTo>
                <a:lnTo>
                  <a:pt x="1823415" y="988309"/>
                </a:lnTo>
                <a:lnTo>
                  <a:pt x="1842150" y="988829"/>
                </a:lnTo>
                <a:lnTo>
                  <a:pt x="1860755" y="989480"/>
                </a:lnTo>
                <a:lnTo>
                  <a:pt x="1879360" y="990261"/>
                </a:lnTo>
                <a:lnTo>
                  <a:pt x="1897835" y="991171"/>
                </a:lnTo>
                <a:lnTo>
                  <a:pt x="1916310" y="992343"/>
                </a:lnTo>
                <a:lnTo>
                  <a:pt x="1934784" y="993644"/>
                </a:lnTo>
                <a:lnTo>
                  <a:pt x="1952999" y="995075"/>
                </a:lnTo>
                <a:lnTo>
                  <a:pt x="1971344" y="996767"/>
                </a:lnTo>
                <a:lnTo>
                  <a:pt x="1989428" y="998588"/>
                </a:lnTo>
                <a:lnTo>
                  <a:pt x="2007643" y="1000540"/>
                </a:lnTo>
                <a:lnTo>
                  <a:pt x="2025597" y="1002752"/>
                </a:lnTo>
                <a:lnTo>
                  <a:pt x="2043552" y="1005095"/>
                </a:lnTo>
                <a:lnTo>
                  <a:pt x="2061506" y="1007567"/>
                </a:lnTo>
                <a:lnTo>
                  <a:pt x="2079331" y="1010170"/>
                </a:lnTo>
                <a:lnTo>
                  <a:pt x="2097025" y="1013032"/>
                </a:lnTo>
                <a:lnTo>
                  <a:pt x="2114719" y="1016025"/>
                </a:lnTo>
                <a:lnTo>
                  <a:pt x="2132283" y="1019148"/>
                </a:lnTo>
                <a:lnTo>
                  <a:pt x="2149717" y="1022401"/>
                </a:lnTo>
                <a:lnTo>
                  <a:pt x="2167151" y="1025784"/>
                </a:lnTo>
                <a:lnTo>
                  <a:pt x="2184455" y="1029428"/>
                </a:lnTo>
                <a:lnTo>
                  <a:pt x="2201629" y="1033201"/>
                </a:lnTo>
                <a:lnTo>
                  <a:pt x="2218803" y="1037105"/>
                </a:lnTo>
                <a:lnTo>
                  <a:pt x="2235846" y="1041139"/>
                </a:lnTo>
                <a:lnTo>
                  <a:pt x="2252890" y="1045433"/>
                </a:lnTo>
                <a:lnTo>
                  <a:pt x="2269673" y="1049727"/>
                </a:lnTo>
                <a:lnTo>
                  <a:pt x="2286457" y="1054412"/>
                </a:lnTo>
                <a:lnTo>
                  <a:pt x="2303110" y="1059096"/>
                </a:lnTo>
                <a:lnTo>
                  <a:pt x="2319764" y="1063911"/>
                </a:lnTo>
                <a:lnTo>
                  <a:pt x="2336157" y="1068855"/>
                </a:lnTo>
                <a:lnTo>
                  <a:pt x="2352550" y="1073930"/>
                </a:lnTo>
                <a:lnTo>
                  <a:pt x="2368813" y="1079265"/>
                </a:lnTo>
                <a:lnTo>
                  <a:pt x="2385076" y="1084600"/>
                </a:lnTo>
                <a:lnTo>
                  <a:pt x="2401079" y="1090196"/>
                </a:lnTo>
                <a:lnTo>
                  <a:pt x="2417082" y="1095791"/>
                </a:lnTo>
                <a:lnTo>
                  <a:pt x="2432955" y="1101647"/>
                </a:lnTo>
                <a:lnTo>
                  <a:pt x="2448697" y="1107632"/>
                </a:lnTo>
                <a:lnTo>
                  <a:pt x="2464310" y="1113748"/>
                </a:lnTo>
                <a:lnTo>
                  <a:pt x="2479792" y="1119994"/>
                </a:lnTo>
                <a:lnTo>
                  <a:pt x="2495275" y="1126370"/>
                </a:lnTo>
                <a:lnTo>
                  <a:pt x="2510627" y="1132876"/>
                </a:lnTo>
                <a:lnTo>
                  <a:pt x="2525719" y="1139513"/>
                </a:lnTo>
                <a:lnTo>
                  <a:pt x="2540811" y="1146279"/>
                </a:lnTo>
                <a:lnTo>
                  <a:pt x="2555773" y="1153176"/>
                </a:lnTo>
                <a:lnTo>
                  <a:pt x="2570605" y="1160202"/>
                </a:lnTo>
                <a:lnTo>
                  <a:pt x="2585307" y="1167359"/>
                </a:lnTo>
                <a:lnTo>
                  <a:pt x="2599879" y="1174646"/>
                </a:lnTo>
                <a:lnTo>
                  <a:pt x="2614320" y="1182063"/>
                </a:lnTo>
                <a:lnTo>
                  <a:pt x="2628632" y="1189610"/>
                </a:lnTo>
                <a:lnTo>
                  <a:pt x="2642943" y="1197288"/>
                </a:lnTo>
                <a:lnTo>
                  <a:pt x="2656995" y="1205095"/>
                </a:lnTo>
                <a:lnTo>
                  <a:pt x="2670916" y="1213033"/>
                </a:lnTo>
                <a:lnTo>
                  <a:pt x="2684707" y="1221100"/>
                </a:lnTo>
                <a:lnTo>
                  <a:pt x="2698368" y="1229298"/>
                </a:lnTo>
                <a:lnTo>
                  <a:pt x="2712029" y="1237496"/>
                </a:lnTo>
                <a:lnTo>
                  <a:pt x="2725430" y="1245954"/>
                </a:lnTo>
                <a:lnTo>
                  <a:pt x="2738700" y="1254542"/>
                </a:lnTo>
                <a:lnTo>
                  <a:pt x="2751841" y="1263130"/>
                </a:lnTo>
                <a:lnTo>
                  <a:pt x="2764851" y="1271849"/>
                </a:lnTo>
                <a:lnTo>
                  <a:pt x="2777602" y="1280697"/>
                </a:lnTo>
                <a:lnTo>
                  <a:pt x="2790352" y="1289806"/>
                </a:lnTo>
                <a:lnTo>
                  <a:pt x="2802972" y="1298784"/>
                </a:lnTo>
                <a:lnTo>
                  <a:pt x="2815332" y="1308023"/>
                </a:lnTo>
                <a:lnTo>
                  <a:pt x="2827692" y="1317392"/>
                </a:lnTo>
                <a:lnTo>
                  <a:pt x="2839791" y="1326761"/>
                </a:lnTo>
                <a:lnTo>
                  <a:pt x="2851761" y="1336390"/>
                </a:lnTo>
                <a:lnTo>
                  <a:pt x="2863601" y="1346019"/>
                </a:lnTo>
                <a:lnTo>
                  <a:pt x="2875310" y="1355779"/>
                </a:lnTo>
                <a:lnTo>
                  <a:pt x="2886759" y="1365538"/>
                </a:lnTo>
                <a:lnTo>
                  <a:pt x="2898078" y="1375558"/>
                </a:lnTo>
                <a:lnTo>
                  <a:pt x="2909397" y="1385577"/>
                </a:lnTo>
                <a:lnTo>
                  <a:pt x="2920456" y="1395727"/>
                </a:lnTo>
                <a:lnTo>
                  <a:pt x="2931385" y="1406007"/>
                </a:lnTo>
                <a:lnTo>
                  <a:pt x="2942184" y="1416417"/>
                </a:lnTo>
                <a:lnTo>
                  <a:pt x="2952722" y="1426826"/>
                </a:lnTo>
                <a:lnTo>
                  <a:pt x="2963131" y="1437497"/>
                </a:lnTo>
                <a:lnTo>
                  <a:pt x="2973279" y="1448037"/>
                </a:lnTo>
                <a:lnTo>
                  <a:pt x="2983427" y="1458837"/>
                </a:lnTo>
                <a:lnTo>
                  <a:pt x="2993315" y="1469637"/>
                </a:lnTo>
                <a:lnTo>
                  <a:pt x="3002943" y="1480828"/>
                </a:lnTo>
                <a:lnTo>
                  <a:pt x="3012570" y="1491758"/>
                </a:lnTo>
                <a:lnTo>
                  <a:pt x="3021938" y="1502949"/>
                </a:lnTo>
                <a:lnTo>
                  <a:pt x="3031175" y="1514140"/>
                </a:lnTo>
                <a:lnTo>
                  <a:pt x="3040152" y="1525460"/>
                </a:lnTo>
                <a:lnTo>
                  <a:pt x="3049000" y="1536781"/>
                </a:lnTo>
                <a:lnTo>
                  <a:pt x="3057717" y="1548362"/>
                </a:lnTo>
                <a:lnTo>
                  <a:pt x="3066173" y="1559943"/>
                </a:lnTo>
                <a:lnTo>
                  <a:pt x="3074500" y="1571524"/>
                </a:lnTo>
                <a:lnTo>
                  <a:pt x="3082697" y="1583235"/>
                </a:lnTo>
                <a:lnTo>
                  <a:pt x="3090633" y="1595077"/>
                </a:lnTo>
                <a:lnTo>
                  <a:pt x="3098309" y="1606918"/>
                </a:lnTo>
                <a:lnTo>
                  <a:pt x="3105985" y="1619020"/>
                </a:lnTo>
                <a:lnTo>
                  <a:pt x="3113271" y="1630991"/>
                </a:lnTo>
                <a:lnTo>
                  <a:pt x="3120557" y="1643092"/>
                </a:lnTo>
                <a:lnTo>
                  <a:pt x="3127453" y="1655324"/>
                </a:lnTo>
                <a:lnTo>
                  <a:pt x="3134348" y="1667686"/>
                </a:lnTo>
                <a:lnTo>
                  <a:pt x="3140983" y="1680048"/>
                </a:lnTo>
                <a:lnTo>
                  <a:pt x="3147359" y="1692409"/>
                </a:lnTo>
                <a:lnTo>
                  <a:pt x="3153604" y="1704901"/>
                </a:lnTo>
                <a:lnTo>
                  <a:pt x="3159588" y="1717523"/>
                </a:lnTo>
                <a:lnTo>
                  <a:pt x="3165443" y="1730145"/>
                </a:lnTo>
                <a:lnTo>
                  <a:pt x="3171038" y="1742898"/>
                </a:lnTo>
                <a:lnTo>
                  <a:pt x="3176502" y="1755650"/>
                </a:lnTo>
                <a:lnTo>
                  <a:pt x="3181706" y="1768532"/>
                </a:lnTo>
                <a:lnTo>
                  <a:pt x="3186650" y="1781545"/>
                </a:lnTo>
                <a:lnTo>
                  <a:pt x="3191464" y="1794427"/>
                </a:lnTo>
                <a:lnTo>
                  <a:pt x="3196148" y="1807570"/>
                </a:lnTo>
                <a:lnTo>
                  <a:pt x="3200441" y="1820712"/>
                </a:lnTo>
                <a:lnTo>
                  <a:pt x="3204605" y="1833855"/>
                </a:lnTo>
                <a:lnTo>
                  <a:pt x="3208638" y="1847127"/>
                </a:lnTo>
                <a:lnTo>
                  <a:pt x="3212411" y="1860400"/>
                </a:lnTo>
                <a:lnTo>
                  <a:pt x="3215924" y="1873803"/>
                </a:lnTo>
                <a:lnTo>
                  <a:pt x="3219176" y="1887205"/>
                </a:lnTo>
                <a:lnTo>
                  <a:pt x="3222299" y="1900738"/>
                </a:lnTo>
                <a:lnTo>
                  <a:pt x="3225161" y="1914271"/>
                </a:lnTo>
                <a:lnTo>
                  <a:pt x="3227763" y="1927934"/>
                </a:lnTo>
                <a:lnTo>
                  <a:pt x="3230235" y="1941467"/>
                </a:lnTo>
                <a:lnTo>
                  <a:pt x="3232447" y="1955260"/>
                </a:lnTo>
                <a:lnTo>
                  <a:pt x="3234399" y="1968923"/>
                </a:lnTo>
                <a:lnTo>
                  <a:pt x="3236220" y="1982716"/>
                </a:lnTo>
                <a:lnTo>
                  <a:pt x="3237651" y="1996640"/>
                </a:lnTo>
                <a:lnTo>
                  <a:pt x="3238952" y="2010433"/>
                </a:lnTo>
                <a:lnTo>
                  <a:pt x="3239993" y="2024486"/>
                </a:lnTo>
                <a:lnTo>
                  <a:pt x="3240904" y="2038409"/>
                </a:lnTo>
                <a:lnTo>
                  <a:pt x="3241424" y="2052463"/>
                </a:lnTo>
                <a:lnTo>
                  <a:pt x="3241814" y="2066516"/>
                </a:lnTo>
                <a:lnTo>
                  <a:pt x="3241945" y="2080700"/>
                </a:lnTo>
                <a:lnTo>
                  <a:pt x="3241814" y="2092151"/>
                </a:lnTo>
                <a:lnTo>
                  <a:pt x="3241554" y="2103732"/>
                </a:lnTo>
                <a:lnTo>
                  <a:pt x="3248840" y="2111019"/>
                </a:lnTo>
                <a:lnTo>
                  <a:pt x="3255996" y="2118436"/>
                </a:lnTo>
                <a:lnTo>
                  <a:pt x="3263021" y="2125983"/>
                </a:lnTo>
                <a:lnTo>
                  <a:pt x="3269917" y="2133530"/>
                </a:lnTo>
                <a:lnTo>
                  <a:pt x="3276813" y="2141207"/>
                </a:lnTo>
                <a:lnTo>
                  <a:pt x="3283578" y="2149015"/>
                </a:lnTo>
                <a:lnTo>
                  <a:pt x="3290213" y="2156692"/>
                </a:lnTo>
                <a:lnTo>
                  <a:pt x="3296719" y="2164630"/>
                </a:lnTo>
                <a:lnTo>
                  <a:pt x="3303094" y="2172567"/>
                </a:lnTo>
                <a:lnTo>
                  <a:pt x="3309339" y="2180505"/>
                </a:lnTo>
                <a:lnTo>
                  <a:pt x="3315584" y="2188573"/>
                </a:lnTo>
                <a:lnTo>
                  <a:pt x="3321699" y="2196770"/>
                </a:lnTo>
                <a:lnTo>
                  <a:pt x="3327683" y="2204968"/>
                </a:lnTo>
                <a:lnTo>
                  <a:pt x="3333538" y="2213296"/>
                </a:lnTo>
                <a:lnTo>
                  <a:pt x="3339263" y="2221624"/>
                </a:lnTo>
                <a:lnTo>
                  <a:pt x="3344987" y="2230082"/>
                </a:lnTo>
                <a:lnTo>
                  <a:pt x="3350452" y="2238540"/>
                </a:lnTo>
                <a:lnTo>
                  <a:pt x="3355916" y="2247128"/>
                </a:lnTo>
                <a:lnTo>
                  <a:pt x="3361250" y="2255716"/>
                </a:lnTo>
                <a:lnTo>
                  <a:pt x="3366585" y="2264435"/>
                </a:lnTo>
                <a:lnTo>
                  <a:pt x="3371659" y="2273283"/>
                </a:lnTo>
                <a:lnTo>
                  <a:pt x="3376733" y="2282002"/>
                </a:lnTo>
                <a:lnTo>
                  <a:pt x="3381677" y="2290980"/>
                </a:lnTo>
                <a:lnTo>
                  <a:pt x="3386491" y="2299959"/>
                </a:lnTo>
                <a:lnTo>
                  <a:pt x="3391174" y="2308937"/>
                </a:lnTo>
                <a:lnTo>
                  <a:pt x="3395728" y="2318046"/>
                </a:lnTo>
                <a:lnTo>
                  <a:pt x="3400282" y="2327415"/>
                </a:lnTo>
                <a:lnTo>
                  <a:pt x="3404705" y="2336654"/>
                </a:lnTo>
                <a:lnTo>
                  <a:pt x="3408999" y="2345892"/>
                </a:lnTo>
                <a:lnTo>
                  <a:pt x="3413162" y="2355391"/>
                </a:lnTo>
                <a:lnTo>
                  <a:pt x="3417195" y="2364760"/>
                </a:lnTo>
                <a:lnTo>
                  <a:pt x="3421229" y="2374259"/>
                </a:lnTo>
                <a:lnTo>
                  <a:pt x="3425132" y="2383889"/>
                </a:lnTo>
                <a:lnTo>
                  <a:pt x="3428905" y="2393518"/>
                </a:lnTo>
                <a:lnTo>
                  <a:pt x="3432548" y="2403277"/>
                </a:lnTo>
                <a:lnTo>
                  <a:pt x="3436061" y="2413036"/>
                </a:lnTo>
                <a:lnTo>
                  <a:pt x="3439573" y="2422796"/>
                </a:lnTo>
                <a:lnTo>
                  <a:pt x="3442826" y="2432685"/>
                </a:lnTo>
                <a:lnTo>
                  <a:pt x="3446079" y="2442705"/>
                </a:lnTo>
                <a:lnTo>
                  <a:pt x="3449331" y="2452724"/>
                </a:lnTo>
                <a:lnTo>
                  <a:pt x="3452324" y="2462874"/>
                </a:lnTo>
                <a:lnTo>
                  <a:pt x="3455316" y="2473023"/>
                </a:lnTo>
                <a:lnTo>
                  <a:pt x="3458048" y="2483303"/>
                </a:lnTo>
                <a:lnTo>
                  <a:pt x="3460780" y="2493583"/>
                </a:lnTo>
                <a:lnTo>
                  <a:pt x="3463513" y="2503993"/>
                </a:lnTo>
                <a:lnTo>
                  <a:pt x="3465985" y="2514403"/>
                </a:lnTo>
                <a:lnTo>
                  <a:pt x="3468457" y="2524813"/>
                </a:lnTo>
                <a:lnTo>
                  <a:pt x="3470798" y="2535353"/>
                </a:lnTo>
                <a:lnTo>
                  <a:pt x="3473010" y="2546023"/>
                </a:lnTo>
                <a:lnTo>
                  <a:pt x="3475092" y="2556693"/>
                </a:lnTo>
                <a:lnTo>
                  <a:pt x="3477174" y="2567493"/>
                </a:lnTo>
                <a:lnTo>
                  <a:pt x="3478995" y="2578294"/>
                </a:lnTo>
                <a:lnTo>
                  <a:pt x="3480816" y="2589094"/>
                </a:lnTo>
                <a:lnTo>
                  <a:pt x="3482508" y="2600024"/>
                </a:lnTo>
                <a:lnTo>
                  <a:pt x="3484199" y="2611085"/>
                </a:lnTo>
                <a:lnTo>
                  <a:pt x="3485630" y="2622146"/>
                </a:lnTo>
                <a:lnTo>
                  <a:pt x="3487061" y="2633206"/>
                </a:lnTo>
                <a:lnTo>
                  <a:pt x="3488363" y="2644397"/>
                </a:lnTo>
                <a:lnTo>
                  <a:pt x="3489533" y="2655718"/>
                </a:lnTo>
                <a:lnTo>
                  <a:pt x="3490704" y="2667038"/>
                </a:lnTo>
                <a:lnTo>
                  <a:pt x="3491745" y="2678359"/>
                </a:lnTo>
                <a:lnTo>
                  <a:pt x="3492526" y="2689810"/>
                </a:lnTo>
                <a:lnTo>
                  <a:pt x="3493437" y="2701261"/>
                </a:lnTo>
                <a:lnTo>
                  <a:pt x="3494087" y="2712842"/>
                </a:lnTo>
                <a:lnTo>
                  <a:pt x="3489533" y="2695796"/>
                </a:lnTo>
                <a:lnTo>
                  <a:pt x="3484850" y="2678880"/>
                </a:lnTo>
                <a:lnTo>
                  <a:pt x="3479906" y="2662094"/>
                </a:lnTo>
                <a:lnTo>
                  <a:pt x="3474702" y="2645308"/>
                </a:lnTo>
                <a:lnTo>
                  <a:pt x="3469237" y="2628782"/>
                </a:lnTo>
                <a:lnTo>
                  <a:pt x="3463513" y="2612256"/>
                </a:lnTo>
                <a:lnTo>
                  <a:pt x="3457658" y="2595861"/>
                </a:lnTo>
                <a:lnTo>
                  <a:pt x="3451413" y="2579595"/>
                </a:lnTo>
                <a:lnTo>
                  <a:pt x="3445038" y="2563330"/>
                </a:lnTo>
                <a:lnTo>
                  <a:pt x="3438402" y="2547324"/>
                </a:lnTo>
                <a:lnTo>
                  <a:pt x="3431507" y="2531579"/>
                </a:lnTo>
                <a:lnTo>
                  <a:pt x="3424351" y="2515834"/>
                </a:lnTo>
                <a:lnTo>
                  <a:pt x="3416935" y="2500350"/>
                </a:lnTo>
                <a:lnTo>
                  <a:pt x="3409259" y="2484995"/>
                </a:lnTo>
                <a:lnTo>
                  <a:pt x="3405356" y="2477318"/>
                </a:lnTo>
                <a:lnTo>
                  <a:pt x="3401323" y="2469770"/>
                </a:lnTo>
                <a:lnTo>
                  <a:pt x="3397289" y="2462223"/>
                </a:lnTo>
                <a:lnTo>
                  <a:pt x="3393126" y="2454806"/>
                </a:lnTo>
                <a:lnTo>
                  <a:pt x="3388963" y="2447389"/>
                </a:lnTo>
                <a:lnTo>
                  <a:pt x="3384669" y="2439972"/>
                </a:lnTo>
                <a:lnTo>
                  <a:pt x="3380376" y="2432685"/>
                </a:lnTo>
                <a:lnTo>
                  <a:pt x="3375952" y="2425398"/>
                </a:lnTo>
                <a:lnTo>
                  <a:pt x="3371529" y="2418241"/>
                </a:lnTo>
                <a:lnTo>
                  <a:pt x="3366975" y="2411084"/>
                </a:lnTo>
                <a:lnTo>
                  <a:pt x="3362421" y="2403928"/>
                </a:lnTo>
                <a:lnTo>
                  <a:pt x="3357738" y="2396901"/>
                </a:lnTo>
                <a:lnTo>
                  <a:pt x="3353054" y="2389874"/>
                </a:lnTo>
                <a:lnTo>
                  <a:pt x="3348240" y="2382978"/>
                </a:lnTo>
                <a:lnTo>
                  <a:pt x="3343426" y="2376081"/>
                </a:lnTo>
                <a:lnTo>
                  <a:pt x="3338482" y="2369315"/>
                </a:lnTo>
                <a:lnTo>
                  <a:pt x="3333538" y="2362548"/>
                </a:lnTo>
                <a:lnTo>
                  <a:pt x="3328464" y="2355782"/>
                </a:lnTo>
                <a:lnTo>
                  <a:pt x="3323260" y="2349145"/>
                </a:lnTo>
                <a:lnTo>
                  <a:pt x="3318056" y="2342639"/>
                </a:lnTo>
                <a:lnTo>
                  <a:pt x="3312852" y="2336133"/>
                </a:lnTo>
                <a:lnTo>
                  <a:pt x="3307517" y="2329627"/>
                </a:lnTo>
                <a:lnTo>
                  <a:pt x="3302053" y="2323381"/>
                </a:lnTo>
                <a:lnTo>
                  <a:pt x="3296588" y="2316875"/>
                </a:lnTo>
                <a:lnTo>
                  <a:pt x="3290994" y="2310629"/>
                </a:lnTo>
                <a:lnTo>
                  <a:pt x="3285399" y="2304513"/>
                </a:lnTo>
                <a:lnTo>
                  <a:pt x="3279675" y="2298397"/>
                </a:lnTo>
                <a:lnTo>
                  <a:pt x="3273950" y="2292411"/>
                </a:lnTo>
                <a:lnTo>
                  <a:pt x="3268096" y="2286426"/>
                </a:lnTo>
                <a:lnTo>
                  <a:pt x="3262111" y="2280570"/>
                </a:lnTo>
                <a:lnTo>
                  <a:pt x="3256126" y="2274715"/>
                </a:lnTo>
                <a:lnTo>
                  <a:pt x="3250141" y="2268989"/>
                </a:lnTo>
                <a:lnTo>
                  <a:pt x="3244026" y="2263394"/>
                </a:lnTo>
                <a:lnTo>
                  <a:pt x="3237781" y="2257798"/>
                </a:lnTo>
                <a:lnTo>
                  <a:pt x="3231536" y="2252333"/>
                </a:lnTo>
                <a:lnTo>
                  <a:pt x="3225161" y="2246868"/>
                </a:lnTo>
                <a:lnTo>
                  <a:pt x="3222819" y="2257929"/>
                </a:lnTo>
                <a:lnTo>
                  <a:pt x="3220347" y="2268859"/>
                </a:lnTo>
                <a:lnTo>
                  <a:pt x="3217745" y="2279789"/>
                </a:lnTo>
                <a:lnTo>
                  <a:pt x="3215013" y="2290720"/>
                </a:lnTo>
                <a:lnTo>
                  <a:pt x="3212151" y="2301650"/>
                </a:lnTo>
                <a:lnTo>
                  <a:pt x="3209028" y="2312451"/>
                </a:lnTo>
                <a:lnTo>
                  <a:pt x="3205906" y="2323381"/>
                </a:lnTo>
                <a:lnTo>
                  <a:pt x="3202523" y="2334051"/>
                </a:lnTo>
                <a:lnTo>
                  <a:pt x="3199140" y="2344721"/>
                </a:lnTo>
                <a:lnTo>
                  <a:pt x="3195497" y="2355391"/>
                </a:lnTo>
                <a:lnTo>
                  <a:pt x="3191724" y="2366062"/>
                </a:lnTo>
                <a:lnTo>
                  <a:pt x="3187821" y="2376602"/>
                </a:lnTo>
                <a:lnTo>
                  <a:pt x="3183918" y="2387142"/>
                </a:lnTo>
                <a:lnTo>
                  <a:pt x="3179755" y="2397682"/>
                </a:lnTo>
                <a:lnTo>
                  <a:pt x="3175461" y="2408092"/>
                </a:lnTo>
                <a:lnTo>
                  <a:pt x="3171038" y="2418502"/>
                </a:lnTo>
                <a:lnTo>
                  <a:pt x="3166484" y="2428781"/>
                </a:lnTo>
                <a:lnTo>
                  <a:pt x="3161800" y="2439191"/>
                </a:lnTo>
                <a:lnTo>
                  <a:pt x="3156856" y="2449341"/>
                </a:lnTo>
                <a:lnTo>
                  <a:pt x="3151912" y="2459621"/>
                </a:lnTo>
                <a:lnTo>
                  <a:pt x="3146838" y="2469770"/>
                </a:lnTo>
                <a:lnTo>
                  <a:pt x="3141634" y="2479920"/>
                </a:lnTo>
                <a:lnTo>
                  <a:pt x="3136300" y="2489940"/>
                </a:lnTo>
                <a:lnTo>
                  <a:pt x="3130835" y="2499959"/>
                </a:lnTo>
                <a:lnTo>
                  <a:pt x="3125241" y="2509979"/>
                </a:lnTo>
                <a:lnTo>
                  <a:pt x="3119516" y="2519868"/>
                </a:lnTo>
                <a:lnTo>
                  <a:pt x="3113662" y="2529758"/>
                </a:lnTo>
                <a:lnTo>
                  <a:pt x="3107677" y="2539517"/>
                </a:lnTo>
                <a:lnTo>
                  <a:pt x="3101562" y="2549276"/>
                </a:lnTo>
                <a:lnTo>
                  <a:pt x="3095317" y="2559035"/>
                </a:lnTo>
                <a:lnTo>
                  <a:pt x="3088942" y="2568665"/>
                </a:lnTo>
                <a:lnTo>
                  <a:pt x="3082436" y="2578294"/>
                </a:lnTo>
                <a:lnTo>
                  <a:pt x="3075801" y="2587793"/>
                </a:lnTo>
                <a:lnTo>
                  <a:pt x="3069166" y="2597292"/>
                </a:lnTo>
                <a:lnTo>
                  <a:pt x="3062270" y="2606791"/>
                </a:lnTo>
                <a:lnTo>
                  <a:pt x="3055375" y="2616160"/>
                </a:lnTo>
                <a:lnTo>
                  <a:pt x="3048219" y="2625529"/>
                </a:lnTo>
                <a:lnTo>
                  <a:pt x="3041063" y="2634768"/>
                </a:lnTo>
                <a:lnTo>
                  <a:pt x="3033647" y="2643876"/>
                </a:lnTo>
                <a:lnTo>
                  <a:pt x="3026231" y="2653115"/>
                </a:lnTo>
                <a:lnTo>
                  <a:pt x="3018685" y="2662224"/>
                </a:lnTo>
                <a:lnTo>
                  <a:pt x="3011009" y="2671202"/>
                </a:lnTo>
                <a:lnTo>
                  <a:pt x="3003333" y="2680181"/>
                </a:lnTo>
                <a:lnTo>
                  <a:pt x="2995396" y="2689029"/>
                </a:lnTo>
                <a:lnTo>
                  <a:pt x="2987330" y="2697878"/>
                </a:lnTo>
                <a:lnTo>
                  <a:pt x="2979264" y="2706726"/>
                </a:lnTo>
                <a:lnTo>
                  <a:pt x="2971067" y="2715444"/>
                </a:lnTo>
                <a:lnTo>
                  <a:pt x="2962740" y="2724163"/>
                </a:lnTo>
                <a:lnTo>
                  <a:pt x="2954283" y="2732751"/>
                </a:lnTo>
                <a:lnTo>
                  <a:pt x="2945697" y="2741339"/>
                </a:lnTo>
                <a:lnTo>
                  <a:pt x="2936980" y="2749797"/>
                </a:lnTo>
                <a:lnTo>
                  <a:pt x="2928263" y="2758255"/>
                </a:lnTo>
                <a:lnTo>
                  <a:pt x="2919415" y="2766583"/>
                </a:lnTo>
                <a:lnTo>
                  <a:pt x="2910308" y="2774781"/>
                </a:lnTo>
                <a:lnTo>
                  <a:pt x="2901201" y="2782979"/>
                </a:lnTo>
                <a:lnTo>
                  <a:pt x="2891963" y="2791177"/>
                </a:lnTo>
                <a:lnTo>
                  <a:pt x="2882596" y="2799244"/>
                </a:lnTo>
                <a:lnTo>
                  <a:pt x="2873228" y="2807182"/>
                </a:lnTo>
                <a:lnTo>
                  <a:pt x="2863731" y="2815119"/>
                </a:lnTo>
                <a:lnTo>
                  <a:pt x="2854103" y="2822927"/>
                </a:lnTo>
                <a:lnTo>
                  <a:pt x="2844475" y="2830734"/>
                </a:lnTo>
                <a:lnTo>
                  <a:pt x="2834587" y="2838542"/>
                </a:lnTo>
                <a:lnTo>
                  <a:pt x="2824699" y="2846089"/>
                </a:lnTo>
                <a:lnTo>
                  <a:pt x="2814681" y="2853636"/>
                </a:lnTo>
                <a:lnTo>
                  <a:pt x="2814681" y="3239454"/>
                </a:lnTo>
                <a:lnTo>
                  <a:pt x="2814681" y="3242837"/>
                </a:lnTo>
                <a:lnTo>
                  <a:pt x="2814551" y="3246220"/>
                </a:lnTo>
                <a:lnTo>
                  <a:pt x="2814291" y="3249603"/>
                </a:lnTo>
                <a:lnTo>
                  <a:pt x="2814031" y="3252986"/>
                </a:lnTo>
                <a:lnTo>
                  <a:pt x="2813640" y="3256370"/>
                </a:lnTo>
                <a:lnTo>
                  <a:pt x="2813250" y="3259623"/>
                </a:lnTo>
                <a:lnTo>
                  <a:pt x="2812600" y="3262876"/>
                </a:lnTo>
                <a:lnTo>
                  <a:pt x="2812079" y="3266129"/>
                </a:lnTo>
                <a:lnTo>
                  <a:pt x="2811299" y="3269382"/>
                </a:lnTo>
                <a:lnTo>
                  <a:pt x="2810518" y="3272635"/>
                </a:lnTo>
                <a:lnTo>
                  <a:pt x="2809737" y="3275758"/>
                </a:lnTo>
                <a:lnTo>
                  <a:pt x="2808697" y="3278881"/>
                </a:lnTo>
                <a:lnTo>
                  <a:pt x="2807786" y="3282004"/>
                </a:lnTo>
                <a:lnTo>
                  <a:pt x="2806615" y="3285127"/>
                </a:lnTo>
                <a:lnTo>
                  <a:pt x="2805574" y="3288120"/>
                </a:lnTo>
                <a:lnTo>
                  <a:pt x="2804273" y="3291113"/>
                </a:lnTo>
                <a:lnTo>
                  <a:pt x="2802972" y="3294106"/>
                </a:lnTo>
                <a:lnTo>
                  <a:pt x="2801671" y="3296968"/>
                </a:lnTo>
                <a:lnTo>
                  <a:pt x="2800240" y="3299961"/>
                </a:lnTo>
                <a:lnTo>
                  <a:pt x="2798678" y="3302694"/>
                </a:lnTo>
                <a:lnTo>
                  <a:pt x="2795556" y="3308289"/>
                </a:lnTo>
                <a:lnTo>
                  <a:pt x="2792043" y="3313754"/>
                </a:lnTo>
                <a:lnTo>
                  <a:pt x="2788270" y="3318959"/>
                </a:lnTo>
                <a:lnTo>
                  <a:pt x="2784367" y="3323904"/>
                </a:lnTo>
                <a:lnTo>
                  <a:pt x="2780204" y="3328719"/>
                </a:lnTo>
                <a:lnTo>
                  <a:pt x="2775780" y="3333403"/>
                </a:lnTo>
                <a:lnTo>
                  <a:pt x="2771226" y="3337827"/>
                </a:lnTo>
                <a:lnTo>
                  <a:pt x="2766413" y="3341991"/>
                </a:lnTo>
                <a:lnTo>
                  <a:pt x="2761338" y="3345895"/>
                </a:lnTo>
                <a:lnTo>
                  <a:pt x="2756134" y="3349669"/>
                </a:lnTo>
                <a:lnTo>
                  <a:pt x="2750800" y="3353052"/>
                </a:lnTo>
                <a:lnTo>
                  <a:pt x="2745206" y="3356305"/>
                </a:lnTo>
                <a:lnTo>
                  <a:pt x="2742343" y="3357736"/>
                </a:lnTo>
                <a:lnTo>
                  <a:pt x="2739481" y="3359168"/>
                </a:lnTo>
                <a:lnTo>
                  <a:pt x="2736489" y="3360599"/>
                </a:lnTo>
                <a:lnTo>
                  <a:pt x="2733496" y="3361900"/>
                </a:lnTo>
                <a:lnTo>
                  <a:pt x="2730504" y="3363071"/>
                </a:lnTo>
                <a:lnTo>
                  <a:pt x="2727511" y="3364242"/>
                </a:lnTo>
                <a:lnTo>
                  <a:pt x="2724389" y="3365414"/>
                </a:lnTo>
                <a:lnTo>
                  <a:pt x="2721396" y="3366324"/>
                </a:lnTo>
                <a:lnTo>
                  <a:pt x="2718144" y="3367235"/>
                </a:lnTo>
                <a:lnTo>
                  <a:pt x="2715021" y="3368146"/>
                </a:lnTo>
                <a:lnTo>
                  <a:pt x="2711769" y="3368927"/>
                </a:lnTo>
                <a:lnTo>
                  <a:pt x="2708646" y="3369578"/>
                </a:lnTo>
                <a:lnTo>
                  <a:pt x="2705394" y="3370228"/>
                </a:lnTo>
                <a:lnTo>
                  <a:pt x="2702011" y="3370749"/>
                </a:lnTo>
                <a:lnTo>
                  <a:pt x="2698758" y="3371269"/>
                </a:lnTo>
                <a:lnTo>
                  <a:pt x="2695375" y="3371660"/>
                </a:lnTo>
                <a:lnTo>
                  <a:pt x="2691993" y="3371920"/>
                </a:lnTo>
                <a:lnTo>
                  <a:pt x="2688610" y="3372180"/>
                </a:lnTo>
                <a:lnTo>
                  <a:pt x="2685227" y="3372310"/>
                </a:lnTo>
                <a:lnTo>
                  <a:pt x="2681845" y="3372310"/>
                </a:lnTo>
                <a:lnTo>
                  <a:pt x="2302460" y="3372310"/>
                </a:lnTo>
                <a:lnTo>
                  <a:pt x="2299077" y="3372310"/>
                </a:lnTo>
                <a:lnTo>
                  <a:pt x="2295694" y="3372180"/>
                </a:lnTo>
                <a:lnTo>
                  <a:pt x="2292312" y="3371920"/>
                </a:lnTo>
                <a:lnTo>
                  <a:pt x="2288929" y="3371660"/>
                </a:lnTo>
                <a:lnTo>
                  <a:pt x="2285546" y="3371269"/>
                </a:lnTo>
                <a:lnTo>
                  <a:pt x="2282294" y="3370749"/>
                </a:lnTo>
                <a:lnTo>
                  <a:pt x="2278911" y="3370228"/>
                </a:lnTo>
                <a:lnTo>
                  <a:pt x="2275658" y="3369578"/>
                </a:lnTo>
                <a:lnTo>
                  <a:pt x="2272406" y="3368927"/>
                </a:lnTo>
                <a:lnTo>
                  <a:pt x="2269283" y="3368146"/>
                </a:lnTo>
                <a:lnTo>
                  <a:pt x="2266031" y="3367235"/>
                </a:lnTo>
                <a:lnTo>
                  <a:pt x="2262908" y="3366324"/>
                </a:lnTo>
                <a:lnTo>
                  <a:pt x="2259786" y="3365414"/>
                </a:lnTo>
                <a:lnTo>
                  <a:pt x="2256793" y="3364242"/>
                </a:lnTo>
                <a:lnTo>
                  <a:pt x="2253801" y="3363071"/>
                </a:lnTo>
                <a:lnTo>
                  <a:pt x="2250678" y="3361900"/>
                </a:lnTo>
                <a:lnTo>
                  <a:pt x="2247816" y="3360599"/>
                </a:lnTo>
                <a:lnTo>
                  <a:pt x="2244824" y="3359168"/>
                </a:lnTo>
                <a:lnTo>
                  <a:pt x="2241961" y="3357736"/>
                </a:lnTo>
                <a:lnTo>
                  <a:pt x="2239099" y="3356305"/>
                </a:lnTo>
                <a:lnTo>
                  <a:pt x="2233504" y="3353052"/>
                </a:lnTo>
                <a:lnTo>
                  <a:pt x="2228170" y="3349669"/>
                </a:lnTo>
                <a:lnTo>
                  <a:pt x="2222966" y="3345895"/>
                </a:lnTo>
                <a:lnTo>
                  <a:pt x="2217892" y="3341991"/>
                </a:lnTo>
                <a:lnTo>
                  <a:pt x="2213078" y="3337827"/>
                </a:lnTo>
                <a:lnTo>
                  <a:pt x="2208524" y="3333403"/>
                </a:lnTo>
                <a:lnTo>
                  <a:pt x="2204101" y="3328719"/>
                </a:lnTo>
                <a:lnTo>
                  <a:pt x="2199937" y="3323904"/>
                </a:lnTo>
                <a:lnTo>
                  <a:pt x="2195904" y="3318959"/>
                </a:lnTo>
                <a:lnTo>
                  <a:pt x="2192261" y="3313754"/>
                </a:lnTo>
                <a:lnTo>
                  <a:pt x="2188748" y="3308289"/>
                </a:lnTo>
                <a:lnTo>
                  <a:pt x="2185626" y="3302694"/>
                </a:lnTo>
                <a:lnTo>
                  <a:pt x="2184065" y="3299961"/>
                </a:lnTo>
                <a:lnTo>
                  <a:pt x="2182634" y="3296968"/>
                </a:lnTo>
                <a:lnTo>
                  <a:pt x="2181333" y="3294106"/>
                </a:lnTo>
                <a:lnTo>
                  <a:pt x="2180031" y="3291113"/>
                </a:lnTo>
                <a:lnTo>
                  <a:pt x="2178730" y="3288120"/>
                </a:lnTo>
                <a:lnTo>
                  <a:pt x="2177690" y="3285127"/>
                </a:lnTo>
                <a:lnTo>
                  <a:pt x="2176519" y="3282004"/>
                </a:lnTo>
                <a:lnTo>
                  <a:pt x="2175478" y="3278881"/>
                </a:lnTo>
                <a:lnTo>
                  <a:pt x="2174567" y="3275758"/>
                </a:lnTo>
                <a:lnTo>
                  <a:pt x="2173786" y="3272635"/>
                </a:lnTo>
                <a:lnTo>
                  <a:pt x="2173006" y="3269382"/>
                </a:lnTo>
                <a:lnTo>
                  <a:pt x="2172225" y="3266129"/>
                </a:lnTo>
                <a:lnTo>
                  <a:pt x="2171705" y="3262876"/>
                </a:lnTo>
                <a:lnTo>
                  <a:pt x="2171054" y="3259623"/>
                </a:lnTo>
                <a:lnTo>
                  <a:pt x="2170664" y="3256370"/>
                </a:lnTo>
                <a:lnTo>
                  <a:pt x="2170274" y="3252986"/>
                </a:lnTo>
                <a:lnTo>
                  <a:pt x="2170013" y="3249603"/>
                </a:lnTo>
                <a:lnTo>
                  <a:pt x="2169753" y="3246220"/>
                </a:lnTo>
                <a:lnTo>
                  <a:pt x="2169623" y="3242837"/>
                </a:lnTo>
                <a:lnTo>
                  <a:pt x="2169623" y="3239454"/>
                </a:lnTo>
                <a:lnTo>
                  <a:pt x="2169623" y="3134704"/>
                </a:lnTo>
                <a:lnTo>
                  <a:pt x="2146595" y="3139258"/>
                </a:lnTo>
                <a:lnTo>
                  <a:pt x="2123436" y="3143552"/>
                </a:lnTo>
                <a:lnTo>
                  <a:pt x="2100147" y="3147586"/>
                </a:lnTo>
                <a:lnTo>
                  <a:pt x="2076728" y="3151230"/>
                </a:lnTo>
                <a:lnTo>
                  <a:pt x="2053179" y="3154743"/>
                </a:lnTo>
                <a:lnTo>
                  <a:pt x="2029500" y="3157866"/>
                </a:lnTo>
                <a:lnTo>
                  <a:pt x="2005561" y="3160729"/>
                </a:lnTo>
                <a:lnTo>
                  <a:pt x="1981622" y="3163461"/>
                </a:lnTo>
                <a:lnTo>
                  <a:pt x="1957553" y="3165673"/>
                </a:lnTo>
                <a:lnTo>
                  <a:pt x="1933353" y="3167755"/>
                </a:lnTo>
                <a:lnTo>
                  <a:pt x="1909024" y="3169447"/>
                </a:lnTo>
                <a:lnTo>
                  <a:pt x="1884694" y="3170748"/>
                </a:lnTo>
                <a:lnTo>
                  <a:pt x="1860104" y="3171919"/>
                </a:lnTo>
                <a:lnTo>
                  <a:pt x="1835515" y="3172700"/>
                </a:lnTo>
                <a:lnTo>
                  <a:pt x="1810665" y="3173090"/>
                </a:lnTo>
                <a:lnTo>
                  <a:pt x="1798305" y="3173220"/>
                </a:lnTo>
                <a:lnTo>
                  <a:pt x="1785815" y="3173220"/>
                </a:lnTo>
                <a:lnTo>
                  <a:pt x="1773325" y="3173220"/>
                </a:lnTo>
                <a:lnTo>
                  <a:pt x="1760965" y="3173090"/>
                </a:lnTo>
                <a:lnTo>
                  <a:pt x="1748475" y="3172960"/>
                </a:lnTo>
                <a:lnTo>
                  <a:pt x="1735985" y="3172700"/>
                </a:lnTo>
                <a:lnTo>
                  <a:pt x="1723625" y="3172310"/>
                </a:lnTo>
                <a:lnTo>
                  <a:pt x="1711265" y="3171919"/>
                </a:lnTo>
                <a:lnTo>
                  <a:pt x="1686675" y="3170748"/>
                </a:lnTo>
                <a:lnTo>
                  <a:pt x="1662085" y="3169317"/>
                </a:lnTo>
                <a:lnTo>
                  <a:pt x="1637756" y="3167625"/>
                </a:lnTo>
                <a:lnTo>
                  <a:pt x="1613426" y="3165673"/>
                </a:lnTo>
                <a:lnTo>
                  <a:pt x="1589357" y="3163331"/>
                </a:lnTo>
                <a:lnTo>
                  <a:pt x="1565288" y="3160598"/>
                </a:lnTo>
                <a:lnTo>
                  <a:pt x="1541478" y="3157736"/>
                </a:lnTo>
                <a:lnTo>
                  <a:pt x="1517669" y="3154613"/>
                </a:lnTo>
                <a:lnTo>
                  <a:pt x="1493990" y="3151099"/>
                </a:lnTo>
                <a:lnTo>
                  <a:pt x="1470571" y="3147456"/>
                </a:lnTo>
                <a:lnTo>
                  <a:pt x="1447153" y="3143422"/>
                </a:lnTo>
                <a:lnTo>
                  <a:pt x="1423994" y="3139128"/>
                </a:lnTo>
                <a:lnTo>
                  <a:pt x="1400966" y="3134444"/>
                </a:lnTo>
                <a:lnTo>
                  <a:pt x="1400966" y="3239454"/>
                </a:lnTo>
                <a:lnTo>
                  <a:pt x="1400835" y="3242837"/>
                </a:lnTo>
                <a:lnTo>
                  <a:pt x="1400705" y="3246220"/>
                </a:lnTo>
                <a:lnTo>
                  <a:pt x="1400575" y="3249603"/>
                </a:lnTo>
                <a:lnTo>
                  <a:pt x="1400185" y="3252986"/>
                </a:lnTo>
                <a:lnTo>
                  <a:pt x="1399795" y="3256370"/>
                </a:lnTo>
                <a:lnTo>
                  <a:pt x="1399404" y="3259623"/>
                </a:lnTo>
                <a:lnTo>
                  <a:pt x="1398884" y="3262876"/>
                </a:lnTo>
                <a:lnTo>
                  <a:pt x="1398233" y="3266129"/>
                </a:lnTo>
                <a:lnTo>
                  <a:pt x="1397453" y="3269382"/>
                </a:lnTo>
                <a:lnTo>
                  <a:pt x="1396672" y="3272635"/>
                </a:lnTo>
                <a:lnTo>
                  <a:pt x="1395892" y="3275758"/>
                </a:lnTo>
                <a:lnTo>
                  <a:pt x="1394981" y="3278881"/>
                </a:lnTo>
                <a:lnTo>
                  <a:pt x="1393940" y="3282004"/>
                </a:lnTo>
                <a:lnTo>
                  <a:pt x="1392899" y="3285127"/>
                </a:lnTo>
                <a:lnTo>
                  <a:pt x="1391728" y="3288120"/>
                </a:lnTo>
                <a:lnTo>
                  <a:pt x="1390427" y="3291113"/>
                </a:lnTo>
                <a:lnTo>
                  <a:pt x="1389126" y="3294106"/>
                </a:lnTo>
                <a:lnTo>
                  <a:pt x="1387825" y="3296968"/>
                </a:lnTo>
                <a:lnTo>
                  <a:pt x="1386394" y="3299961"/>
                </a:lnTo>
                <a:lnTo>
                  <a:pt x="1384833" y="3302694"/>
                </a:lnTo>
                <a:lnTo>
                  <a:pt x="1381710" y="3308289"/>
                </a:lnTo>
                <a:lnTo>
                  <a:pt x="1378197" y="3313754"/>
                </a:lnTo>
                <a:lnTo>
                  <a:pt x="1374554" y="3318959"/>
                </a:lnTo>
                <a:lnTo>
                  <a:pt x="1370521" y="3323904"/>
                </a:lnTo>
                <a:lnTo>
                  <a:pt x="1366358" y="3328719"/>
                </a:lnTo>
                <a:lnTo>
                  <a:pt x="1361934" y="3333403"/>
                </a:lnTo>
                <a:lnTo>
                  <a:pt x="1357381" y="3337827"/>
                </a:lnTo>
                <a:lnTo>
                  <a:pt x="1352567" y="3341991"/>
                </a:lnTo>
                <a:lnTo>
                  <a:pt x="1347493" y="3345895"/>
                </a:lnTo>
                <a:lnTo>
                  <a:pt x="1342289" y="3349669"/>
                </a:lnTo>
                <a:lnTo>
                  <a:pt x="1336954" y="3353052"/>
                </a:lnTo>
                <a:lnTo>
                  <a:pt x="1331360" y="3356305"/>
                </a:lnTo>
                <a:lnTo>
                  <a:pt x="1328497" y="3357736"/>
                </a:lnTo>
                <a:lnTo>
                  <a:pt x="1325635" y="3359168"/>
                </a:lnTo>
                <a:lnTo>
                  <a:pt x="1322643" y="3360599"/>
                </a:lnTo>
                <a:lnTo>
                  <a:pt x="1319780" y="3361900"/>
                </a:lnTo>
                <a:lnTo>
                  <a:pt x="1316788" y="3363071"/>
                </a:lnTo>
                <a:lnTo>
                  <a:pt x="1313665" y="3364242"/>
                </a:lnTo>
                <a:lnTo>
                  <a:pt x="1310673" y="3365414"/>
                </a:lnTo>
                <a:lnTo>
                  <a:pt x="1307550" y="3366324"/>
                </a:lnTo>
                <a:lnTo>
                  <a:pt x="1304428" y="3367235"/>
                </a:lnTo>
                <a:lnTo>
                  <a:pt x="1301175" y="3368146"/>
                </a:lnTo>
                <a:lnTo>
                  <a:pt x="1298053" y="3368927"/>
                </a:lnTo>
                <a:lnTo>
                  <a:pt x="1294800" y="3369578"/>
                </a:lnTo>
                <a:lnTo>
                  <a:pt x="1291548" y="3370228"/>
                </a:lnTo>
                <a:lnTo>
                  <a:pt x="1288295" y="3370749"/>
                </a:lnTo>
                <a:lnTo>
                  <a:pt x="1284912" y="3371269"/>
                </a:lnTo>
                <a:lnTo>
                  <a:pt x="1281530" y="3371660"/>
                </a:lnTo>
                <a:lnTo>
                  <a:pt x="1278277" y="3371920"/>
                </a:lnTo>
                <a:lnTo>
                  <a:pt x="1274894" y="3372180"/>
                </a:lnTo>
                <a:lnTo>
                  <a:pt x="1271382" y="3372310"/>
                </a:lnTo>
                <a:lnTo>
                  <a:pt x="1267999" y="3372310"/>
                </a:lnTo>
                <a:lnTo>
                  <a:pt x="888614" y="3372310"/>
                </a:lnTo>
                <a:lnTo>
                  <a:pt x="885231" y="3372310"/>
                </a:lnTo>
                <a:lnTo>
                  <a:pt x="881849" y="3372180"/>
                </a:lnTo>
                <a:lnTo>
                  <a:pt x="878466" y="3371920"/>
                </a:lnTo>
                <a:lnTo>
                  <a:pt x="875083" y="3371660"/>
                </a:lnTo>
                <a:lnTo>
                  <a:pt x="871700" y="3371269"/>
                </a:lnTo>
                <a:lnTo>
                  <a:pt x="868448" y="3370749"/>
                </a:lnTo>
                <a:lnTo>
                  <a:pt x="865195" y="3370228"/>
                </a:lnTo>
                <a:lnTo>
                  <a:pt x="861812" y="3369578"/>
                </a:lnTo>
                <a:lnTo>
                  <a:pt x="858690" y="3368927"/>
                </a:lnTo>
                <a:lnTo>
                  <a:pt x="855437" y="3368146"/>
                </a:lnTo>
                <a:lnTo>
                  <a:pt x="852315" y="3367235"/>
                </a:lnTo>
                <a:lnTo>
                  <a:pt x="849192" y="3366324"/>
                </a:lnTo>
                <a:lnTo>
                  <a:pt x="846070" y="3365414"/>
                </a:lnTo>
                <a:lnTo>
                  <a:pt x="842947" y="3364242"/>
                </a:lnTo>
                <a:lnTo>
                  <a:pt x="839955" y="3363071"/>
                </a:lnTo>
                <a:lnTo>
                  <a:pt x="836962" y="3361900"/>
                </a:lnTo>
                <a:lnTo>
                  <a:pt x="833970" y="3360599"/>
                </a:lnTo>
                <a:lnTo>
                  <a:pt x="830978" y="3359168"/>
                </a:lnTo>
                <a:lnTo>
                  <a:pt x="828115" y="3357736"/>
                </a:lnTo>
                <a:lnTo>
                  <a:pt x="825253" y="3356305"/>
                </a:lnTo>
                <a:lnTo>
                  <a:pt x="819789" y="3353052"/>
                </a:lnTo>
                <a:lnTo>
                  <a:pt x="814324" y="3349669"/>
                </a:lnTo>
                <a:lnTo>
                  <a:pt x="809120" y="3345895"/>
                </a:lnTo>
                <a:lnTo>
                  <a:pt x="804046" y="3341991"/>
                </a:lnTo>
                <a:lnTo>
                  <a:pt x="799232" y="3337827"/>
                </a:lnTo>
                <a:lnTo>
                  <a:pt x="794679" y="3333403"/>
                </a:lnTo>
                <a:lnTo>
                  <a:pt x="790255" y="3328719"/>
                </a:lnTo>
                <a:lnTo>
                  <a:pt x="786092" y="3323904"/>
                </a:lnTo>
                <a:lnTo>
                  <a:pt x="782188" y="3318959"/>
                </a:lnTo>
                <a:lnTo>
                  <a:pt x="778415" y="3313754"/>
                </a:lnTo>
                <a:lnTo>
                  <a:pt x="775033" y="3308289"/>
                </a:lnTo>
                <a:lnTo>
                  <a:pt x="771780" y="3302694"/>
                </a:lnTo>
                <a:lnTo>
                  <a:pt x="770219" y="3299961"/>
                </a:lnTo>
                <a:lnTo>
                  <a:pt x="768788" y="3296968"/>
                </a:lnTo>
                <a:lnTo>
                  <a:pt x="767487" y="3294106"/>
                </a:lnTo>
                <a:lnTo>
                  <a:pt x="766186" y="3291113"/>
                </a:lnTo>
                <a:lnTo>
                  <a:pt x="765015" y="3288120"/>
                </a:lnTo>
                <a:lnTo>
                  <a:pt x="763844" y="3285127"/>
                </a:lnTo>
                <a:lnTo>
                  <a:pt x="762673" y="3282004"/>
                </a:lnTo>
                <a:lnTo>
                  <a:pt x="761762" y="3278881"/>
                </a:lnTo>
                <a:lnTo>
                  <a:pt x="760721" y="3275758"/>
                </a:lnTo>
                <a:lnTo>
                  <a:pt x="759941" y="3272635"/>
                </a:lnTo>
                <a:lnTo>
                  <a:pt x="759160" y="3269382"/>
                </a:lnTo>
                <a:lnTo>
                  <a:pt x="758379" y="3266129"/>
                </a:lnTo>
                <a:lnTo>
                  <a:pt x="757859" y="3262876"/>
                </a:lnTo>
                <a:lnTo>
                  <a:pt x="757208" y="3259623"/>
                </a:lnTo>
                <a:lnTo>
                  <a:pt x="756818" y="3256370"/>
                </a:lnTo>
                <a:lnTo>
                  <a:pt x="756428" y="3252986"/>
                </a:lnTo>
                <a:lnTo>
                  <a:pt x="756168" y="3249603"/>
                </a:lnTo>
                <a:lnTo>
                  <a:pt x="755907" y="3246220"/>
                </a:lnTo>
                <a:lnTo>
                  <a:pt x="755777" y="3242837"/>
                </a:lnTo>
                <a:lnTo>
                  <a:pt x="755777" y="3239454"/>
                </a:lnTo>
                <a:lnTo>
                  <a:pt x="755777" y="2852855"/>
                </a:lnTo>
                <a:lnTo>
                  <a:pt x="739774" y="2840624"/>
                </a:lnTo>
                <a:lnTo>
                  <a:pt x="724032" y="2828392"/>
                </a:lnTo>
                <a:lnTo>
                  <a:pt x="708679" y="2815770"/>
                </a:lnTo>
                <a:lnTo>
                  <a:pt x="693457" y="2803148"/>
                </a:lnTo>
                <a:lnTo>
                  <a:pt x="678625" y="2790136"/>
                </a:lnTo>
                <a:lnTo>
                  <a:pt x="663923" y="2777123"/>
                </a:lnTo>
                <a:lnTo>
                  <a:pt x="649482" y="2763851"/>
                </a:lnTo>
                <a:lnTo>
                  <a:pt x="635431" y="2750448"/>
                </a:lnTo>
                <a:lnTo>
                  <a:pt x="628535" y="2743681"/>
                </a:lnTo>
                <a:lnTo>
                  <a:pt x="621639" y="2736785"/>
                </a:lnTo>
                <a:lnTo>
                  <a:pt x="614744" y="2729888"/>
                </a:lnTo>
                <a:lnTo>
                  <a:pt x="608109" y="2722992"/>
                </a:lnTo>
                <a:lnTo>
                  <a:pt x="601343" y="2716095"/>
                </a:lnTo>
                <a:lnTo>
                  <a:pt x="594838" y="2709068"/>
                </a:lnTo>
                <a:lnTo>
                  <a:pt x="588203" y="2702042"/>
                </a:lnTo>
                <a:lnTo>
                  <a:pt x="581697" y="2695015"/>
                </a:lnTo>
                <a:lnTo>
                  <a:pt x="575322" y="2687988"/>
                </a:lnTo>
                <a:lnTo>
                  <a:pt x="568947" y="2680831"/>
                </a:lnTo>
                <a:lnTo>
                  <a:pt x="562702" y="2673675"/>
                </a:lnTo>
                <a:lnTo>
                  <a:pt x="556587" y="2666388"/>
                </a:lnTo>
                <a:lnTo>
                  <a:pt x="550472" y="2659231"/>
                </a:lnTo>
                <a:lnTo>
                  <a:pt x="544487" y="2651944"/>
                </a:lnTo>
                <a:lnTo>
                  <a:pt x="538503" y="2644527"/>
                </a:lnTo>
                <a:lnTo>
                  <a:pt x="532648" y="2637240"/>
                </a:lnTo>
                <a:lnTo>
                  <a:pt x="317715" y="2706856"/>
                </a:lnTo>
                <a:lnTo>
                  <a:pt x="311600" y="2708548"/>
                </a:lnTo>
                <a:lnTo>
                  <a:pt x="305485" y="2710109"/>
                </a:lnTo>
                <a:lnTo>
                  <a:pt x="299371" y="2711280"/>
                </a:lnTo>
                <a:lnTo>
                  <a:pt x="293256" y="2712191"/>
                </a:lnTo>
                <a:lnTo>
                  <a:pt x="287141" y="2712842"/>
                </a:lnTo>
                <a:lnTo>
                  <a:pt x="281156" y="2713102"/>
                </a:lnTo>
                <a:lnTo>
                  <a:pt x="275041" y="2713232"/>
                </a:lnTo>
                <a:lnTo>
                  <a:pt x="269056" y="2712972"/>
                </a:lnTo>
                <a:lnTo>
                  <a:pt x="263201" y="2712452"/>
                </a:lnTo>
                <a:lnTo>
                  <a:pt x="257347" y="2711541"/>
                </a:lnTo>
                <a:lnTo>
                  <a:pt x="251492" y="2710500"/>
                </a:lnTo>
                <a:lnTo>
                  <a:pt x="245767" y="2709198"/>
                </a:lnTo>
                <a:lnTo>
                  <a:pt x="240173" y="2707637"/>
                </a:lnTo>
                <a:lnTo>
                  <a:pt x="234709" y="2705815"/>
                </a:lnTo>
                <a:lnTo>
                  <a:pt x="229374" y="2703603"/>
                </a:lnTo>
                <a:lnTo>
                  <a:pt x="224040" y="2701261"/>
                </a:lnTo>
                <a:lnTo>
                  <a:pt x="218966" y="2698789"/>
                </a:lnTo>
                <a:lnTo>
                  <a:pt x="213892" y="2695926"/>
                </a:lnTo>
                <a:lnTo>
                  <a:pt x="209078" y="2692933"/>
                </a:lnTo>
                <a:lnTo>
                  <a:pt x="204394" y="2689550"/>
                </a:lnTo>
                <a:lnTo>
                  <a:pt x="199841" y="2686167"/>
                </a:lnTo>
                <a:lnTo>
                  <a:pt x="195547" y="2682393"/>
                </a:lnTo>
                <a:lnTo>
                  <a:pt x="191384" y="2678489"/>
                </a:lnTo>
                <a:lnTo>
                  <a:pt x="187481" y="2674325"/>
                </a:lnTo>
                <a:lnTo>
                  <a:pt x="183708" y="2670031"/>
                </a:lnTo>
                <a:lnTo>
                  <a:pt x="180195" y="2665477"/>
                </a:lnTo>
                <a:lnTo>
                  <a:pt x="176942" y="2660792"/>
                </a:lnTo>
                <a:lnTo>
                  <a:pt x="173950" y="2655848"/>
                </a:lnTo>
                <a:lnTo>
                  <a:pt x="171087" y="2650643"/>
                </a:lnTo>
                <a:lnTo>
                  <a:pt x="169786" y="2648040"/>
                </a:lnTo>
                <a:lnTo>
                  <a:pt x="168615" y="2645438"/>
                </a:lnTo>
                <a:lnTo>
                  <a:pt x="167445" y="2642705"/>
                </a:lnTo>
                <a:lnTo>
                  <a:pt x="166274" y="2639973"/>
                </a:lnTo>
                <a:lnTo>
                  <a:pt x="165233" y="2637110"/>
                </a:lnTo>
                <a:lnTo>
                  <a:pt x="164322" y="2634247"/>
                </a:lnTo>
                <a:lnTo>
                  <a:pt x="5334" y="2143159"/>
                </a:lnTo>
                <a:lnTo>
                  <a:pt x="4554" y="2140297"/>
                </a:lnTo>
                <a:lnTo>
                  <a:pt x="3643" y="2137434"/>
                </a:lnTo>
                <a:lnTo>
                  <a:pt x="2992" y="2134571"/>
                </a:lnTo>
                <a:lnTo>
                  <a:pt x="2342" y="2131708"/>
                </a:lnTo>
                <a:lnTo>
                  <a:pt x="1821" y="2128846"/>
                </a:lnTo>
                <a:lnTo>
                  <a:pt x="1301" y="2125983"/>
                </a:lnTo>
                <a:lnTo>
                  <a:pt x="520" y="2120127"/>
                </a:lnTo>
                <a:lnTo>
                  <a:pt x="130" y="2114402"/>
                </a:lnTo>
                <a:lnTo>
                  <a:pt x="0" y="2108676"/>
                </a:lnTo>
                <a:lnTo>
                  <a:pt x="260" y="2102821"/>
                </a:lnTo>
                <a:lnTo>
                  <a:pt x="651" y="2097225"/>
                </a:lnTo>
                <a:lnTo>
                  <a:pt x="1431" y="2091500"/>
                </a:lnTo>
                <a:lnTo>
                  <a:pt x="2472" y="2085905"/>
                </a:lnTo>
                <a:lnTo>
                  <a:pt x="3903" y="2080309"/>
                </a:lnTo>
                <a:lnTo>
                  <a:pt x="5464" y="2074844"/>
                </a:lnTo>
                <a:lnTo>
                  <a:pt x="7286" y="2069509"/>
                </a:lnTo>
                <a:lnTo>
                  <a:pt x="9498" y="2064174"/>
                </a:lnTo>
                <a:lnTo>
                  <a:pt x="11840" y="2058969"/>
                </a:lnTo>
                <a:lnTo>
                  <a:pt x="14572" y="2053894"/>
                </a:lnTo>
                <a:lnTo>
                  <a:pt x="17434" y="2048950"/>
                </a:lnTo>
                <a:lnTo>
                  <a:pt x="20557" y="2044005"/>
                </a:lnTo>
                <a:lnTo>
                  <a:pt x="23939" y="2039320"/>
                </a:lnTo>
                <a:lnTo>
                  <a:pt x="27582" y="2034766"/>
                </a:lnTo>
                <a:lnTo>
                  <a:pt x="31355" y="2030342"/>
                </a:lnTo>
                <a:lnTo>
                  <a:pt x="35519" y="2026048"/>
                </a:lnTo>
                <a:lnTo>
                  <a:pt x="39682" y="2022014"/>
                </a:lnTo>
                <a:lnTo>
                  <a:pt x="44236" y="2018110"/>
                </a:lnTo>
                <a:lnTo>
                  <a:pt x="48919" y="2014337"/>
                </a:lnTo>
                <a:lnTo>
                  <a:pt x="53863" y="2010823"/>
                </a:lnTo>
                <a:lnTo>
                  <a:pt x="58937" y="2007570"/>
                </a:lnTo>
                <a:lnTo>
                  <a:pt x="64272" y="2004447"/>
                </a:lnTo>
                <a:lnTo>
                  <a:pt x="69736" y="2001715"/>
                </a:lnTo>
                <a:lnTo>
                  <a:pt x="75331" y="1999112"/>
                </a:lnTo>
                <a:lnTo>
                  <a:pt x="81185" y="1996640"/>
                </a:lnTo>
                <a:lnTo>
                  <a:pt x="87170" y="1994558"/>
                </a:lnTo>
                <a:lnTo>
                  <a:pt x="347249" y="1910367"/>
                </a:lnTo>
                <a:lnTo>
                  <a:pt x="349721" y="1898917"/>
                </a:lnTo>
                <a:lnTo>
                  <a:pt x="352323" y="1887466"/>
                </a:lnTo>
                <a:lnTo>
                  <a:pt x="355185" y="1876145"/>
                </a:lnTo>
                <a:lnTo>
                  <a:pt x="358048" y="1864824"/>
                </a:lnTo>
                <a:lnTo>
                  <a:pt x="361170" y="1853633"/>
                </a:lnTo>
                <a:lnTo>
                  <a:pt x="364423" y="1842443"/>
                </a:lnTo>
                <a:lnTo>
                  <a:pt x="367805" y="1831252"/>
                </a:lnTo>
                <a:lnTo>
                  <a:pt x="371318" y="1820192"/>
                </a:lnTo>
                <a:lnTo>
                  <a:pt x="375091" y="1809131"/>
                </a:lnTo>
                <a:lnTo>
                  <a:pt x="378864" y="1798071"/>
                </a:lnTo>
                <a:lnTo>
                  <a:pt x="382898" y="1787140"/>
                </a:lnTo>
                <a:lnTo>
                  <a:pt x="386931" y="1776210"/>
                </a:lnTo>
                <a:lnTo>
                  <a:pt x="391224" y="1765279"/>
                </a:lnTo>
                <a:lnTo>
                  <a:pt x="395648" y="1754479"/>
                </a:lnTo>
                <a:lnTo>
                  <a:pt x="400332" y="1743679"/>
                </a:lnTo>
                <a:lnTo>
                  <a:pt x="405015" y="1732878"/>
                </a:lnTo>
                <a:lnTo>
                  <a:pt x="409829" y="1722208"/>
                </a:lnTo>
                <a:lnTo>
                  <a:pt x="414903" y="1711538"/>
                </a:lnTo>
                <a:lnTo>
                  <a:pt x="419977" y="1700998"/>
                </a:lnTo>
                <a:lnTo>
                  <a:pt x="425312" y="1690458"/>
                </a:lnTo>
                <a:lnTo>
                  <a:pt x="430776" y="1679918"/>
                </a:lnTo>
                <a:lnTo>
                  <a:pt x="436241" y="1669508"/>
                </a:lnTo>
                <a:lnTo>
                  <a:pt x="441965" y="1659098"/>
                </a:lnTo>
                <a:lnTo>
                  <a:pt x="447820" y="1648818"/>
                </a:lnTo>
                <a:lnTo>
                  <a:pt x="453805" y="1638538"/>
                </a:lnTo>
                <a:lnTo>
                  <a:pt x="459919" y="1628388"/>
                </a:lnTo>
                <a:lnTo>
                  <a:pt x="466165" y="1618239"/>
                </a:lnTo>
                <a:lnTo>
                  <a:pt x="472540" y="1608089"/>
                </a:lnTo>
                <a:lnTo>
                  <a:pt x="479045" y="1598070"/>
                </a:lnTo>
                <a:lnTo>
                  <a:pt x="485810" y="1588050"/>
                </a:lnTo>
                <a:lnTo>
                  <a:pt x="492576" y="1578161"/>
                </a:lnTo>
                <a:lnTo>
                  <a:pt x="499471" y="1568271"/>
                </a:lnTo>
                <a:lnTo>
                  <a:pt x="506497" y="1558382"/>
                </a:lnTo>
                <a:lnTo>
                  <a:pt x="513653" y="1548622"/>
                </a:lnTo>
                <a:lnTo>
                  <a:pt x="520939" y="1538993"/>
                </a:lnTo>
                <a:lnTo>
                  <a:pt x="528354" y="1529364"/>
                </a:lnTo>
                <a:lnTo>
                  <a:pt x="535901" y="1519865"/>
                </a:lnTo>
                <a:lnTo>
                  <a:pt x="543577" y="1510366"/>
                </a:lnTo>
                <a:lnTo>
                  <a:pt x="551383" y="1500867"/>
                </a:lnTo>
                <a:lnTo>
                  <a:pt x="559319" y="1491498"/>
                </a:lnTo>
                <a:lnTo>
                  <a:pt x="567386" y="1482129"/>
                </a:lnTo>
                <a:lnTo>
                  <a:pt x="575582" y="1472760"/>
                </a:lnTo>
                <a:lnTo>
                  <a:pt x="584039" y="1463652"/>
                </a:lnTo>
                <a:lnTo>
                  <a:pt x="592366" y="1454543"/>
                </a:lnTo>
                <a:lnTo>
                  <a:pt x="600953" y="1445434"/>
                </a:lnTo>
                <a:lnTo>
                  <a:pt x="609670" y="1436456"/>
                </a:lnTo>
                <a:lnTo>
                  <a:pt x="618387" y="1427607"/>
                </a:lnTo>
                <a:lnTo>
                  <a:pt x="627234" y="1418759"/>
                </a:lnTo>
                <a:lnTo>
                  <a:pt x="636211" y="1410040"/>
                </a:lnTo>
                <a:lnTo>
                  <a:pt x="645449" y="1401322"/>
                </a:lnTo>
                <a:lnTo>
                  <a:pt x="654686" y="1392604"/>
                </a:lnTo>
                <a:lnTo>
                  <a:pt x="663923" y="1384146"/>
                </a:lnTo>
                <a:lnTo>
                  <a:pt x="673421" y="1375688"/>
                </a:lnTo>
                <a:lnTo>
                  <a:pt x="683049" y="1367230"/>
                </a:lnTo>
                <a:lnTo>
                  <a:pt x="692677" y="1358902"/>
                </a:lnTo>
                <a:lnTo>
                  <a:pt x="702434" y="1350574"/>
                </a:lnTo>
                <a:lnTo>
                  <a:pt x="712452" y="1342376"/>
                </a:lnTo>
                <a:lnTo>
                  <a:pt x="722340" y="1334308"/>
                </a:lnTo>
                <a:lnTo>
                  <a:pt x="732489" y="1326241"/>
                </a:lnTo>
                <a:lnTo>
                  <a:pt x="742767" y="1318303"/>
                </a:lnTo>
                <a:lnTo>
                  <a:pt x="753045" y="1310496"/>
                </a:lnTo>
                <a:lnTo>
                  <a:pt x="763453" y="1302688"/>
                </a:lnTo>
                <a:lnTo>
                  <a:pt x="774122" y="1295011"/>
                </a:lnTo>
                <a:lnTo>
                  <a:pt x="784660" y="1287334"/>
                </a:lnTo>
                <a:lnTo>
                  <a:pt x="779326" y="1279396"/>
                </a:lnTo>
                <a:lnTo>
                  <a:pt x="773992" y="1271328"/>
                </a:lnTo>
                <a:lnTo>
                  <a:pt x="768918" y="1263391"/>
                </a:lnTo>
                <a:lnTo>
                  <a:pt x="763844" y="1255323"/>
                </a:lnTo>
                <a:lnTo>
                  <a:pt x="759030" y="1247125"/>
                </a:lnTo>
                <a:lnTo>
                  <a:pt x="754216" y="1239058"/>
                </a:lnTo>
                <a:lnTo>
                  <a:pt x="749532" y="1230860"/>
                </a:lnTo>
                <a:lnTo>
                  <a:pt x="744979" y="1222662"/>
                </a:lnTo>
                <a:lnTo>
                  <a:pt x="740555" y="1214464"/>
                </a:lnTo>
                <a:lnTo>
                  <a:pt x="736262" y="1206136"/>
                </a:lnTo>
                <a:lnTo>
                  <a:pt x="732098" y="1197938"/>
                </a:lnTo>
                <a:lnTo>
                  <a:pt x="728065" y="1189610"/>
                </a:lnTo>
                <a:lnTo>
                  <a:pt x="724162" y="1181283"/>
                </a:lnTo>
                <a:lnTo>
                  <a:pt x="720259" y="1172824"/>
                </a:lnTo>
                <a:lnTo>
                  <a:pt x="716616" y="1164497"/>
                </a:lnTo>
                <a:lnTo>
                  <a:pt x="713103" y="1156169"/>
                </a:lnTo>
                <a:lnTo>
                  <a:pt x="709590" y="1147711"/>
                </a:lnTo>
                <a:lnTo>
                  <a:pt x="706338" y="1139252"/>
                </a:lnTo>
                <a:lnTo>
                  <a:pt x="703085" y="1130794"/>
                </a:lnTo>
                <a:lnTo>
                  <a:pt x="699962" y="1122336"/>
                </a:lnTo>
                <a:lnTo>
                  <a:pt x="697100" y="1113878"/>
                </a:lnTo>
                <a:lnTo>
                  <a:pt x="694238" y="1105420"/>
                </a:lnTo>
                <a:lnTo>
                  <a:pt x="691506" y="1096962"/>
                </a:lnTo>
                <a:lnTo>
                  <a:pt x="688904" y="1088504"/>
                </a:lnTo>
                <a:lnTo>
                  <a:pt x="686432" y="1080046"/>
                </a:lnTo>
                <a:lnTo>
                  <a:pt x="684090" y="1071458"/>
                </a:lnTo>
                <a:lnTo>
                  <a:pt x="681878" y="1063000"/>
                </a:lnTo>
                <a:lnTo>
                  <a:pt x="679796" y="1054542"/>
                </a:lnTo>
                <a:lnTo>
                  <a:pt x="677715" y="1045823"/>
                </a:lnTo>
                <a:lnTo>
                  <a:pt x="675893" y="1037365"/>
                </a:lnTo>
                <a:lnTo>
                  <a:pt x="674202" y="1028907"/>
                </a:lnTo>
                <a:lnTo>
                  <a:pt x="672510" y="1020449"/>
                </a:lnTo>
                <a:lnTo>
                  <a:pt x="671079" y="1011861"/>
                </a:lnTo>
                <a:lnTo>
                  <a:pt x="669648" y="1003403"/>
                </a:lnTo>
                <a:lnTo>
                  <a:pt x="668347" y="994945"/>
                </a:lnTo>
                <a:lnTo>
                  <a:pt x="667306" y="986487"/>
                </a:lnTo>
                <a:lnTo>
                  <a:pt x="666265" y="978159"/>
                </a:lnTo>
                <a:lnTo>
                  <a:pt x="665355" y="969701"/>
                </a:lnTo>
                <a:lnTo>
                  <a:pt x="664574" y="961243"/>
                </a:lnTo>
                <a:lnTo>
                  <a:pt x="663923" y="952915"/>
                </a:lnTo>
                <a:lnTo>
                  <a:pt x="663403" y="944587"/>
                </a:lnTo>
                <a:lnTo>
                  <a:pt x="663013" y="936259"/>
                </a:lnTo>
                <a:lnTo>
                  <a:pt x="662753" y="927931"/>
                </a:lnTo>
                <a:lnTo>
                  <a:pt x="662622" y="919603"/>
                </a:lnTo>
                <a:lnTo>
                  <a:pt x="662492" y="911275"/>
                </a:lnTo>
                <a:lnTo>
                  <a:pt x="662622" y="903077"/>
                </a:lnTo>
                <a:lnTo>
                  <a:pt x="662883" y="894880"/>
                </a:lnTo>
                <a:lnTo>
                  <a:pt x="663143" y="886682"/>
                </a:lnTo>
                <a:lnTo>
                  <a:pt x="663663" y="878484"/>
                </a:lnTo>
                <a:lnTo>
                  <a:pt x="664184" y="870416"/>
                </a:lnTo>
                <a:lnTo>
                  <a:pt x="664834" y="862349"/>
                </a:lnTo>
                <a:lnTo>
                  <a:pt x="665745" y="854281"/>
                </a:lnTo>
                <a:lnTo>
                  <a:pt x="666656" y="846213"/>
                </a:lnTo>
                <a:lnTo>
                  <a:pt x="667696" y="838276"/>
                </a:lnTo>
                <a:lnTo>
                  <a:pt x="668867" y="830338"/>
                </a:lnTo>
                <a:lnTo>
                  <a:pt x="670168" y="822401"/>
                </a:lnTo>
                <a:lnTo>
                  <a:pt x="671600" y="814593"/>
                </a:lnTo>
                <a:lnTo>
                  <a:pt x="673161" y="806786"/>
                </a:lnTo>
                <a:lnTo>
                  <a:pt x="674852" y="799109"/>
                </a:lnTo>
                <a:lnTo>
                  <a:pt x="676544" y="791301"/>
                </a:lnTo>
                <a:lnTo>
                  <a:pt x="678495" y="783754"/>
                </a:lnTo>
                <a:lnTo>
                  <a:pt x="680577" y="776077"/>
                </a:lnTo>
                <a:lnTo>
                  <a:pt x="682659" y="768529"/>
                </a:lnTo>
                <a:lnTo>
                  <a:pt x="685000" y="761112"/>
                </a:lnTo>
                <a:lnTo>
                  <a:pt x="693457" y="760462"/>
                </a:lnTo>
                <a:lnTo>
                  <a:pt x="702044" y="759941"/>
                </a:lnTo>
                <a:lnTo>
                  <a:pt x="710501" y="759681"/>
                </a:lnTo>
                <a:lnTo>
                  <a:pt x="719088" y="759551"/>
                </a:lnTo>
                <a:close/>
                <a:moveTo>
                  <a:pt x="2672043" y="201084"/>
                </a:moveTo>
                <a:lnTo>
                  <a:pt x="2672043" y="243731"/>
                </a:lnTo>
                <a:lnTo>
                  <a:pt x="2660599" y="244901"/>
                </a:lnTo>
                <a:lnTo>
                  <a:pt x="2649416" y="246071"/>
                </a:lnTo>
                <a:lnTo>
                  <a:pt x="2638752" y="247632"/>
                </a:lnTo>
                <a:lnTo>
                  <a:pt x="2628349" y="249322"/>
                </a:lnTo>
                <a:lnTo>
                  <a:pt x="2618336" y="251272"/>
                </a:lnTo>
                <a:lnTo>
                  <a:pt x="2608712" y="253353"/>
                </a:lnTo>
                <a:lnTo>
                  <a:pt x="2599349" y="255693"/>
                </a:lnTo>
                <a:lnTo>
                  <a:pt x="2590377" y="258163"/>
                </a:lnTo>
                <a:lnTo>
                  <a:pt x="2581924" y="260894"/>
                </a:lnTo>
                <a:lnTo>
                  <a:pt x="2577762" y="262324"/>
                </a:lnTo>
                <a:lnTo>
                  <a:pt x="2573731" y="263884"/>
                </a:lnTo>
                <a:lnTo>
                  <a:pt x="2569700" y="265445"/>
                </a:lnTo>
                <a:lnTo>
                  <a:pt x="2565799" y="267005"/>
                </a:lnTo>
                <a:lnTo>
                  <a:pt x="2562027" y="268565"/>
                </a:lnTo>
                <a:lnTo>
                  <a:pt x="2558386" y="270255"/>
                </a:lnTo>
                <a:lnTo>
                  <a:pt x="2554745" y="272076"/>
                </a:lnTo>
                <a:lnTo>
                  <a:pt x="2551234" y="273896"/>
                </a:lnTo>
                <a:lnTo>
                  <a:pt x="2547853" y="275716"/>
                </a:lnTo>
                <a:lnTo>
                  <a:pt x="2544472" y="277537"/>
                </a:lnTo>
                <a:lnTo>
                  <a:pt x="2541351" y="279487"/>
                </a:lnTo>
                <a:lnTo>
                  <a:pt x="2538100" y="281567"/>
                </a:lnTo>
                <a:lnTo>
                  <a:pt x="2535109" y="283518"/>
                </a:lnTo>
                <a:lnTo>
                  <a:pt x="2532118" y="285728"/>
                </a:lnTo>
                <a:lnTo>
                  <a:pt x="2529257" y="287808"/>
                </a:lnTo>
                <a:lnTo>
                  <a:pt x="2526526" y="290019"/>
                </a:lnTo>
                <a:lnTo>
                  <a:pt x="2523795" y="292229"/>
                </a:lnTo>
                <a:lnTo>
                  <a:pt x="2521194" y="294569"/>
                </a:lnTo>
                <a:lnTo>
                  <a:pt x="2518723" y="296910"/>
                </a:lnTo>
                <a:lnTo>
                  <a:pt x="2516252" y="299380"/>
                </a:lnTo>
                <a:lnTo>
                  <a:pt x="2513912" y="301721"/>
                </a:lnTo>
                <a:lnTo>
                  <a:pt x="2511701" y="304321"/>
                </a:lnTo>
                <a:lnTo>
                  <a:pt x="2509620" y="306791"/>
                </a:lnTo>
                <a:lnTo>
                  <a:pt x="2507540" y="309392"/>
                </a:lnTo>
                <a:lnTo>
                  <a:pt x="2505589" y="312122"/>
                </a:lnTo>
                <a:lnTo>
                  <a:pt x="2503768" y="314853"/>
                </a:lnTo>
                <a:lnTo>
                  <a:pt x="2501948" y="317583"/>
                </a:lnTo>
                <a:lnTo>
                  <a:pt x="2500257" y="320314"/>
                </a:lnTo>
                <a:lnTo>
                  <a:pt x="2498697" y="323174"/>
                </a:lnTo>
                <a:lnTo>
                  <a:pt x="2497136" y="326165"/>
                </a:lnTo>
                <a:lnTo>
                  <a:pt x="2495706" y="329025"/>
                </a:lnTo>
                <a:lnTo>
                  <a:pt x="2494405" y="332016"/>
                </a:lnTo>
                <a:lnTo>
                  <a:pt x="2493235" y="335136"/>
                </a:lnTo>
                <a:lnTo>
                  <a:pt x="2492065" y="338257"/>
                </a:lnTo>
                <a:lnTo>
                  <a:pt x="2491024" y="341377"/>
                </a:lnTo>
                <a:lnTo>
                  <a:pt x="2490114" y="344628"/>
                </a:lnTo>
                <a:lnTo>
                  <a:pt x="2489204" y="347878"/>
                </a:lnTo>
                <a:lnTo>
                  <a:pt x="2488423" y="351129"/>
                </a:lnTo>
                <a:lnTo>
                  <a:pt x="2487773" y="354509"/>
                </a:lnTo>
                <a:lnTo>
                  <a:pt x="2487123" y="357890"/>
                </a:lnTo>
                <a:lnTo>
                  <a:pt x="2486603" y="361401"/>
                </a:lnTo>
                <a:lnTo>
                  <a:pt x="2486213" y="364911"/>
                </a:lnTo>
                <a:lnTo>
                  <a:pt x="2485953" y="368422"/>
                </a:lnTo>
                <a:lnTo>
                  <a:pt x="2485693" y="372062"/>
                </a:lnTo>
                <a:lnTo>
                  <a:pt x="2485563" y="375703"/>
                </a:lnTo>
                <a:lnTo>
                  <a:pt x="2485563" y="379343"/>
                </a:lnTo>
                <a:lnTo>
                  <a:pt x="2485563" y="384544"/>
                </a:lnTo>
                <a:lnTo>
                  <a:pt x="2485823" y="389615"/>
                </a:lnTo>
                <a:lnTo>
                  <a:pt x="2486343" y="394556"/>
                </a:lnTo>
                <a:lnTo>
                  <a:pt x="2486863" y="399497"/>
                </a:lnTo>
                <a:lnTo>
                  <a:pt x="2487643" y="404308"/>
                </a:lnTo>
                <a:lnTo>
                  <a:pt x="2488684" y="409118"/>
                </a:lnTo>
                <a:lnTo>
                  <a:pt x="2489724" y="413929"/>
                </a:lnTo>
                <a:lnTo>
                  <a:pt x="2491024" y="418480"/>
                </a:lnTo>
                <a:lnTo>
                  <a:pt x="2492455" y="423161"/>
                </a:lnTo>
                <a:lnTo>
                  <a:pt x="2494145" y="427581"/>
                </a:lnTo>
                <a:lnTo>
                  <a:pt x="2495966" y="432132"/>
                </a:lnTo>
                <a:lnTo>
                  <a:pt x="2497917" y="436423"/>
                </a:lnTo>
                <a:lnTo>
                  <a:pt x="2500127" y="440844"/>
                </a:lnTo>
                <a:lnTo>
                  <a:pt x="2502338" y="445004"/>
                </a:lnTo>
                <a:lnTo>
                  <a:pt x="2504939" y="449295"/>
                </a:lnTo>
                <a:lnTo>
                  <a:pt x="2507540" y="453326"/>
                </a:lnTo>
                <a:lnTo>
                  <a:pt x="2510401" y="457356"/>
                </a:lnTo>
                <a:lnTo>
                  <a:pt x="2513262" y="461257"/>
                </a:lnTo>
                <a:lnTo>
                  <a:pt x="2516122" y="465028"/>
                </a:lnTo>
                <a:lnTo>
                  <a:pt x="2519113" y="468798"/>
                </a:lnTo>
                <a:lnTo>
                  <a:pt x="2522104" y="472309"/>
                </a:lnTo>
                <a:lnTo>
                  <a:pt x="2525225" y="475819"/>
                </a:lnTo>
                <a:lnTo>
                  <a:pt x="2528476" y="479070"/>
                </a:lnTo>
                <a:lnTo>
                  <a:pt x="2531728" y="482321"/>
                </a:lnTo>
                <a:lnTo>
                  <a:pt x="2534979" y="485441"/>
                </a:lnTo>
                <a:lnTo>
                  <a:pt x="2538360" y="488432"/>
                </a:lnTo>
                <a:lnTo>
                  <a:pt x="2541741" y="491292"/>
                </a:lnTo>
                <a:lnTo>
                  <a:pt x="2545252" y="494152"/>
                </a:lnTo>
                <a:lnTo>
                  <a:pt x="2548893" y="496753"/>
                </a:lnTo>
                <a:lnTo>
                  <a:pt x="2552404" y="499353"/>
                </a:lnTo>
                <a:lnTo>
                  <a:pt x="2556175" y="501694"/>
                </a:lnTo>
                <a:lnTo>
                  <a:pt x="2559947" y="504034"/>
                </a:lnTo>
                <a:lnTo>
                  <a:pt x="2568269" y="508845"/>
                </a:lnTo>
                <a:lnTo>
                  <a:pt x="2578413" y="514306"/>
                </a:lnTo>
                <a:lnTo>
                  <a:pt x="2590116" y="520417"/>
                </a:lnTo>
                <a:lnTo>
                  <a:pt x="2603641" y="527048"/>
                </a:lnTo>
                <a:lnTo>
                  <a:pt x="2618726" y="534459"/>
                </a:lnTo>
                <a:lnTo>
                  <a:pt x="2635631" y="542390"/>
                </a:lnTo>
                <a:lnTo>
                  <a:pt x="2654097" y="551102"/>
                </a:lnTo>
                <a:lnTo>
                  <a:pt x="2674384" y="560333"/>
                </a:lnTo>
                <a:lnTo>
                  <a:pt x="2680496" y="563064"/>
                </a:lnTo>
                <a:lnTo>
                  <a:pt x="2686348" y="565924"/>
                </a:lnTo>
                <a:lnTo>
                  <a:pt x="2691809" y="568655"/>
                </a:lnTo>
                <a:lnTo>
                  <a:pt x="2697011" y="571515"/>
                </a:lnTo>
                <a:lnTo>
                  <a:pt x="2701823" y="574246"/>
                </a:lnTo>
                <a:lnTo>
                  <a:pt x="2706374" y="576846"/>
                </a:lnTo>
                <a:lnTo>
                  <a:pt x="2710535" y="579577"/>
                </a:lnTo>
                <a:lnTo>
                  <a:pt x="2714437" y="582177"/>
                </a:lnTo>
                <a:lnTo>
                  <a:pt x="2717948" y="584777"/>
                </a:lnTo>
                <a:lnTo>
                  <a:pt x="2721069" y="587378"/>
                </a:lnTo>
                <a:lnTo>
                  <a:pt x="2723930" y="589978"/>
                </a:lnTo>
                <a:lnTo>
                  <a:pt x="2726531" y="592449"/>
                </a:lnTo>
                <a:lnTo>
                  <a:pt x="2728741" y="595049"/>
                </a:lnTo>
                <a:lnTo>
                  <a:pt x="2730692" y="597520"/>
                </a:lnTo>
                <a:lnTo>
                  <a:pt x="2732252" y="599990"/>
                </a:lnTo>
                <a:lnTo>
                  <a:pt x="2733423" y="602330"/>
                </a:lnTo>
                <a:lnTo>
                  <a:pt x="2734463" y="604931"/>
                </a:lnTo>
                <a:lnTo>
                  <a:pt x="2735504" y="607661"/>
                </a:lnTo>
                <a:lnTo>
                  <a:pt x="2736414" y="610522"/>
                </a:lnTo>
                <a:lnTo>
                  <a:pt x="2737324" y="613642"/>
                </a:lnTo>
                <a:lnTo>
                  <a:pt x="2737974" y="616893"/>
                </a:lnTo>
                <a:lnTo>
                  <a:pt x="2738755" y="620403"/>
                </a:lnTo>
                <a:lnTo>
                  <a:pt x="2739405" y="624174"/>
                </a:lnTo>
                <a:lnTo>
                  <a:pt x="2739925" y="628075"/>
                </a:lnTo>
                <a:lnTo>
                  <a:pt x="2740445" y="632235"/>
                </a:lnTo>
                <a:lnTo>
                  <a:pt x="2740965" y="636656"/>
                </a:lnTo>
                <a:lnTo>
                  <a:pt x="2741225" y="641207"/>
                </a:lnTo>
                <a:lnTo>
                  <a:pt x="2741616" y="645888"/>
                </a:lnTo>
                <a:lnTo>
                  <a:pt x="2742006" y="655899"/>
                </a:lnTo>
                <a:lnTo>
                  <a:pt x="2742136" y="666691"/>
                </a:lnTo>
                <a:lnTo>
                  <a:pt x="2742006" y="670982"/>
                </a:lnTo>
                <a:lnTo>
                  <a:pt x="2741616" y="675012"/>
                </a:lnTo>
                <a:lnTo>
                  <a:pt x="2741225" y="676963"/>
                </a:lnTo>
                <a:lnTo>
                  <a:pt x="2740835" y="678783"/>
                </a:lnTo>
                <a:lnTo>
                  <a:pt x="2740445" y="680603"/>
                </a:lnTo>
                <a:lnTo>
                  <a:pt x="2739925" y="682294"/>
                </a:lnTo>
                <a:lnTo>
                  <a:pt x="2739275" y="683984"/>
                </a:lnTo>
                <a:lnTo>
                  <a:pt x="2738625" y="685544"/>
                </a:lnTo>
                <a:lnTo>
                  <a:pt x="2737844" y="687104"/>
                </a:lnTo>
                <a:lnTo>
                  <a:pt x="2737064" y="688535"/>
                </a:lnTo>
                <a:lnTo>
                  <a:pt x="2736154" y="689835"/>
                </a:lnTo>
                <a:lnTo>
                  <a:pt x="2735113" y="691135"/>
                </a:lnTo>
                <a:lnTo>
                  <a:pt x="2734073" y="692435"/>
                </a:lnTo>
                <a:lnTo>
                  <a:pt x="2733033" y="693606"/>
                </a:lnTo>
                <a:lnTo>
                  <a:pt x="2731862" y="694646"/>
                </a:lnTo>
                <a:lnTo>
                  <a:pt x="2730562" y="695686"/>
                </a:lnTo>
                <a:lnTo>
                  <a:pt x="2729262" y="696726"/>
                </a:lnTo>
                <a:lnTo>
                  <a:pt x="2727831" y="697636"/>
                </a:lnTo>
                <a:lnTo>
                  <a:pt x="2726401" y="698416"/>
                </a:lnTo>
                <a:lnTo>
                  <a:pt x="2724840" y="699196"/>
                </a:lnTo>
                <a:lnTo>
                  <a:pt x="2723280" y="699847"/>
                </a:lnTo>
                <a:lnTo>
                  <a:pt x="2721589" y="700367"/>
                </a:lnTo>
                <a:lnTo>
                  <a:pt x="2719768" y="701017"/>
                </a:lnTo>
                <a:lnTo>
                  <a:pt x="2717948" y="701407"/>
                </a:lnTo>
                <a:lnTo>
                  <a:pt x="2715997" y="701797"/>
                </a:lnTo>
                <a:lnTo>
                  <a:pt x="2714047" y="702187"/>
                </a:lnTo>
                <a:lnTo>
                  <a:pt x="2711966" y="702447"/>
                </a:lnTo>
                <a:lnTo>
                  <a:pt x="2709755" y="702577"/>
                </a:lnTo>
                <a:lnTo>
                  <a:pt x="2705334" y="702707"/>
                </a:lnTo>
                <a:lnTo>
                  <a:pt x="2702603" y="702707"/>
                </a:lnTo>
                <a:lnTo>
                  <a:pt x="2700002" y="702447"/>
                </a:lnTo>
                <a:lnTo>
                  <a:pt x="2697661" y="702187"/>
                </a:lnTo>
                <a:lnTo>
                  <a:pt x="2695321" y="701927"/>
                </a:lnTo>
                <a:lnTo>
                  <a:pt x="2693240" y="701407"/>
                </a:lnTo>
                <a:lnTo>
                  <a:pt x="2691159" y="700887"/>
                </a:lnTo>
                <a:lnTo>
                  <a:pt x="2689209" y="700237"/>
                </a:lnTo>
                <a:lnTo>
                  <a:pt x="2687518" y="699456"/>
                </a:lnTo>
                <a:lnTo>
                  <a:pt x="2685827" y="698546"/>
                </a:lnTo>
                <a:lnTo>
                  <a:pt x="2684267" y="697636"/>
                </a:lnTo>
                <a:lnTo>
                  <a:pt x="2682836" y="696466"/>
                </a:lnTo>
                <a:lnTo>
                  <a:pt x="2681536" y="695296"/>
                </a:lnTo>
                <a:lnTo>
                  <a:pt x="2680496" y="694126"/>
                </a:lnTo>
                <a:lnTo>
                  <a:pt x="2679455" y="692695"/>
                </a:lnTo>
                <a:lnTo>
                  <a:pt x="2678545" y="691265"/>
                </a:lnTo>
                <a:lnTo>
                  <a:pt x="2677765" y="689705"/>
                </a:lnTo>
                <a:lnTo>
                  <a:pt x="2676985" y="687885"/>
                </a:lnTo>
                <a:lnTo>
                  <a:pt x="2676464" y="685804"/>
                </a:lnTo>
                <a:lnTo>
                  <a:pt x="2675814" y="683334"/>
                </a:lnTo>
                <a:lnTo>
                  <a:pt x="2675294" y="680603"/>
                </a:lnTo>
                <a:lnTo>
                  <a:pt x="2674774" y="677483"/>
                </a:lnTo>
                <a:lnTo>
                  <a:pt x="2674254" y="674102"/>
                </a:lnTo>
                <a:lnTo>
                  <a:pt x="2673473" y="666431"/>
                </a:lnTo>
                <a:lnTo>
                  <a:pt x="2672823" y="657460"/>
                </a:lnTo>
                <a:lnTo>
                  <a:pt x="2672433" y="647188"/>
                </a:lnTo>
                <a:lnTo>
                  <a:pt x="2672173" y="635616"/>
                </a:lnTo>
                <a:lnTo>
                  <a:pt x="2672043" y="622614"/>
                </a:lnTo>
                <a:lnTo>
                  <a:pt x="2672043" y="589978"/>
                </a:lnTo>
                <a:lnTo>
                  <a:pt x="2488293" y="589978"/>
                </a:lnTo>
                <a:lnTo>
                  <a:pt x="2488293" y="616113"/>
                </a:lnTo>
                <a:lnTo>
                  <a:pt x="2488293" y="621574"/>
                </a:lnTo>
                <a:lnTo>
                  <a:pt x="2488423" y="627034"/>
                </a:lnTo>
                <a:lnTo>
                  <a:pt x="2488684" y="632495"/>
                </a:lnTo>
                <a:lnTo>
                  <a:pt x="2489074" y="637696"/>
                </a:lnTo>
                <a:lnTo>
                  <a:pt x="2489594" y="642767"/>
                </a:lnTo>
                <a:lnTo>
                  <a:pt x="2490244" y="647708"/>
                </a:lnTo>
                <a:lnTo>
                  <a:pt x="2490894" y="652649"/>
                </a:lnTo>
                <a:lnTo>
                  <a:pt x="2491675" y="657460"/>
                </a:lnTo>
                <a:lnTo>
                  <a:pt x="2492585" y="662140"/>
                </a:lnTo>
                <a:lnTo>
                  <a:pt x="2493625" y="666691"/>
                </a:lnTo>
                <a:lnTo>
                  <a:pt x="2494796" y="671242"/>
                </a:lnTo>
                <a:lnTo>
                  <a:pt x="2495966" y="675533"/>
                </a:lnTo>
                <a:lnTo>
                  <a:pt x="2497266" y="679823"/>
                </a:lnTo>
                <a:lnTo>
                  <a:pt x="2498827" y="683984"/>
                </a:lnTo>
                <a:lnTo>
                  <a:pt x="2500387" y="688015"/>
                </a:lnTo>
                <a:lnTo>
                  <a:pt x="2501948" y="692045"/>
                </a:lnTo>
                <a:lnTo>
                  <a:pt x="2503768" y="695816"/>
                </a:lnTo>
                <a:lnTo>
                  <a:pt x="2505719" y="699586"/>
                </a:lnTo>
                <a:lnTo>
                  <a:pt x="2507670" y="703227"/>
                </a:lnTo>
                <a:lnTo>
                  <a:pt x="2509750" y="706738"/>
                </a:lnTo>
                <a:lnTo>
                  <a:pt x="2511961" y="710248"/>
                </a:lnTo>
                <a:lnTo>
                  <a:pt x="2514302" y="713499"/>
                </a:lnTo>
                <a:lnTo>
                  <a:pt x="2516643" y="716749"/>
                </a:lnTo>
                <a:lnTo>
                  <a:pt x="2519243" y="719870"/>
                </a:lnTo>
                <a:lnTo>
                  <a:pt x="2521844" y="722860"/>
                </a:lnTo>
                <a:lnTo>
                  <a:pt x="2524575" y="725851"/>
                </a:lnTo>
                <a:lnTo>
                  <a:pt x="2527436" y="728581"/>
                </a:lnTo>
                <a:lnTo>
                  <a:pt x="2530427" y="731312"/>
                </a:lnTo>
                <a:lnTo>
                  <a:pt x="2533418" y="733912"/>
                </a:lnTo>
                <a:lnTo>
                  <a:pt x="2536669" y="736513"/>
                </a:lnTo>
                <a:lnTo>
                  <a:pt x="2539920" y="738853"/>
                </a:lnTo>
                <a:lnTo>
                  <a:pt x="2543301" y="741193"/>
                </a:lnTo>
                <a:lnTo>
                  <a:pt x="2550193" y="745484"/>
                </a:lnTo>
                <a:lnTo>
                  <a:pt x="2557346" y="749645"/>
                </a:lnTo>
                <a:lnTo>
                  <a:pt x="2564628" y="753545"/>
                </a:lnTo>
                <a:lnTo>
                  <a:pt x="2572041" y="757186"/>
                </a:lnTo>
                <a:lnTo>
                  <a:pt x="2579583" y="760567"/>
                </a:lnTo>
                <a:lnTo>
                  <a:pt x="2587255" y="763687"/>
                </a:lnTo>
                <a:lnTo>
                  <a:pt x="2595058" y="766678"/>
                </a:lnTo>
                <a:lnTo>
                  <a:pt x="2602991" y="769278"/>
                </a:lnTo>
                <a:lnTo>
                  <a:pt x="2611183" y="771748"/>
                </a:lnTo>
                <a:lnTo>
                  <a:pt x="2619376" y="773959"/>
                </a:lnTo>
                <a:lnTo>
                  <a:pt x="2627829" y="775909"/>
                </a:lnTo>
                <a:lnTo>
                  <a:pt x="2636411" y="777729"/>
                </a:lnTo>
                <a:lnTo>
                  <a:pt x="2645124" y="779160"/>
                </a:lnTo>
                <a:lnTo>
                  <a:pt x="2653967" y="780460"/>
                </a:lnTo>
                <a:lnTo>
                  <a:pt x="2662940" y="781500"/>
                </a:lnTo>
                <a:lnTo>
                  <a:pt x="2672043" y="782280"/>
                </a:lnTo>
                <a:lnTo>
                  <a:pt x="2672043" y="834029"/>
                </a:lnTo>
                <a:lnTo>
                  <a:pt x="2756700" y="834029"/>
                </a:lnTo>
                <a:lnTo>
                  <a:pt x="2756700" y="783840"/>
                </a:lnTo>
                <a:lnTo>
                  <a:pt x="2768274" y="782540"/>
                </a:lnTo>
                <a:lnTo>
                  <a:pt x="2779588" y="780980"/>
                </a:lnTo>
                <a:lnTo>
                  <a:pt x="2790511" y="779160"/>
                </a:lnTo>
                <a:lnTo>
                  <a:pt x="2801045" y="777209"/>
                </a:lnTo>
                <a:lnTo>
                  <a:pt x="2806116" y="776039"/>
                </a:lnTo>
                <a:lnTo>
                  <a:pt x="2811188" y="774869"/>
                </a:lnTo>
                <a:lnTo>
                  <a:pt x="2816130" y="773699"/>
                </a:lnTo>
                <a:lnTo>
                  <a:pt x="2820941" y="772399"/>
                </a:lnTo>
                <a:lnTo>
                  <a:pt x="2825753" y="770968"/>
                </a:lnTo>
                <a:lnTo>
                  <a:pt x="2830434" y="769538"/>
                </a:lnTo>
                <a:lnTo>
                  <a:pt x="2834986" y="768108"/>
                </a:lnTo>
                <a:lnTo>
                  <a:pt x="2839537" y="766548"/>
                </a:lnTo>
                <a:lnTo>
                  <a:pt x="2843829" y="764987"/>
                </a:lnTo>
                <a:lnTo>
                  <a:pt x="2848120" y="763297"/>
                </a:lnTo>
                <a:lnTo>
                  <a:pt x="2852411" y="761607"/>
                </a:lnTo>
                <a:lnTo>
                  <a:pt x="2856443" y="759786"/>
                </a:lnTo>
                <a:lnTo>
                  <a:pt x="2860474" y="757966"/>
                </a:lnTo>
                <a:lnTo>
                  <a:pt x="2864375" y="756016"/>
                </a:lnTo>
                <a:lnTo>
                  <a:pt x="2868277" y="754066"/>
                </a:lnTo>
                <a:lnTo>
                  <a:pt x="2872048" y="752115"/>
                </a:lnTo>
                <a:lnTo>
                  <a:pt x="2875689" y="750035"/>
                </a:lnTo>
                <a:lnTo>
                  <a:pt x="2879200" y="747824"/>
                </a:lnTo>
                <a:lnTo>
                  <a:pt x="2882711" y="745614"/>
                </a:lnTo>
                <a:lnTo>
                  <a:pt x="2886092" y="743404"/>
                </a:lnTo>
                <a:lnTo>
                  <a:pt x="2889343" y="741063"/>
                </a:lnTo>
                <a:lnTo>
                  <a:pt x="2892594" y="738723"/>
                </a:lnTo>
                <a:lnTo>
                  <a:pt x="2895585" y="736253"/>
                </a:lnTo>
                <a:lnTo>
                  <a:pt x="2898706" y="733782"/>
                </a:lnTo>
                <a:lnTo>
                  <a:pt x="2901567" y="731182"/>
                </a:lnTo>
                <a:lnTo>
                  <a:pt x="2904428" y="728581"/>
                </a:lnTo>
                <a:lnTo>
                  <a:pt x="2907159" y="725851"/>
                </a:lnTo>
                <a:lnTo>
                  <a:pt x="2909760" y="723120"/>
                </a:lnTo>
                <a:lnTo>
                  <a:pt x="2912361" y="720260"/>
                </a:lnTo>
                <a:lnTo>
                  <a:pt x="2914832" y="717399"/>
                </a:lnTo>
                <a:lnTo>
                  <a:pt x="2917172" y="714539"/>
                </a:lnTo>
                <a:lnTo>
                  <a:pt x="2919513" y="711548"/>
                </a:lnTo>
                <a:lnTo>
                  <a:pt x="2921594" y="708428"/>
                </a:lnTo>
                <a:lnTo>
                  <a:pt x="2923674" y="705307"/>
                </a:lnTo>
                <a:lnTo>
                  <a:pt x="2925755" y="702187"/>
                </a:lnTo>
                <a:lnTo>
                  <a:pt x="2927576" y="698936"/>
                </a:lnTo>
                <a:lnTo>
                  <a:pt x="2929396" y="695686"/>
                </a:lnTo>
                <a:lnTo>
                  <a:pt x="2931087" y="692305"/>
                </a:lnTo>
                <a:lnTo>
                  <a:pt x="2932777" y="688925"/>
                </a:lnTo>
                <a:lnTo>
                  <a:pt x="2934208" y="685414"/>
                </a:lnTo>
                <a:lnTo>
                  <a:pt x="2935638" y="681904"/>
                </a:lnTo>
                <a:lnTo>
                  <a:pt x="2937069" y="678263"/>
                </a:lnTo>
                <a:lnTo>
                  <a:pt x="2938239" y="674622"/>
                </a:lnTo>
                <a:lnTo>
                  <a:pt x="2939410" y="670982"/>
                </a:lnTo>
                <a:lnTo>
                  <a:pt x="2940450" y="667211"/>
                </a:lnTo>
                <a:lnTo>
                  <a:pt x="2941490" y="663441"/>
                </a:lnTo>
                <a:lnTo>
                  <a:pt x="2942401" y="659540"/>
                </a:lnTo>
                <a:lnTo>
                  <a:pt x="2943181" y="655509"/>
                </a:lnTo>
                <a:lnTo>
                  <a:pt x="2943831" y="651479"/>
                </a:lnTo>
                <a:lnTo>
                  <a:pt x="2944481" y="647448"/>
                </a:lnTo>
                <a:lnTo>
                  <a:pt x="2944871" y="643287"/>
                </a:lnTo>
                <a:lnTo>
                  <a:pt x="2945392" y="639126"/>
                </a:lnTo>
                <a:lnTo>
                  <a:pt x="2945652" y="634966"/>
                </a:lnTo>
                <a:lnTo>
                  <a:pt x="2945912" y="630415"/>
                </a:lnTo>
                <a:lnTo>
                  <a:pt x="2946042" y="626124"/>
                </a:lnTo>
                <a:lnTo>
                  <a:pt x="2946042" y="621704"/>
                </a:lnTo>
                <a:lnTo>
                  <a:pt x="2946042" y="616113"/>
                </a:lnTo>
                <a:lnTo>
                  <a:pt x="2945782" y="610782"/>
                </a:lnTo>
                <a:lnTo>
                  <a:pt x="2945522" y="605451"/>
                </a:lnTo>
                <a:lnTo>
                  <a:pt x="2945001" y="600380"/>
                </a:lnTo>
                <a:lnTo>
                  <a:pt x="2944351" y="595309"/>
                </a:lnTo>
                <a:lnTo>
                  <a:pt x="2943571" y="590368"/>
                </a:lnTo>
                <a:lnTo>
                  <a:pt x="2942791" y="585558"/>
                </a:lnTo>
                <a:lnTo>
                  <a:pt x="2941750" y="580747"/>
                </a:lnTo>
                <a:lnTo>
                  <a:pt x="2940580" y="576196"/>
                </a:lnTo>
                <a:lnTo>
                  <a:pt x="2939280" y="571775"/>
                </a:lnTo>
                <a:lnTo>
                  <a:pt x="2937849" y="567355"/>
                </a:lnTo>
                <a:lnTo>
                  <a:pt x="2936289" y="563064"/>
                </a:lnTo>
                <a:lnTo>
                  <a:pt x="2934598" y="559033"/>
                </a:lnTo>
                <a:lnTo>
                  <a:pt x="2932647" y="555003"/>
                </a:lnTo>
                <a:lnTo>
                  <a:pt x="2930697" y="551102"/>
                </a:lnTo>
                <a:lnTo>
                  <a:pt x="2928616" y="547201"/>
                </a:lnTo>
                <a:lnTo>
                  <a:pt x="2926405" y="543561"/>
                </a:lnTo>
                <a:lnTo>
                  <a:pt x="2924065" y="540050"/>
                </a:lnTo>
                <a:lnTo>
                  <a:pt x="2921724" y="536540"/>
                </a:lnTo>
                <a:lnTo>
                  <a:pt x="2919383" y="533159"/>
                </a:lnTo>
                <a:lnTo>
                  <a:pt x="2916912" y="529908"/>
                </a:lnTo>
                <a:lnTo>
                  <a:pt x="2914311" y="526788"/>
                </a:lnTo>
                <a:lnTo>
                  <a:pt x="2911711" y="523667"/>
                </a:lnTo>
                <a:lnTo>
                  <a:pt x="2908980" y="520807"/>
                </a:lnTo>
                <a:lnTo>
                  <a:pt x="2906249" y="517946"/>
                </a:lnTo>
                <a:lnTo>
                  <a:pt x="2903388" y="515216"/>
                </a:lnTo>
                <a:lnTo>
                  <a:pt x="2900657" y="512616"/>
                </a:lnTo>
                <a:lnTo>
                  <a:pt x="2897666" y="510015"/>
                </a:lnTo>
                <a:lnTo>
                  <a:pt x="2894675" y="507675"/>
                </a:lnTo>
                <a:lnTo>
                  <a:pt x="2891684" y="505334"/>
                </a:lnTo>
                <a:lnTo>
                  <a:pt x="2888563" y="503124"/>
                </a:lnTo>
                <a:lnTo>
                  <a:pt x="2885442" y="501044"/>
                </a:lnTo>
                <a:lnTo>
                  <a:pt x="2882061" y="498963"/>
                </a:lnTo>
                <a:lnTo>
                  <a:pt x="2878420" y="496753"/>
                </a:lnTo>
                <a:lnTo>
                  <a:pt x="2869967" y="491942"/>
                </a:lnTo>
                <a:lnTo>
                  <a:pt x="2860084" y="486741"/>
                </a:lnTo>
                <a:lnTo>
                  <a:pt x="2848770" y="481150"/>
                </a:lnTo>
                <a:lnTo>
                  <a:pt x="2836156" y="475039"/>
                </a:lnTo>
                <a:lnTo>
                  <a:pt x="2822112" y="468408"/>
                </a:lnTo>
                <a:lnTo>
                  <a:pt x="2806767" y="461517"/>
                </a:lnTo>
                <a:lnTo>
                  <a:pt x="2789861" y="453976"/>
                </a:lnTo>
                <a:lnTo>
                  <a:pt x="2770355" y="445264"/>
                </a:lnTo>
                <a:lnTo>
                  <a:pt x="2752799" y="437333"/>
                </a:lnTo>
                <a:lnTo>
                  <a:pt x="2737324" y="430182"/>
                </a:lnTo>
                <a:lnTo>
                  <a:pt x="2723930" y="423681"/>
                </a:lnTo>
                <a:lnTo>
                  <a:pt x="2712486" y="417960"/>
                </a:lnTo>
                <a:lnTo>
                  <a:pt x="2703253" y="412889"/>
                </a:lnTo>
                <a:lnTo>
                  <a:pt x="2699352" y="410679"/>
                </a:lnTo>
                <a:lnTo>
                  <a:pt x="2695971" y="408728"/>
                </a:lnTo>
                <a:lnTo>
                  <a:pt x="2693110" y="406778"/>
                </a:lnTo>
                <a:lnTo>
                  <a:pt x="2690769" y="405218"/>
                </a:lnTo>
                <a:lnTo>
                  <a:pt x="2688558" y="403527"/>
                </a:lnTo>
                <a:lnTo>
                  <a:pt x="2686608" y="401707"/>
                </a:lnTo>
                <a:lnTo>
                  <a:pt x="2684787" y="399757"/>
                </a:lnTo>
                <a:lnTo>
                  <a:pt x="2683097" y="397677"/>
                </a:lnTo>
                <a:lnTo>
                  <a:pt x="2681536" y="395466"/>
                </a:lnTo>
                <a:lnTo>
                  <a:pt x="2680236" y="393126"/>
                </a:lnTo>
                <a:lnTo>
                  <a:pt x="2678935" y="390525"/>
                </a:lnTo>
                <a:lnTo>
                  <a:pt x="2677765" y="387925"/>
                </a:lnTo>
                <a:lnTo>
                  <a:pt x="2676724" y="385064"/>
                </a:lnTo>
                <a:lnTo>
                  <a:pt x="2675814" y="382074"/>
                </a:lnTo>
                <a:lnTo>
                  <a:pt x="2675164" y="379083"/>
                </a:lnTo>
                <a:lnTo>
                  <a:pt x="2674514" y="375703"/>
                </a:lnTo>
                <a:lnTo>
                  <a:pt x="2673994" y="372322"/>
                </a:lnTo>
                <a:lnTo>
                  <a:pt x="2673734" y="368812"/>
                </a:lnTo>
                <a:lnTo>
                  <a:pt x="2673473" y="365041"/>
                </a:lnTo>
                <a:lnTo>
                  <a:pt x="2673473" y="361270"/>
                </a:lnTo>
                <a:lnTo>
                  <a:pt x="2673603" y="356720"/>
                </a:lnTo>
                <a:lnTo>
                  <a:pt x="2673994" y="352429"/>
                </a:lnTo>
                <a:lnTo>
                  <a:pt x="2674644" y="348528"/>
                </a:lnTo>
                <a:lnTo>
                  <a:pt x="2675034" y="346578"/>
                </a:lnTo>
                <a:lnTo>
                  <a:pt x="2675554" y="344758"/>
                </a:lnTo>
                <a:lnTo>
                  <a:pt x="2676074" y="343067"/>
                </a:lnTo>
                <a:lnTo>
                  <a:pt x="2676724" y="341377"/>
                </a:lnTo>
                <a:lnTo>
                  <a:pt x="2677375" y="339817"/>
                </a:lnTo>
                <a:lnTo>
                  <a:pt x="2678155" y="338387"/>
                </a:lnTo>
                <a:lnTo>
                  <a:pt x="2678935" y="336956"/>
                </a:lnTo>
                <a:lnTo>
                  <a:pt x="2679845" y="335526"/>
                </a:lnTo>
                <a:lnTo>
                  <a:pt x="2680756" y="334226"/>
                </a:lnTo>
                <a:lnTo>
                  <a:pt x="2681796" y="333056"/>
                </a:lnTo>
                <a:lnTo>
                  <a:pt x="2682967" y="331886"/>
                </a:lnTo>
                <a:lnTo>
                  <a:pt x="2684137" y="330845"/>
                </a:lnTo>
                <a:lnTo>
                  <a:pt x="2685307" y="329805"/>
                </a:lnTo>
                <a:lnTo>
                  <a:pt x="2686608" y="328895"/>
                </a:lnTo>
                <a:lnTo>
                  <a:pt x="2687908" y="328115"/>
                </a:lnTo>
                <a:lnTo>
                  <a:pt x="2689339" y="327335"/>
                </a:lnTo>
                <a:lnTo>
                  <a:pt x="2690769" y="326555"/>
                </a:lnTo>
                <a:lnTo>
                  <a:pt x="2692330" y="326035"/>
                </a:lnTo>
                <a:lnTo>
                  <a:pt x="2694020" y="325385"/>
                </a:lnTo>
                <a:lnTo>
                  <a:pt x="2695711" y="324994"/>
                </a:lnTo>
                <a:lnTo>
                  <a:pt x="2697401" y="324604"/>
                </a:lnTo>
                <a:lnTo>
                  <a:pt x="2699222" y="324214"/>
                </a:lnTo>
                <a:lnTo>
                  <a:pt x="2701042" y="323954"/>
                </a:lnTo>
                <a:lnTo>
                  <a:pt x="2702993" y="323824"/>
                </a:lnTo>
                <a:lnTo>
                  <a:pt x="2707154" y="323694"/>
                </a:lnTo>
                <a:lnTo>
                  <a:pt x="2709625" y="323694"/>
                </a:lnTo>
                <a:lnTo>
                  <a:pt x="2712096" y="323824"/>
                </a:lnTo>
                <a:lnTo>
                  <a:pt x="2714437" y="323954"/>
                </a:lnTo>
                <a:lnTo>
                  <a:pt x="2716647" y="324344"/>
                </a:lnTo>
                <a:lnTo>
                  <a:pt x="2718728" y="324734"/>
                </a:lnTo>
                <a:lnTo>
                  <a:pt x="2720679" y="325124"/>
                </a:lnTo>
                <a:lnTo>
                  <a:pt x="2722629" y="325775"/>
                </a:lnTo>
                <a:lnTo>
                  <a:pt x="2724320" y="326295"/>
                </a:lnTo>
                <a:lnTo>
                  <a:pt x="2726010" y="327075"/>
                </a:lnTo>
                <a:lnTo>
                  <a:pt x="2727571" y="327855"/>
                </a:lnTo>
                <a:lnTo>
                  <a:pt x="2729001" y="328765"/>
                </a:lnTo>
                <a:lnTo>
                  <a:pt x="2730302" y="329805"/>
                </a:lnTo>
                <a:lnTo>
                  <a:pt x="2731472" y="330845"/>
                </a:lnTo>
                <a:lnTo>
                  <a:pt x="2732513" y="332016"/>
                </a:lnTo>
                <a:lnTo>
                  <a:pt x="2733553" y="333186"/>
                </a:lnTo>
                <a:lnTo>
                  <a:pt x="2734333" y="334486"/>
                </a:lnTo>
                <a:lnTo>
                  <a:pt x="2735113" y="335916"/>
                </a:lnTo>
                <a:lnTo>
                  <a:pt x="2735894" y="337607"/>
                </a:lnTo>
                <a:lnTo>
                  <a:pt x="2736544" y="339427"/>
                </a:lnTo>
                <a:lnTo>
                  <a:pt x="2737194" y="341507"/>
                </a:lnTo>
                <a:lnTo>
                  <a:pt x="2737714" y="343718"/>
                </a:lnTo>
                <a:lnTo>
                  <a:pt x="2738234" y="346188"/>
                </a:lnTo>
                <a:lnTo>
                  <a:pt x="2738755" y="348788"/>
                </a:lnTo>
                <a:lnTo>
                  <a:pt x="2739145" y="351519"/>
                </a:lnTo>
                <a:lnTo>
                  <a:pt x="2739925" y="357630"/>
                </a:lnTo>
                <a:lnTo>
                  <a:pt x="2740315" y="364651"/>
                </a:lnTo>
                <a:lnTo>
                  <a:pt x="2740705" y="372322"/>
                </a:lnTo>
                <a:lnTo>
                  <a:pt x="2740705" y="380774"/>
                </a:lnTo>
                <a:lnTo>
                  <a:pt x="2740705" y="402877"/>
                </a:lnTo>
                <a:lnTo>
                  <a:pt x="2924715" y="402877"/>
                </a:lnTo>
                <a:lnTo>
                  <a:pt x="2925495" y="394946"/>
                </a:lnTo>
                <a:lnTo>
                  <a:pt x="2926015" y="388185"/>
                </a:lnTo>
                <a:lnTo>
                  <a:pt x="2926405" y="382464"/>
                </a:lnTo>
                <a:lnTo>
                  <a:pt x="2926535" y="377783"/>
                </a:lnTo>
                <a:lnTo>
                  <a:pt x="2926535" y="374143"/>
                </a:lnTo>
                <a:lnTo>
                  <a:pt x="2926405" y="370502"/>
                </a:lnTo>
                <a:lnTo>
                  <a:pt x="2926145" y="366861"/>
                </a:lnTo>
                <a:lnTo>
                  <a:pt x="2925885" y="363351"/>
                </a:lnTo>
                <a:lnTo>
                  <a:pt x="2925495" y="359970"/>
                </a:lnTo>
                <a:lnTo>
                  <a:pt x="2924975" y="356460"/>
                </a:lnTo>
                <a:lnTo>
                  <a:pt x="2924455" y="353079"/>
                </a:lnTo>
                <a:lnTo>
                  <a:pt x="2923935" y="349829"/>
                </a:lnTo>
                <a:lnTo>
                  <a:pt x="2923154" y="346578"/>
                </a:lnTo>
                <a:lnTo>
                  <a:pt x="2922374" y="343328"/>
                </a:lnTo>
                <a:lnTo>
                  <a:pt x="2921464" y="340207"/>
                </a:lnTo>
                <a:lnTo>
                  <a:pt x="2920553" y="337086"/>
                </a:lnTo>
                <a:lnTo>
                  <a:pt x="2919513" y="333966"/>
                </a:lnTo>
                <a:lnTo>
                  <a:pt x="2918473" y="330975"/>
                </a:lnTo>
                <a:lnTo>
                  <a:pt x="2917172" y="327985"/>
                </a:lnTo>
                <a:lnTo>
                  <a:pt x="2916002" y="325124"/>
                </a:lnTo>
                <a:lnTo>
                  <a:pt x="2914572" y="322264"/>
                </a:lnTo>
                <a:lnTo>
                  <a:pt x="2913141" y="319404"/>
                </a:lnTo>
                <a:lnTo>
                  <a:pt x="2911581" y="316673"/>
                </a:lnTo>
                <a:lnTo>
                  <a:pt x="2909890" y="313943"/>
                </a:lnTo>
                <a:lnTo>
                  <a:pt x="2908199" y="311212"/>
                </a:lnTo>
                <a:lnTo>
                  <a:pt x="2906379" y="308612"/>
                </a:lnTo>
                <a:lnTo>
                  <a:pt x="2904558" y="306011"/>
                </a:lnTo>
                <a:lnTo>
                  <a:pt x="2902608" y="303541"/>
                </a:lnTo>
                <a:lnTo>
                  <a:pt x="2900527" y="301071"/>
                </a:lnTo>
                <a:lnTo>
                  <a:pt x="2898446" y="298600"/>
                </a:lnTo>
                <a:lnTo>
                  <a:pt x="2896236" y="296260"/>
                </a:lnTo>
                <a:lnTo>
                  <a:pt x="2894025" y="293919"/>
                </a:lnTo>
                <a:lnTo>
                  <a:pt x="2891684" y="291709"/>
                </a:lnTo>
                <a:lnTo>
                  <a:pt x="2889213" y="289499"/>
                </a:lnTo>
                <a:lnTo>
                  <a:pt x="2886743" y="287288"/>
                </a:lnTo>
                <a:lnTo>
                  <a:pt x="2884142" y="285208"/>
                </a:lnTo>
                <a:lnTo>
                  <a:pt x="2881411" y="283128"/>
                </a:lnTo>
                <a:lnTo>
                  <a:pt x="2878680" y="281047"/>
                </a:lnTo>
                <a:lnTo>
                  <a:pt x="2875819" y="279097"/>
                </a:lnTo>
                <a:lnTo>
                  <a:pt x="2872828" y="277147"/>
                </a:lnTo>
                <a:lnTo>
                  <a:pt x="2869837" y="275326"/>
                </a:lnTo>
                <a:lnTo>
                  <a:pt x="2866716" y="273506"/>
                </a:lnTo>
                <a:lnTo>
                  <a:pt x="2863465" y="271686"/>
                </a:lnTo>
                <a:lnTo>
                  <a:pt x="2860214" y="269995"/>
                </a:lnTo>
                <a:lnTo>
                  <a:pt x="2856963" y="268305"/>
                </a:lnTo>
                <a:lnTo>
                  <a:pt x="2853452" y="266745"/>
                </a:lnTo>
                <a:lnTo>
                  <a:pt x="2849941" y="265185"/>
                </a:lnTo>
                <a:lnTo>
                  <a:pt x="2846299" y="263624"/>
                </a:lnTo>
                <a:lnTo>
                  <a:pt x="2838887" y="260764"/>
                </a:lnTo>
                <a:lnTo>
                  <a:pt x="2831084" y="258033"/>
                </a:lnTo>
                <a:lnTo>
                  <a:pt x="2822892" y="255563"/>
                </a:lnTo>
                <a:lnTo>
                  <a:pt x="2814439" y="253353"/>
                </a:lnTo>
                <a:lnTo>
                  <a:pt x="2805726" y="251142"/>
                </a:lnTo>
                <a:lnTo>
                  <a:pt x="2796493" y="249322"/>
                </a:lnTo>
                <a:lnTo>
                  <a:pt x="2787130" y="247632"/>
                </a:lnTo>
                <a:lnTo>
                  <a:pt x="2777247" y="246071"/>
                </a:lnTo>
                <a:lnTo>
                  <a:pt x="2767104" y="244901"/>
                </a:lnTo>
                <a:lnTo>
                  <a:pt x="2756700" y="243731"/>
                </a:lnTo>
                <a:lnTo>
                  <a:pt x="2756700" y="201084"/>
                </a:lnTo>
                <a:lnTo>
                  <a:pt x="2672043" y="201084"/>
                </a:lnTo>
                <a:close/>
                <a:moveTo>
                  <a:pt x="2715737" y="110069"/>
                </a:moveTo>
                <a:lnTo>
                  <a:pt x="2726271" y="110199"/>
                </a:lnTo>
                <a:lnTo>
                  <a:pt x="2736674" y="110589"/>
                </a:lnTo>
                <a:lnTo>
                  <a:pt x="2747077" y="111239"/>
                </a:lnTo>
                <a:lnTo>
                  <a:pt x="2757351" y="112149"/>
                </a:lnTo>
                <a:lnTo>
                  <a:pt x="2767494" y="113319"/>
                </a:lnTo>
                <a:lnTo>
                  <a:pt x="2777767" y="114750"/>
                </a:lnTo>
                <a:lnTo>
                  <a:pt x="2787780" y="116440"/>
                </a:lnTo>
                <a:lnTo>
                  <a:pt x="2797794" y="118260"/>
                </a:lnTo>
                <a:lnTo>
                  <a:pt x="2807677" y="120471"/>
                </a:lnTo>
                <a:lnTo>
                  <a:pt x="2817430" y="122811"/>
                </a:lnTo>
                <a:lnTo>
                  <a:pt x="2827183" y="125541"/>
                </a:lnTo>
                <a:lnTo>
                  <a:pt x="2836806" y="128402"/>
                </a:lnTo>
                <a:lnTo>
                  <a:pt x="2846299" y="131392"/>
                </a:lnTo>
                <a:lnTo>
                  <a:pt x="2855662" y="134773"/>
                </a:lnTo>
                <a:lnTo>
                  <a:pt x="2865025" y="138284"/>
                </a:lnTo>
                <a:lnTo>
                  <a:pt x="2874128" y="142054"/>
                </a:lnTo>
                <a:lnTo>
                  <a:pt x="2883231" y="146085"/>
                </a:lnTo>
                <a:lnTo>
                  <a:pt x="2892204" y="150246"/>
                </a:lnTo>
                <a:lnTo>
                  <a:pt x="2901047" y="154666"/>
                </a:lnTo>
                <a:lnTo>
                  <a:pt x="2909760" y="159217"/>
                </a:lnTo>
                <a:lnTo>
                  <a:pt x="2918473" y="164028"/>
                </a:lnTo>
                <a:lnTo>
                  <a:pt x="2927056" y="169099"/>
                </a:lnTo>
                <a:lnTo>
                  <a:pt x="2935378" y="174300"/>
                </a:lnTo>
                <a:lnTo>
                  <a:pt x="2943571" y="179630"/>
                </a:lnTo>
                <a:lnTo>
                  <a:pt x="2951634" y="185221"/>
                </a:lnTo>
                <a:lnTo>
                  <a:pt x="2959566" y="191072"/>
                </a:lnTo>
                <a:lnTo>
                  <a:pt x="2967239" y="197053"/>
                </a:lnTo>
                <a:lnTo>
                  <a:pt x="2974911" y="203164"/>
                </a:lnTo>
                <a:lnTo>
                  <a:pt x="2982323" y="209535"/>
                </a:lnTo>
                <a:lnTo>
                  <a:pt x="2989736" y="216166"/>
                </a:lnTo>
                <a:lnTo>
                  <a:pt x="2996888" y="222798"/>
                </a:lnTo>
                <a:lnTo>
                  <a:pt x="3003910" y="229559"/>
                </a:lnTo>
                <a:lnTo>
                  <a:pt x="3010673" y="236580"/>
                </a:lnTo>
                <a:lnTo>
                  <a:pt x="3017305" y="243731"/>
                </a:lnTo>
                <a:lnTo>
                  <a:pt x="3023807" y="251012"/>
                </a:lnTo>
                <a:lnTo>
                  <a:pt x="3030179" y="258553"/>
                </a:lnTo>
                <a:lnTo>
                  <a:pt x="3036291" y="266225"/>
                </a:lnTo>
                <a:lnTo>
                  <a:pt x="3042273" y="273896"/>
                </a:lnTo>
                <a:lnTo>
                  <a:pt x="3048125" y="281827"/>
                </a:lnTo>
                <a:lnTo>
                  <a:pt x="3053717" y="289889"/>
                </a:lnTo>
                <a:lnTo>
                  <a:pt x="3059048" y="298080"/>
                </a:lnTo>
                <a:lnTo>
                  <a:pt x="3064250" y="306401"/>
                </a:lnTo>
                <a:lnTo>
                  <a:pt x="3069322" y="314983"/>
                </a:lnTo>
                <a:lnTo>
                  <a:pt x="3074133" y="323564"/>
                </a:lnTo>
                <a:lnTo>
                  <a:pt x="3078685" y="332276"/>
                </a:lnTo>
                <a:lnTo>
                  <a:pt x="3083106" y="341117"/>
                </a:lnTo>
                <a:lnTo>
                  <a:pt x="3087267" y="350089"/>
                </a:lnTo>
                <a:lnTo>
                  <a:pt x="3091299" y="359060"/>
                </a:lnTo>
                <a:lnTo>
                  <a:pt x="3095070" y="368292"/>
                </a:lnTo>
                <a:lnTo>
                  <a:pt x="3098581" y="377653"/>
                </a:lnTo>
                <a:lnTo>
                  <a:pt x="3101962" y="387015"/>
                </a:lnTo>
                <a:lnTo>
                  <a:pt x="3104953" y="396506"/>
                </a:lnTo>
                <a:lnTo>
                  <a:pt x="3107814" y="406128"/>
                </a:lnTo>
                <a:lnTo>
                  <a:pt x="3110545" y="415880"/>
                </a:lnTo>
                <a:lnTo>
                  <a:pt x="3112886" y="425631"/>
                </a:lnTo>
                <a:lnTo>
                  <a:pt x="3115097" y="435513"/>
                </a:lnTo>
                <a:lnTo>
                  <a:pt x="3116917" y="445524"/>
                </a:lnTo>
                <a:lnTo>
                  <a:pt x="3118608" y="455536"/>
                </a:lnTo>
                <a:lnTo>
                  <a:pt x="3120038" y="465678"/>
                </a:lnTo>
                <a:lnTo>
                  <a:pt x="3121208" y="475949"/>
                </a:lnTo>
                <a:lnTo>
                  <a:pt x="3122119" y="486221"/>
                </a:lnTo>
                <a:lnTo>
                  <a:pt x="3122769" y="496623"/>
                </a:lnTo>
                <a:lnTo>
                  <a:pt x="3123159" y="507025"/>
                </a:lnTo>
                <a:lnTo>
                  <a:pt x="3123289" y="517556"/>
                </a:lnTo>
                <a:lnTo>
                  <a:pt x="3123159" y="528088"/>
                </a:lnTo>
                <a:lnTo>
                  <a:pt x="3122769" y="538490"/>
                </a:lnTo>
                <a:lnTo>
                  <a:pt x="3122119" y="548892"/>
                </a:lnTo>
                <a:lnTo>
                  <a:pt x="3121208" y="559163"/>
                </a:lnTo>
                <a:lnTo>
                  <a:pt x="3120038" y="569435"/>
                </a:lnTo>
                <a:lnTo>
                  <a:pt x="3118608" y="579577"/>
                </a:lnTo>
                <a:lnTo>
                  <a:pt x="3116917" y="589588"/>
                </a:lnTo>
                <a:lnTo>
                  <a:pt x="3115097" y="599600"/>
                </a:lnTo>
                <a:lnTo>
                  <a:pt x="3112886" y="609482"/>
                </a:lnTo>
                <a:lnTo>
                  <a:pt x="3110545" y="619233"/>
                </a:lnTo>
                <a:lnTo>
                  <a:pt x="3107814" y="628985"/>
                </a:lnTo>
                <a:lnTo>
                  <a:pt x="3104953" y="638736"/>
                </a:lnTo>
                <a:lnTo>
                  <a:pt x="3101962" y="648228"/>
                </a:lnTo>
                <a:lnTo>
                  <a:pt x="3098581" y="657590"/>
                </a:lnTo>
                <a:lnTo>
                  <a:pt x="3095070" y="666951"/>
                </a:lnTo>
                <a:lnTo>
                  <a:pt x="3091299" y="676053"/>
                </a:lnTo>
                <a:lnTo>
                  <a:pt x="3087267" y="685154"/>
                </a:lnTo>
                <a:lnTo>
                  <a:pt x="3083106" y="694126"/>
                </a:lnTo>
                <a:lnTo>
                  <a:pt x="3078685" y="702967"/>
                </a:lnTo>
                <a:lnTo>
                  <a:pt x="3074133" y="711678"/>
                </a:lnTo>
                <a:lnTo>
                  <a:pt x="3069322" y="720260"/>
                </a:lnTo>
                <a:lnTo>
                  <a:pt x="3064250" y="728711"/>
                </a:lnTo>
                <a:lnTo>
                  <a:pt x="3059048" y="737163"/>
                </a:lnTo>
                <a:lnTo>
                  <a:pt x="3053717" y="745354"/>
                </a:lnTo>
                <a:lnTo>
                  <a:pt x="3048125" y="753415"/>
                </a:lnTo>
                <a:lnTo>
                  <a:pt x="3042273" y="761347"/>
                </a:lnTo>
                <a:lnTo>
                  <a:pt x="3036291" y="769018"/>
                </a:lnTo>
                <a:lnTo>
                  <a:pt x="3030179" y="776689"/>
                </a:lnTo>
                <a:lnTo>
                  <a:pt x="3023807" y="784100"/>
                </a:lnTo>
                <a:lnTo>
                  <a:pt x="3017305" y="791512"/>
                </a:lnTo>
                <a:lnTo>
                  <a:pt x="3010673" y="798663"/>
                </a:lnTo>
                <a:lnTo>
                  <a:pt x="3003910" y="805684"/>
                </a:lnTo>
                <a:lnTo>
                  <a:pt x="2996888" y="812445"/>
                </a:lnTo>
                <a:lnTo>
                  <a:pt x="2989736" y="819076"/>
                </a:lnTo>
                <a:lnTo>
                  <a:pt x="2982323" y="825577"/>
                </a:lnTo>
                <a:lnTo>
                  <a:pt x="2974911" y="831948"/>
                </a:lnTo>
                <a:lnTo>
                  <a:pt x="2967239" y="838059"/>
                </a:lnTo>
                <a:lnTo>
                  <a:pt x="2959566" y="844040"/>
                </a:lnTo>
                <a:lnTo>
                  <a:pt x="2951634" y="849761"/>
                </a:lnTo>
                <a:lnTo>
                  <a:pt x="2943571" y="855352"/>
                </a:lnTo>
                <a:lnTo>
                  <a:pt x="2935378" y="860813"/>
                </a:lnTo>
                <a:lnTo>
                  <a:pt x="2927056" y="866014"/>
                </a:lnTo>
                <a:lnTo>
                  <a:pt x="2918473" y="871085"/>
                </a:lnTo>
                <a:lnTo>
                  <a:pt x="2909760" y="875896"/>
                </a:lnTo>
                <a:lnTo>
                  <a:pt x="2901047" y="880446"/>
                </a:lnTo>
                <a:lnTo>
                  <a:pt x="2892204" y="884867"/>
                </a:lnTo>
                <a:lnTo>
                  <a:pt x="2883231" y="889028"/>
                </a:lnTo>
                <a:lnTo>
                  <a:pt x="2874128" y="893058"/>
                </a:lnTo>
                <a:lnTo>
                  <a:pt x="2865025" y="896829"/>
                </a:lnTo>
                <a:lnTo>
                  <a:pt x="2855662" y="900340"/>
                </a:lnTo>
                <a:lnTo>
                  <a:pt x="2846299" y="903590"/>
                </a:lnTo>
                <a:lnTo>
                  <a:pt x="2836806" y="906711"/>
                </a:lnTo>
                <a:lnTo>
                  <a:pt x="2827183" y="909571"/>
                </a:lnTo>
                <a:lnTo>
                  <a:pt x="2817430" y="912302"/>
                </a:lnTo>
                <a:lnTo>
                  <a:pt x="2807677" y="914642"/>
                </a:lnTo>
                <a:lnTo>
                  <a:pt x="2797794" y="916852"/>
                </a:lnTo>
                <a:lnTo>
                  <a:pt x="2787780" y="918673"/>
                </a:lnTo>
                <a:lnTo>
                  <a:pt x="2777767" y="920363"/>
                </a:lnTo>
                <a:lnTo>
                  <a:pt x="2767494" y="921793"/>
                </a:lnTo>
                <a:lnTo>
                  <a:pt x="2757351" y="922963"/>
                </a:lnTo>
                <a:lnTo>
                  <a:pt x="2747077" y="923874"/>
                </a:lnTo>
                <a:lnTo>
                  <a:pt x="2736674" y="924524"/>
                </a:lnTo>
                <a:lnTo>
                  <a:pt x="2726271" y="924914"/>
                </a:lnTo>
                <a:lnTo>
                  <a:pt x="2715737" y="925044"/>
                </a:lnTo>
                <a:lnTo>
                  <a:pt x="2705204" y="924914"/>
                </a:lnTo>
                <a:lnTo>
                  <a:pt x="2694800" y="924524"/>
                </a:lnTo>
                <a:lnTo>
                  <a:pt x="2684397" y="923874"/>
                </a:lnTo>
                <a:lnTo>
                  <a:pt x="2674124" y="922963"/>
                </a:lnTo>
                <a:lnTo>
                  <a:pt x="2663850" y="921793"/>
                </a:lnTo>
                <a:lnTo>
                  <a:pt x="2653707" y="920363"/>
                </a:lnTo>
                <a:lnTo>
                  <a:pt x="2643694" y="918673"/>
                </a:lnTo>
                <a:lnTo>
                  <a:pt x="2633681" y="916852"/>
                </a:lnTo>
                <a:lnTo>
                  <a:pt x="2623797" y="914642"/>
                </a:lnTo>
                <a:lnTo>
                  <a:pt x="2614044" y="912302"/>
                </a:lnTo>
                <a:lnTo>
                  <a:pt x="2604291" y="909571"/>
                </a:lnTo>
                <a:lnTo>
                  <a:pt x="2594668" y="906711"/>
                </a:lnTo>
                <a:lnTo>
                  <a:pt x="2585175" y="903590"/>
                </a:lnTo>
                <a:lnTo>
                  <a:pt x="2575812" y="900340"/>
                </a:lnTo>
                <a:lnTo>
                  <a:pt x="2566449" y="896829"/>
                </a:lnTo>
                <a:lnTo>
                  <a:pt x="2557346" y="893058"/>
                </a:lnTo>
                <a:lnTo>
                  <a:pt x="2548243" y="889028"/>
                </a:lnTo>
                <a:lnTo>
                  <a:pt x="2539270" y="884867"/>
                </a:lnTo>
                <a:lnTo>
                  <a:pt x="2530427" y="880446"/>
                </a:lnTo>
                <a:lnTo>
                  <a:pt x="2521714" y="875896"/>
                </a:lnTo>
                <a:lnTo>
                  <a:pt x="2513131" y="871085"/>
                </a:lnTo>
                <a:lnTo>
                  <a:pt x="2504549" y="866014"/>
                </a:lnTo>
                <a:lnTo>
                  <a:pt x="2496226" y="860813"/>
                </a:lnTo>
                <a:lnTo>
                  <a:pt x="2488033" y="855352"/>
                </a:lnTo>
                <a:lnTo>
                  <a:pt x="2479971" y="849761"/>
                </a:lnTo>
                <a:lnTo>
                  <a:pt x="2472038" y="844040"/>
                </a:lnTo>
                <a:lnTo>
                  <a:pt x="2464366" y="838059"/>
                </a:lnTo>
                <a:lnTo>
                  <a:pt x="2456693" y="831948"/>
                </a:lnTo>
                <a:lnTo>
                  <a:pt x="2449281" y="825577"/>
                </a:lnTo>
                <a:lnTo>
                  <a:pt x="2441868" y="819076"/>
                </a:lnTo>
                <a:lnTo>
                  <a:pt x="2434716" y="812445"/>
                </a:lnTo>
                <a:lnTo>
                  <a:pt x="2427694" y="805684"/>
                </a:lnTo>
                <a:lnTo>
                  <a:pt x="2420932" y="798663"/>
                </a:lnTo>
                <a:lnTo>
                  <a:pt x="2414299" y="791512"/>
                </a:lnTo>
                <a:lnTo>
                  <a:pt x="2407797" y="784100"/>
                </a:lnTo>
                <a:lnTo>
                  <a:pt x="2401425" y="776689"/>
                </a:lnTo>
                <a:lnTo>
                  <a:pt x="2395313" y="769018"/>
                </a:lnTo>
                <a:lnTo>
                  <a:pt x="2389331" y="761347"/>
                </a:lnTo>
                <a:lnTo>
                  <a:pt x="2383479" y="753415"/>
                </a:lnTo>
                <a:lnTo>
                  <a:pt x="2377888" y="745354"/>
                </a:lnTo>
                <a:lnTo>
                  <a:pt x="2372556" y="737163"/>
                </a:lnTo>
                <a:lnTo>
                  <a:pt x="2367354" y="728711"/>
                </a:lnTo>
                <a:lnTo>
                  <a:pt x="2362283" y="720260"/>
                </a:lnTo>
                <a:lnTo>
                  <a:pt x="2357471" y="711678"/>
                </a:lnTo>
                <a:lnTo>
                  <a:pt x="2352920" y="702967"/>
                </a:lnTo>
                <a:lnTo>
                  <a:pt x="2348498" y="694126"/>
                </a:lnTo>
                <a:lnTo>
                  <a:pt x="2344337" y="685154"/>
                </a:lnTo>
                <a:lnTo>
                  <a:pt x="2340305" y="676053"/>
                </a:lnTo>
                <a:lnTo>
                  <a:pt x="2336534" y="666951"/>
                </a:lnTo>
                <a:lnTo>
                  <a:pt x="2333023" y="657590"/>
                </a:lnTo>
                <a:lnTo>
                  <a:pt x="2329772" y="648228"/>
                </a:lnTo>
                <a:lnTo>
                  <a:pt x="2326651" y="638736"/>
                </a:lnTo>
                <a:lnTo>
                  <a:pt x="2323790" y="628985"/>
                </a:lnTo>
                <a:lnTo>
                  <a:pt x="2321059" y="619233"/>
                </a:lnTo>
                <a:lnTo>
                  <a:pt x="2318718" y="609482"/>
                </a:lnTo>
                <a:lnTo>
                  <a:pt x="2316508" y="599600"/>
                </a:lnTo>
                <a:lnTo>
                  <a:pt x="2314687" y="589588"/>
                </a:lnTo>
                <a:lnTo>
                  <a:pt x="2312997" y="579577"/>
                </a:lnTo>
                <a:lnTo>
                  <a:pt x="2311566" y="569435"/>
                </a:lnTo>
                <a:lnTo>
                  <a:pt x="2310396" y="559163"/>
                </a:lnTo>
                <a:lnTo>
                  <a:pt x="2309486" y="548892"/>
                </a:lnTo>
                <a:lnTo>
                  <a:pt x="2308835" y="538490"/>
                </a:lnTo>
                <a:lnTo>
                  <a:pt x="2308445" y="528088"/>
                </a:lnTo>
                <a:lnTo>
                  <a:pt x="2308315" y="517556"/>
                </a:lnTo>
                <a:lnTo>
                  <a:pt x="2308445" y="507025"/>
                </a:lnTo>
                <a:lnTo>
                  <a:pt x="2308835" y="496623"/>
                </a:lnTo>
                <a:lnTo>
                  <a:pt x="2309486" y="486221"/>
                </a:lnTo>
                <a:lnTo>
                  <a:pt x="2310396" y="475949"/>
                </a:lnTo>
                <a:lnTo>
                  <a:pt x="2311566" y="465678"/>
                </a:lnTo>
                <a:lnTo>
                  <a:pt x="2312997" y="455536"/>
                </a:lnTo>
                <a:lnTo>
                  <a:pt x="2314687" y="445524"/>
                </a:lnTo>
                <a:lnTo>
                  <a:pt x="2316508" y="435513"/>
                </a:lnTo>
                <a:lnTo>
                  <a:pt x="2318718" y="425631"/>
                </a:lnTo>
                <a:lnTo>
                  <a:pt x="2321059" y="415880"/>
                </a:lnTo>
                <a:lnTo>
                  <a:pt x="2323790" y="406128"/>
                </a:lnTo>
                <a:lnTo>
                  <a:pt x="2326651" y="396506"/>
                </a:lnTo>
                <a:lnTo>
                  <a:pt x="2329772" y="387015"/>
                </a:lnTo>
                <a:lnTo>
                  <a:pt x="2333023" y="377653"/>
                </a:lnTo>
                <a:lnTo>
                  <a:pt x="2336534" y="368292"/>
                </a:lnTo>
                <a:lnTo>
                  <a:pt x="2340305" y="359060"/>
                </a:lnTo>
                <a:lnTo>
                  <a:pt x="2344337" y="350089"/>
                </a:lnTo>
                <a:lnTo>
                  <a:pt x="2348498" y="341117"/>
                </a:lnTo>
                <a:lnTo>
                  <a:pt x="2352920" y="332276"/>
                </a:lnTo>
                <a:lnTo>
                  <a:pt x="2357471" y="323564"/>
                </a:lnTo>
                <a:lnTo>
                  <a:pt x="2362283" y="314983"/>
                </a:lnTo>
                <a:lnTo>
                  <a:pt x="2367354" y="306401"/>
                </a:lnTo>
                <a:lnTo>
                  <a:pt x="2372556" y="298080"/>
                </a:lnTo>
                <a:lnTo>
                  <a:pt x="2377888" y="289889"/>
                </a:lnTo>
                <a:lnTo>
                  <a:pt x="2383479" y="281827"/>
                </a:lnTo>
                <a:lnTo>
                  <a:pt x="2389331" y="273896"/>
                </a:lnTo>
                <a:lnTo>
                  <a:pt x="2395313" y="266225"/>
                </a:lnTo>
                <a:lnTo>
                  <a:pt x="2401425" y="258553"/>
                </a:lnTo>
                <a:lnTo>
                  <a:pt x="2407797" y="251012"/>
                </a:lnTo>
                <a:lnTo>
                  <a:pt x="2414299" y="243731"/>
                </a:lnTo>
                <a:lnTo>
                  <a:pt x="2420932" y="236580"/>
                </a:lnTo>
                <a:lnTo>
                  <a:pt x="2427694" y="229559"/>
                </a:lnTo>
                <a:lnTo>
                  <a:pt x="2434716" y="222798"/>
                </a:lnTo>
                <a:lnTo>
                  <a:pt x="2441868" y="216166"/>
                </a:lnTo>
                <a:lnTo>
                  <a:pt x="2449281" y="209535"/>
                </a:lnTo>
                <a:lnTo>
                  <a:pt x="2456693" y="203164"/>
                </a:lnTo>
                <a:lnTo>
                  <a:pt x="2464366" y="197053"/>
                </a:lnTo>
                <a:lnTo>
                  <a:pt x="2472038" y="191072"/>
                </a:lnTo>
                <a:lnTo>
                  <a:pt x="2479971" y="185221"/>
                </a:lnTo>
                <a:lnTo>
                  <a:pt x="2488033" y="179630"/>
                </a:lnTo>
                <a:lnTo>
                  <a:pt x="2496226" y="174300"/>
                </a:lnTo>
                <a:lnTo>
                  <a:pt x="2504549" y="169099"/>
                </a:lnTo>
                <a:lnTo>
                  <a:pt x="2513131" y="164028"/>
                </a:lnTo>
                <a:lnTo>
                  <a:pt x="2521714" y="159217"/>
                </a:lnTo>
                <a:lnTo>
                  <a:pt x="2530427" y="154666"/>
                </a:lnTo>
                <a:lnTo>
                  <a:pt x="2539270" y="150246"/>
                </a:lnTo>
                <a:lnTo>
                  <a:pt x="2548243" y="146085"/>
                </a:lnTo>
                <a:lnTo>
                  <a:pt x="2557346" y="142054"/>
                </a:lnTo>
                <a:lnTo>
                  <a:pt x="2566449" y="138284"/>
                </a:lnTo>
                <a:lnTo>
                  <a:pt x="2575812" y="134773"/>
                </a:lnTo>
                <a:lnTo>
                  <a:pt x="2585175" y="131392"/>
                </a:lnTo>
                <a:lnTo>
                  <a:pt x="2594668" y="128402"/>
                </a:lnTo>
                <a:lnTo>
                  <a:pt x="2604291" y="125541"/>
                </a:lnTo>
                <a:lnTo>
                  <a:pt x="2614044" y="122811"/>
                </a:lnTo>
                <a:lnTo>
                  <a:pt x="2623797" y="120471"/>
                </a:lnTo>
                <a:lnTo>
                  <a:pt x="2633681" y="118260"/>
                </a:lnTo>
                <a:lnTo>
                  <a:pt x="2643694" y="116440"/>
                </a:lnTo>
                <a:lnTo>
                  <a:pt x="2653707" y="114750"/>
                </a:lnTo>
                <a:lnTo>
                  <a:pt x="2663850" y="113319"/>
                </a:lnTo>
                <a:lnTo>
                  <a:pt x="2674124" y="112149"/>
                </a:lnTo>
                <a:lnTo>
                  <a:pt x="2684397" y="111239"/>
                </a:lnTo>
                <a:lnTo>
                  <a:pt x="2694800" y="110589"/>
                </a:lnTo>
                <a:lnTo>
                  <a:pt x="2705204" y="110199"/>
                </a:lnTo>
                <a:lnTo>
                  <a:pt x="2715737" y="110069"/>
                </a:lnTo>
                <a:close/>
                <a:moveTo>
                  <a:pt x="2715737" y="65719"/>
                </a:moveTo>
                <a:lnTo>
                  <a:pt x="2704153" y="65979"/>
                </a:lnTo>
                <a:lnTo>
                  <a:pt x="2692570" y="66370"/>
                </a:lnTo>
                <a:lnTo>
                  <a:pt x="2680986" y="67151"/>
                </a:lnTo>
                <a:lnTo>
                  <a:pt x="2669663" y="68062"/>
                </a:lnTo>
                <a:lnTo>
                  <a:pt x="2658339" y="69363"/>
                </a:lnTo>
                <a:lnTo>
                  <a:pt x="2647016" y="70925"/>
                </a:lnTo>
                <a:lnTo>
                  <a:pt x="2635823" y="72877"/>
                </a:lnTo>
                <a:lnTo>
                  <a:pt x="2624760" y="74959"/>
                </a:lnTo>
                <a:lnTo>
                  <a:pt x="2613827" y="77301"/>
                </a:lnTo>
                <a:lnTo>
                  <a:pt x="2603024" y="80034"/>
                </a:lnTo>
                <a:lnTo>
                  <a:pt x="2592221" y="82897"/>
                </a:lnTo>
                <a:lnTo>
                  <a:pt x="2581549" y="86151"/>
                </a:lnTo>
                <a:lnTo>
                  <a:pt x="2571006" y="89534"/>
                </a:lnTo>
                <a:lnTo>
                  <a:pt x="2560594" y="93178"/>
                </a:lnTo>
                <a:lnTo>
                  <a:pt x="2550312" y="97212"/>
                </a:lnTo>
                <a:lnTo>
                  <a:pt x="2540030" y="101377"/>
                </a:lnTo>
                <a:lnTo>
                  <a:pt x="2530008" y="105671"/>
                </a:lnTo>
                <a:lnTo>
                  <a:pt x="2520116" y="110356"/>
                </a:lnTo>
                <a:lnTo>
                  <a:pt x="2510224" y="115302"/>
                </a:lnTo>
                <a:lnTo>
                  <a:pt x="2500593" y="120377"/>
                </a:lnTo>
                <a:lnTo>
                  <a:pt x="2491092" y="125712"/>
                </a:lnTo>
                <a:lnTo>
                  <a:pt x="2481721" y="131308"/>
                </a:lnTo>
                <a:lnTo>
                  <a:pt x="2472480" y="137034"/>
                </a:lnTo>
                <a:lnTo>
                  <a:pt x="2463369" y="143021"/>
                </a:lnTo>
                <a:lnTo>
                  <a:pt x="2454389" y="149267"/>
                </a:lnTo>
                <a:lnTo>
                  <a:pt x="2445668" y="155644"/>
                </a:lnTo>
                <a:lnTo>
                  <a:pt x="2437078" y="162281"/>
                </a:lnTo>
                <a:lnTo>
                  <a:pt x="2428618" y="169048"/>
                </a:lnTo>
                <a:lnTo>
                  <a:pt x="2420288" y="176076"/>
                </a:lnTo>
                <a:lnTo>
                  <a:pt x="2412219" y="183233"/>
                </a:lnTo>
                <a:lnTo>
                  <a:pt x="2404279" y="190651"/>
                </a:lnTo>
                <a:lnTo>
                  <a:pt x="2396470" y="198199"/>
                </a:lnTo>
                <a:lnTo>
                  <a:pt x="2388921" y="206007"/>
                </a:lnTo>
                <a:lnTo>
                  <a:pt x="2381502" y="214076"/>
                </a:lnTo>
                <a:lnTo>
                  <a:pt x="2374344" y="222144"/>
                </a:lnTo>
                <a:lnTo>
                  <a:pt x="2367316" y="230473"/>
                </a:lnTo>
                <a:lnTo>
                  <a:pt x="2360548" y="238932"/>
                </a:lnTo>
                <a:lnTo>
                  <a:pt x="2353910" y="247521"/>
                </a:lnTo>
                <a:lnTo>
                  <a:pt x="2347532" y="256240"/>
                </a:lnTo>
                <a:lnTo>
                  <a:pt x="2341285" y="265220"/>
                </a:lnTo>
                <a:lnTo>
                  <a:pt x="2335298" y="274329"/>
                </a:lnTo>
                <a:lnTo>
                  <a:pt x="2329571" y="283569"/>
                </a:lnTo>
                <a:lnTo>
                  <a:pt x="2323975" y="292939"/>
                </a:lnTo>
                <a:lnTo>
                  <a:pt x="2318638" y="302439"/>
                </a:lnTo>
                <a:lnTo>
                  <a:pt x="2313562" y="312069"/>
                </a:lnTo>
                <a:lnTo>
                  <a:pt x="2308616" y="321960"/>
                </a:lnTo>
                <a:lnTo>
                  <a:pt x="2304061" y="331850"/>
                </a:lnTo>
                <a:lnTo>
                  <a:pt x="2299636" y="341871"/>
                </a:lnTo>
                <a:lnTo>
                  <a:pt x="2295471" y="352151"/>
                </a:lnTo>
                <a:lnTo>
                  <a:pt x="2291436" y="362432"/>
                </a:lnTo>
                <a:lnTo>
                  <a:pt x="2287792" y="372843"/>
                </a:lnTo>
                <a:lnTo>
                  <a:pt x="2284408" y="383384"/>
                </a:lnTo>
                <a:lnTo>
                  <a:pt x="2281154" y="394056"/>
                </a:lnTo>
                <a:lnTo>
                  <a:pt x="2278291" y="404857"/>
                </a:lnTo>
                <a:lnTo>
                  <a:pt x="2275688" y="415658"/>
                </a:lnTo>
                <a:lnTo>
                  <a:pt x="2273215" y="426590"/>
                </a:lnTo>
                <a:lnTo>
                  <a:pt x="2271132" y="437652"/>
                </a:lnTo>
                <a:lnTo>
                  <a:pt x="2269310" y="448843"/>
                </a:lnTo>
                <a:lnTo>
                  <a:pt x="2267618" y="460165"/>
                </a:lnTo>
                <a:lnTo>
                  <a:pt x="2266316" y="471487"/>
                </a:lnTo>
                <a:lnTo>
                  <a:pt x="2265405" y="482809"/>
                </a:lnTo>
                <a:lnTo>
                  <a:pt x="2264624" y="494391"/>
                </a:lnTo>
                <a:lnTo>
                  <a:pt x="2264234" y="505974"/>
                </a:lnTo>
                <a:lnTo>
                  <a:pt x="2264104" y="517556"/>
                </a:lnTo>
                <a:lnTo>
                  <a:pt x="2264234" y="529138"/>
                </a:lnTo>
                <a:lnTo>
                  <a:pt x="2264624" y="540720"/>
                </a:lnTo>
                <a:lnTo>
                  <a:pt x="2265405" y="552303"/>
                </a:lnTo>
                <a:lnTo>
                  <a:pt x="2266316" y="563624"/>
                </a:lnTo>
                <a:lnTo>
                  <a:pt x="2267618" y="574946"/>
                </a:lnTo>
                <a:lnTo>
                  <a:pt x="2269310" y="586268"/>
                </a:lnTo>
                <a:lnTo>
                  <a:pt x="2271132" y="597460"/>
                </a:lnTo>
                <a:lnTo>
                  <a:pt x="2273215" y="608522"/>
                </a:lnTo>
                <a:lnTo>
                  <a:pt x="2275688" y="619453"/>
                </a:lnTo>
                <a:lnTo>
                  <a:pt x="2278291" y="630255"/>
                </a:lnTo>
                <a:lnTo>
                  <a:pt x="2281154" y="641186"/>
                </a:lnTo>
                <a:lnTo>
                  <a:pt x="2284408" y="651858"/>
                </a:lnTo>
                <a:lnTo>
                  <a:pt x="2287792" y="662399"/>
                </a:lnTo>
                <a:lnTo>
                  <a:pt x="2291436" y="672810"/>
                </a:lnTo>
                <a:lnTo>
                  <a:pt x="2295471" y="683090"/>
                </a:lnTo>
                <a:lnTo>
                  <a:pt x="2299636" y="693371"/>
                </a:lnTo>
                <a:lnTo>
                  <a:pt x="2304061" y="703392"/>
                </a:lnTo>
                <a:lnTo>
                  <a:pt x="2308616" y="713282"/>
                </a:lnTo>
                <a:lnTo>
                  <a:pt x="2313562" y="723173"/>
                </a:lnTo>
                <a:lnTo>
                  <a:pt x="2318638" y="732803"/>
                </a:lnTo>
                <a:lnTo>
                  <a:pt x="2323975" y="742303"/>
                </a:lnTo>
                <a:lnTo>
                  <a:pt x="2329571" y="751673"/>
                </a:lnTo>
                <a:lnTo>
                  <a:pt x="2335298" y="760913"/>
                </a:lnTo>
                <a:lnTo>
                  <a:pt x="2341285" y="770022"/>
                </a:lnTo>
                <a:lnTo>
                  <a:pt x="2347532" y="779002"/>
                </a:lnTo>
                <a:lnTo>
                  <a:pt x="2353910" y="787721"/>
                </a:lnTo>
                <a:lnTo>
                  <a:pt x="2360548" y="796310"/>
                </a:lnTo>
                <a:lnTo>
                  <a:pt x="2367316" y="804769"/>
                </a:lnTo>
                <a:lnTo>
                  <a:pt x="2374344" y="813098"/>
                </a:lnTo>
                <a:lnTo>
                  <a:pt x="2381502" y="821166"/>
                </a:lnTo>
                <a:lnTo>
                  <a:pt x="2388921" y="829105"/>
                </a:lnTo>
                <a:lnTo>
                  <a:pt x="2396470" y="836913"/>
                </a:lnTo>
                <a:lnTo>
                  <a:pt x="2404279" y="844461"/>
                </a:lnTo>
                <a:lnTo>
                  <a:pt x="2412219" y="851878"/>
                </a:lnTo>
                <a:lnTo>
                  <a:pt x="2420288" y="859036"/>
                </a:lnTo>
                <a:lnTo>
                  <a:pt x="2428618" y="866063"/>
                </a:lnTo>
                <a:lnTo>
                  <a:pt x="2437078" y="872831"/>
                </a:lnTo>
                <a:lnTo>
                  <a:pt x="2445668" y="879468"/>
                </a:lnTo>
                <a:lnTo>
                  <a:pt x="2454389" y="885844"/>
                </a:lnTo>
                <a:lnTo>
                  <a:pt x="2463369" y="892091"/>
                </a:lnTo>
                <a:lnTo>
                  <a:pt x="2472480" y="898077"/>
                </a:lnTo>
                <a:lnTo>
                  <a:pt x="2481721" y="903803"/>
                </a:lnTo>
                <a:lnTo>
                  <a:pt x="2491092" y="909399"/>
                </a:lnTo>
                <a:lnTo>
                  <a:pt x="2500593" y="914735"/>
                </a:lnTo>
                <a:lnTo>
                  <a:pt x="2510224" y="919810"/>
                </a:lnTo>
                <a:lnTo>
                  <a:pt x="2520116" y="924755"/>
                </a:lnTo>
                <a:lnTo>
                  <a:pt x="2530008" y="929310"/>
                </a:lnTo>
                <a:lnTo>
                  <a:pt x="2540030" y="933735"/>
                </a:lnTo>
                <a:lnTo>
                  <a:pt x="2550312" y="937899"/>
                </a:lnTo>
                <a:lnTo>
                  <a:pt x="2560594" y="941933"/>
                </a:lnTo>
                <a:lnTo>
                  <a:pt x="2571006" y="945577"/>
                </a:lnTo>
                <a:lnTo>
                  <a:pt x="2581549" y="948961"/>
                </a:lnTo>
                <a:lnTo>
                  <a:pt x="2592221" y="952214"/>
                </a:lnTo>
                <a:lnTo>
                  <a:pt x="2603024" y="955077"/>
                </a:lnTo>
                <a:lnTo>
                  <a:pt x="2613827" y="957680"/>
                </a:lnTo>
                <a:lnTo>
                  <a:pt x="2624760" y="960153"/>
                </a:lnTo>
                <a:lnTo>
                  <a:pt x="2635823" y="962235"/>
                </a:lnTo>
                <a:lnTo>
                  <a:pt x="2647016" y="964057"/>
                </a:lnTo>
                <a:lnTo>
                  <a:pt x="2658339" y="965749"/>
                </a:lnTo>
                <a:lnTo>
                  <a:pt x="2669663" y="967050"/>
                </a:lnTo>
                <a:lnTo>
                  <a:pt x="2680986" y="967961"/>
                </a:lnTo>
                <a:lnTo>
                  <a:pt x="2692570" y="968742"/>
                </a:lnTo>
                <a:lnTo>
                  <a:pt x="2704153" y="969132"/>
                </a:lnTo>
                <a:lnTo>
                  <a:pt x="2715737" y="969262"/>
                </a:lnTo>
                <a:lnTo>
                  <a:pt x="2727321" y="969132"/>
                </a:lnTo>
                <a:lnTo>
                  <a:pt x="2738904" y="968742"/>
                </a:lnTo>
                <a:lnTo>
                  <a:pt x="2750488" y="967961"/>
                </a:lnTo>
                <a:lnTo>
                  <a:pt x="2761811" y="967050"/>
                </a:lnTo>
                <a:lnTo>
                  <a:pt x="2773135" y="965749"/>
                </a:lnTo>
                <a:lnTo>
                  <a:pt x="2784458" y="964057"/>
                </a:lnTo>
                <a:lnTo>
                  <a:pt x="2795651" y="962235"/>
                </a:lnTo>
                <a:lnTo>
                  <a:pt x="2806714" y="960153"/>
                </a:lnTo>
                <a:lnTo>
                  <a:pt x="2817647" y="957680"/>
                </a:lnTo>
                <a:lnTo>
                  <a:pt x="2828450" y="955077"/>
                </a:lnTo>
                <a:lnTo>
                  <a:pt x="2839253" y="952214"/>
                </a:lnTo>
                <a:lnTo>
                  <a:pt x="2849925" y="948961"/>
                </a:lnTo>
                <a:lnTo>
                  <a:pt x="2860468" y="945577"/>
                </a:lnTo>
                <a:lnTo>
                  <a:pt x="2870880" y="941933"/>
                </a:lnTo>
                <a:lnTo>
                  <a:pt x="2881162" y="937899"/>
                </a:lnTo>
                <a:lnTo>
                  <a:pt x="2891445" y="933735"/>
                </a:lnTo>
                <a:lnTo>
                  <a:pt x="2901466" y="929310"/>
                </a:lnTo>
                <a:lnTo>
                  <a:pt x="2911358" y="924755"/>
                </a:lnTo>
                <a:lnTo>
                  <a:pt x="2921380" y="919810"/>
                </a:lnTo>
                <a:lnTo>
                  <a:pt x="2931011" y="914735"/>
                </a:lnTo>
                <a:lnTo>
                  <a:pt x="2940512" y="909399"/>
                </a:lnTo>
                <a:lnTo>
                  <a:pt x="2949884" y="903803"/>
                </a:lnTo>
                <a:lnTo>
                  <a:pt x="2959124" y="898077"/>
                </a:lnTo>
                <a:lnTo>
                  <a:pt x="2968235" y="892091"/>
                </a:lnTo>
                <a:lnTo>
                  <a:pt x="2977216" y="885844"/>
                </a:lnTo>
                <a:lnTo>
                  <a:pt x="2985936" y="879468"/>
                </a:lnTo>
                <a:lnTo>
                  <a:pt x="2994526" y="872831"/>
                </a:lnTo>
                <a:lnTo>
                  <a:pt x="3002986" y="866063"/>
                </a:lnTo>
                <a:lnTo>
                  <a:pt x="3011316" y="859036"/>
                </a:lnTo>
                <a:lnTo>
                  <a:pt x="3019386" y="851878"/>
                </a:lnTo>
                <a:lnTo>
                  <a:pt x="3027325" y="844461"/>
                </a:lnTo>
                <a:lnTo>
                  <a:pt x="3035134" y="836913"/>
                </a:lnTo>
                <a:lnTo>
                  <a:pt x="3042683" y="829105"/>
                </a:lnTo>
                <a:lnTo>
                  <a:pt x="3050102" y="821166"/>
                </a:lnTo>
                <a:lnTo>
                  <a:pt x="3057260" y="813098"/>
                </a:lnTo>
                <a:lnTo>
                  <a:pt x="3064289" y="804769"/>
                </a:lnTo>
                <a:lnTo>
                  <a:pt x="3071057" y="796310"/>
                </a:lnTo>
                <a:lnTo>
                  <a:pt x="3077694" y="787721"/>
                </a:lnTo>
                <a:lnTo>
                  <a:pt x="3084072" y="779002"/>
                </a:lnTo>
                <a:lnTo>
                  <a:pt x="3090319" y="770022"/>
                </a:lnTo>
                <a:lnTo>
                  <a:pt x="3096306" y="760913"/>
                </a:lnTo>
                <a:lnTo>
                  <a:pt x="3102033" y="751673"/>
                </a:lnTo>
                <a:lnTo>
                  <a:pt x="3107630" y="742303"/>
                </a:lnTo>
                <a:lnTo>
                  <a:pt x="3112966" y="732803"/>
                </a:lnTo>
                <a:lnTo>
                  <a:pt x="3118042" y="723173"/>
                </a:lnTo>
                <a:lnTo>
                  <a:pt x="3122988" y="713282"/>
                </a:lnTo>
                <a:lnTo>
                  <a:pt x="3127543" y="703392"/>
                </a:lnTo>
                <a:lnTo>
                  <a:pt x="3131968" y="693371"/>
                </a:lnTo>
                <a:lnTo>
                  <a:pt x="3136133" y="683090"/>
                </a:lnTo>
                <a:lnTo>
                  <a:pt x="3140168" y="672810"/>
                </a:lnTo>
                <a:lnTo>
                  <a:pt x="3143812" y="662399"/>
                </a:lnTo>
                <a:lnTo>
                  <a:pt x="3147196" y="651858"/>
                </a:lnTo>
                <a:lnTo>
                  <a:pt x="3150450" y="641186"/>
                </a:lnTo>
                <a:lnTo>
                  <a:pt x="3153314" y="630255"/>
                </a:lnTo>
                <a:lnTo>
                  <a:pt x="3156047" y="619453"/>
                </a:lnTo>
                <a:lnTo>
                  <a:pt x="3158390" y="608522"/>
                </a:lnTo>
                <a:lnTo>
                  <a:pt x="3160472" y="597460"/>
                </a:lnTo>
                <a:lnTo>
                  <a:pt x="3162294" y="586268"/>
                </a:lnTo>
                <a:lnTo>
                  <a:pt x="3163986" y="574946"/>
                </a:lnTo>
                <a:lnTo>
                  <a:pt x="3165288" y="563624"/>
                </a:lnTo>
                <a:lnTo>
                  <a:pt x="3166199" y="552303"/>
                </a:lnTo>
                <a:lnTo>
                  <a:pt x="3166980" y="540720"/>
                </a:lnTo>
                <a:lnTo>
                  <a:pt x="3167370" y="529138"/>
                </a:lnTo>
                <a:lnTo>
                  <a:pt x="3167631" y="517556"/>
                </a:lnTo>
                <a:lnTo>
                  <a:pt x="3167370" y="505974"/>
                </a:lnTo>
                <a:lnTo>
                  <a:pt x="3166980" y="494391"/>
                </a:lnTo>
                <a:lnTo>
                  <a:pt x="3166199" y="482809"/>
                </a:lnTo>
                <a:lnTo>
                  <a:pt x="3165288" y="471487"/>
                </a:lnTo>
                <a:lnTo>
                  <a:pt x="3163986" y="460165"/>
                </a:lnTo>
                <a:lnTo>
                  <a:pt x="3162294" y="448843"/>
                </a:lnTo>
                <a:lnTo>
                  <a:pt x="3160472" y="437652"/>
                </a:lnTo>
                <a:lnTo>
                  <a:pt x="3158390" y="426590"/>
                </a:lnTo>
                <a:lnTo>
                  <a:pt x="3156047" y="415658"/>
                </a:lnTo>
                <a:lnTo>
                  <a:pt x="3153314" y="404857"/>
                </a:lnTo>
                <a:lnTo>
                  <a:pt x="3150450" y="394056"/>
                </a:lnTo>
                <a:lnTo>
                  <a:pt x="3147196" y="383384"/>
                </a:lnTo>
                <a:lnTo>
                  <a:pt x="3143812" y="372843"/>
                </a:lnTo>
                <a:lnTo>
                  <a:pt x="3140168" y="362432"/>
                </a:lnTo>
                <a:lnTo>
                  <a:pt x="3136133" y="352151"/>
                </a:lnTo>
                <a:lnTo>
                  <a:pt x="3131968" y="341871"/>
                </a:lnTo>
                <a:lnTo>
                  <a:pt x="3127543" y="331850"/>
                </a:lnTo>
                <a:lnTo>
                  <a:pt x="3122988" y="321960"/>
                </a:lnTo>
                <a:lnTo>
                  <a:pt x="3118042" y="312069"/>
                </a:lnTo>
                <a:lnTo>
                  <a:pt x="3112966" y="302439"/>
                </a:lnTo>
                <a:lnTo>
                  <a:pt x="3107630" y="292939"/>
                </a:lnTo>
                <a:lnTo>
                  <a:pt x="3102033" y="283569"/>
                </a:lnTo>
                <a:lnTo>
                  <a:pt x="3096306" y="274329"/>
                </a:lnTo>
                <a:lnTo>
                  <a:pt x="3090319" y="265220"/>
                </a:lnTo>
                <a:lnTo>
                  <a:pt x="3084072" y="256240"/>
                </a:lnTo>
                <a:lnTo>
                  <a:pt x="3077694" y="247521"/>
                </a:lnTo>
                <a:lnTo>
                  <a:pt x="3071057" y="238932"/>
                </a:lnTo>
                <a:lnTo>
                  <a:pt x="3064289" y="230473"/>
                </a:lnTo>
                <a:lnTo>
                  <a:pt x="3057260" y="222144"/>
                </a:lnTo>
                <a:lnTo>
                  <a:pt x="3050102" y="214076"/>
                </a:lnTo>
                <a:lnTo>
                  <a:pt x="3042683" y="206007"/>
                </a:lnTo>
                <a:lnTo>
                  <a:pt x="3035134" y="198199"/>
                </a:lnTo>
                <a:lnTo>
                  <a:pt x="3027325" y="190651"/>
                </a:lnTo>
                <a:lnTo>
                  <a:pt x="3019386" y="183233"/>
                </a:lnTo>
                <a:lnTo>
                  <a:pt x="3011316" y="176076"/>
                </a:lnTo>
                <a:lnTo>
                  <a:pt x="3002986" y="169048"/>
                </a:lnTo>
                <a:lnTo>
                  <a:pt x="2994526" y="162281"/>
                </a:lnTo>
                <a:lnTo>
                  <a:pt x="2985936" y="155644"/>
                </a:lnTo>
                <a:lnTo>
                  <a:pt x="2977216" y="149267"/>
                </a:lnTo>
                <a:lnTo>
                  <a:pt x="2968235" y="143021"/>
                </a:lnTo>
                <a:lnTo>
                  <a:pt x="2959124" y="137034"/>
                </a:lnTo>
                <a:lnTo>
                  <a:pt x="2949884" y="131308"/>
                </a:lnTo>
                <a:lnTo>
                  <a:pt x="2940512" y="125712"/>
                </a:lnTo>
                <a:lnTo>
                  <a:pt x="2931011" y="120377"/>
                </a:lnTo>
                <a:lnTo>
                  <a:pt x="2921380" y="115302"/>
                </a:lnTo>
                <a:lnTo>
                  <a:pt x="2911358" y="110356"/>
                </a:lnTo>
                <a:lnTo>
                  <a:pt x="2901466" y="105671"/>
                </a:lnTo>
                <a:lnTo>
                  <a:pt x="2891445" y="101377"/>
                </a:lnTo>
                <a:lnTo>
                  <a:pt x="2881162" y="97212"/>
                </a:lnTo>
                <a:lnTo>
                  <a:pt x="2870880" y="93178"/>
                </a:lnTo>
                <a:lnTo>
                  <a:pt x="2860468" y="89534"/>
                </a:lnTo>
                <a:lnTo>
                  <a:pt x="2849925" y="86151"/>
                </a:lnTo>
                <a:lnTo>
                  <a:pt x="2839253" y="82897"/>
                </a:lnTo>
                <a:lnTo>
                  <a:pt x="2828450" y="80034"/>
                </a:lnTo>
                <a:lnTo>
                  <a:pt x="2817647" y="77301"/>
                </a:lnTo>
                <a:lnTo>
                  <a:pt x="2806714" y="74959"/>
                </a:lnTo>
                <a:lnTo>
                  <a:pt x="2795651" y="72877"/>
                </a:lnTo>
                <a:lnTo>
                  <a:pt x="2784458" y="70925"/>
                </a:lnTo>
                <a:lnTo>
                  <a:pt x="2773135" y="69363"/>
                </a:lnTo>
                <a:lnTo>
                  <a:pt x="2761811" y="68062"/>
                </a:lnTo>
                <a:lnTo>
                  <a:pt x="2750488" y="67151"/>
                </a:lnTo>
                <a:lnTo>
                  <a:pt x="2738904" y="66370"/>
                </a:lnTo>
                <a:lnTo>
                  <a:pt x="2727321" y="65979"/>
                </a:lnTo>
                <a:lnTo>
                  <a:pt x="2715737" y="65719"/>
                </a:lnTo>
                <a:close/>
                <a:moveTo>
                  <a:pt x="2709099" y="0"/>
                </a:moveTo>
                <a:lnTo>
                  <a:pt x="2715737" y="0"/>
                </a:lnTo>
                <a:lnTo>
                  <a:pt x="2722375" y="0"/>
                </a:lnTo>
                <a:lnTo>
                  <a:pt x="2729143" y="130"/>
                </a:lnTo>
                <a:lnTo>
                  <a:pt x="2735781" y="390"/>
                </a:lnTo>
                <a:lnTo>
                  <a:pt x="2742419" y="651"/>
                </a:lnTo>
                <a:lnTo>
                  <a:pt x="2748926" y="1041"/>
                </a:lnTo>
                <a:lnTo>
                  <a:pt x="2755564" y="1431"/>
                </a:lnTo>
                <a:lnTo>
                  <a:pt x="2762072" y="1952"/>
                </a:lnTo>
                <a:lnTo>
                  <a:pt x="2768579" y="2603"/>
                </a:lnTo>
                <a:lnTo>
                  <a:pt x="2775217" y="3383"/>
                </a:lnTo>
                <a:lnTo>
                  <a:pt x="2781595" y="4164"/>
                </a:lnTo>
                <a:lnTo>
                  <a:pt x="2788103" y="4945"/>
                </a:lnTo>
                <a:lnTo>
                  <a:pt x="2794480" y="5986"/>
                </a:lnTo>
                <a:lnTo>
                  <a:pt x="2800988" y="6897"/>
                </a:lnTo>
                <a:lnTo>
                  <a:pt x="2807365" y="8068"/>
                </a:lnTo>
                <a:lnTo>
                  <a:pt x="2813743" y="9240"/>
                </a:lnTo>
                <a:lnTo>
                  <a:pt x="2819990" y="10411"/>
                </a:lnTo>
                <a:lnTo>
                  <a:pt x="2826368" y="11842"/>
                </a:lnTo>
                <a:lnTo>
                  <a:pt x="2832615" y="13274"/>
                </a:lnTo>
                <a:lnTo>
                  <a:pt x="2838862" y="14705"/>
                </a:lnTo>
                <a:lnTo>
                  <a:pt x="2845110" y="16267"/>
                </a:lnTo>
                <a:lnTo>
                  <a:pt x="2851227" y="17829"/>
                </a:lnTo>
                <a:lnTo>
                  <a:pt x="2857344" y="19651"/>
                </a:lnTo>
                <a:lnTo>
                  <a:pt x="2863592" y="21342"/>
                </a:lnTo>
                <a:lnTo>
                  <a:pt x="2869579" y="23164"/>
                </a:lnTo>
                <a:lnTo>
                  <a:pt x="2875696" y="25116"/>
                </a:lnTo>
                <a:lnTo>
                  <a:pt x="2881683" y="27199"/>
                </a:lnTo>
                <a:lnTo>
                  <a:pt x="2887670" y="29281"/>
                </a:lnTo>
                <a:lnTo>
                  <a:pt x="2893657" y="31363"/>
                </a:lnTo>
                <a:lnTo>
                  <a:pt x="2905501" y="35918"/>
                </a:lnTo>
                <a:lnTo>
                  <a:pt x="2917345" y="40603"/>
                </a:lnTo>
                <a:lnTo>
                  <a:pt x="2928799" y="45678"/>
                </a:lnTo>
                <a:lnTo>
                  <a:pt x="2940252" y="51014"/>
                </a:lnTo>
                <a:lnTo>
                  <a:pt x="2951445" y="56610"/>
                </a:lnTo>
                <a:lnTo>
                  <a:pt x="2962508" y="62466"/>
                </a:lnTo>
                <a:lnTo>
                  <a:pt x="2973441" y="68582"/>
                </a:lnTo>
                <a:lnTo>
                  <a:pt x="2984244" y="74829"/>
                </a:lnTo>
                <a:lnTo>
                  <a:pt x="2994787" y="81466"/>
                </a:lnTo>
                <a:lnTo>
                  <a:pt x="3005199" y="88363"/>
                </a:lnTo>
                <a:lnTo>
                  <a:pt x="3015481" y="95391"/>
                </a:lnTo>
                <a:lnTo>
                  <a:pt x="3025503" y="102808"/>
                </a:lnTo>
                <a:lnTo>
                  <a:pt x="3035394" y="110356"/>
                </a:lnTo>
                <a:lnTo>
                  <a:pt x="3045026" y="118165"/>
                </a:lnTo>
                <a:lnTo>
                  <a:pt x="3054527" y="126103"/>
                </a:lnTo>
                <a:lnTo>
                  <a:pt x="3063898" y="134432"/>
                </a:lnTo>
                <a:lnTo>
                  <a:pt x="3072879" y="142891"/>
                </a:lnTo>
                <a:lnTo>
                  <a:pt x="3081859" y="151480"/>
                </a:lnTo>
                <a:lnTo>
                  <a:pt x="3090449" y="160459"/>
                </a:lnTo>
                <a:lnTo>
                  <a:pt x="3098909" y="169439"/>
                </a:lnTo>
                <a:lnTo>
                  <a:pt x="3107239" y="178809"/>
                </a:lnTo>
                <a:lnTo>
                  <a:pt x="3115179" y="188309"/>
                </a:lnTo>
                <a:lnTo>
                  <a:pt x="3122988" y="197939"/>
                </a:lnTo>
                <a:lnTo>
                  <a:pt x="3130537" y="207829"/>
                </a:lnTo>
                <a:lnTo>
                  <a:pt x="3137956" y="217980"/>
                </a:lnTo>
                <a:lnTo>
                  <a:pt x="3144984" y="228261"/>
                </a:lnTo>
                <a:lnTo>
                  <a:pt x="3151882" y="238672"/>
                </a:lnTo>
                <a:lnTo>
                  <a:pt x="3158520" y="249213"/>
                </a:lnTo>
                <a:lnTo>
                  <a:pt x="3164767" y="260014"/>
                </a:lnTo>
                <a:lnTo>
                  <a:pt x="3170884" y="270946"/>
                </a:lnTo>
                <a:lnTo>
                  <a:pt x="3176741" y="282007"/>
                </a:lnTo>
                <a:lnTo>
                  <a:pt x="3182338" y="293199"/>
                </a:lnTo>
                <a:lnTo>
                  <a:pt x="3187674" y="304651"/>
                </a:lnTo>
                <a:lnTo>
                  <a:pt x="3192750" y="316103"/>
                </a:lnTo>
                <a:lnTo>
                  <a:pt x="3197436" y="327816"/>
                </a:lnTo>
                <a:lnTo>
                  <a:pt x="3201991" y="339658"/>
                </a:lnTo>
                <a:lnTo>
                  <a:pt x="3204074" y="345645"/>
                </a:lnTo>
                <a:lnTo>
                  <a:pt x="3206156" y="351631"/>
                </a:lnTo>
                <a:lnTo>
                  <a:pt x="3208239" y="357617"/>
                </a:lnTo>
                <a:lnTo>
                  <a:pt x="3210191" y="363734"/>
                </a:lnTo>
                <a:lnTo>
                  <a:pt x="3212013" y="369720"/>
                </a:lnTo>
                <a:lnTo>
                  <a:pt x="3213705" y="375836"/>
                </a:lnTo>
                <a:lnTo>
                  <a:pt x="3215527" y="382083"/>
                </a:lnTo>
                <a:lnTo>
                  <a:pt x="3217089" y="388199"/>
                </a:lnTo>
                <a:lnTo>
                  <a:pt x="3218651" y="394446"/>
                </a:lnTo>
                <a:lnTo>
                  <a:pt x="3220082" y="400693"/>
                </a:lnTo>
                <a:lnTo>
                  <a:pt x="3221514" y="406939"/>
                </a:lnTo>
                <a:lnTo>
                  <a:pt x="3222816" y="413316"/>
                </a:lnTo>
                <a:lnTo>
                  <a:pt x="3224117" y="419562"/>
                </a:lnTo>
                <a:lnTo>
                  <a:pt x="3225289" y="425939"/>
                </a:lnTo>
                <a:lnTo>
                  <a:pt x="3226460" y="432316"/>
                </a:lnTo>
                <a:lnTo>
                  <a:pt x="3227371" y="438693"/>
                </a:lnTo>
                <a:lnTo>
                  <a:pt x="3228412" y="445200"/>
                </a:lnTo>
                <a:lnTo>
                  <a:pt x="3229193" y="451706"/>
                </a:lnTo>
                <a:lnTo>
                  <a:pt x="3229974" y="458083"/>
                </a:lnTo>
                <a:lnTo>
                  <a:pt x="3230755" y="464590"/>
                </a:lnTo>
                <a:lnTo>
                  <a:pt x="3231406" y="471227"/>
                </a:lnTo>
                <a:lnTo>
                  <a:pt x="3231926" y="477734"/>
                </a:lnTo>
                <a:lnTo>
                  <a:pt x="3232317" y="484371"/>
                </a:lnTo>
                <a:lnTo>
                  <a:pt x="3232707" y="490878"/>
                </a:lnTo>
                <a:lnTo>
                  <a:pt x="3232968" y="497515"/>
                </a:lnTo>
                <a:lnTo>
                  <a:pt x="3233228" y="504152"/>
                </a:lnTo>
                <a:lnTo>
                  <a:pt x="3233358" y="510919"/>
                </a:lnTo>
                <a:lnTo>
                  <a:pt x="3233358" y="517556"/>
                </a:lnTo>
                <a:lnTo>
                  <a:pt x="3233358" y="524193"/>
                </a:lnTo>
                <a:lnTo>
                  <a:pt x="3233228" y="530960"/>
                </a:lnTo>
                <a:lnTo>
                  <a:pt x="3232968" y="537597"/>
                </a:lnTo>
                <a:lnTo>
                  <a:pt x="3232707" y="544234"/>
                </a:lnTo>
                <a:lnTo>
                  <a:pt x="3232317" y="550741"/>
                </a:lnTo>
                <a:lnTo>
                  <a:pt x="3231926" y="557378"/>
                </a:lnTo>
                <a:lnTo>
                  <a:pt x="3231406" y="563885"/>
                </a:lnTo>
                <a:lnTo>
                  <a:pt x="3230755" y="570522"/>
                </a:lnTo>
                <a:lnTo>
                  <a:pt x="3229974" y="577029"/>
                </a:lnTo>
                <a:lnTo>
                  <a:pt x="3229193" y="583405"/>
                </a:lnTo>
                <a:lnTo>
                  <a:pt x="3228412" y="589912"/>
                </a:lnTo>
                <a:lnTo>
                  <a:pt x="3227371" y="596419"/>
                </a:lnTo>
                <a:lnTo>
                  <a:pt x="3226460" y="602796"/>
                </a:lnTo>
                <a:lnTo>
                  <a:pt x="3225289" y="609172"/>
                </a:lnTo>
                <a:lnTo>
                  <a:pt x="3224117" y="615549"/>
                </a:lnTo>
                <a:lnTo>
                  <a:pt x="3222816" y="621796"/>
                </a:lnTo>
                <a:lnTo>
                  <a:pt x="3221514" y="628173"/>
                </a:lnTo>
                <a:lnTo>
                  <a:pt x="3220082" y="634549"/>
                </a:lnTo>
                <a:lnTo>
                  <a:pt x="3218651" y="640796"/>
                </a:lnTo>
                <a:lnTo>
                  <a:pt x="3217089" y="647042"/>
                </a:lnTo>
                <a:lnTo>
                  <a:pt x="3215527" y="653159"/>
                </a:lnTo>
                <a:lnTo>
                  <a:pt x="3213705" y="659405"/>
                </a:lnTo>
                <a:lnTo>
                  <a:pt x="3212013" y="665522"/>
                </a:lnTo>
                <a:lnTo>
                  <a:pt x="3210191" y="671508"/>
                </a:lnTo>
                <a:lnTo>
                  <a:pt x="3208239" y="677625"/>
                </a:lnTo>
                <a:lnTo>
                  <a:pt x="3206156" y="683611"/>
                </a:lnTo>
                <a:lnTo>
                  <a:pt x="3204074" y="689597"/>
                </a:lnTo>
                <a:lnTo>
                  <a:pt x="3201991" y="695584"/>
                </a:lnTo>
                <a:lnTo>
                  <a:pt x="3197436" y="707426"/>
                </a:lnTo>
                <a:lnTo>
                  <a:pt x="3192750" y="719139"/>
                </a:lnTo>
                <a:lnTo>
                  <a:pt x="3187674" y="730591"/>
                </a:lnTo>
                <a:lnTo>
                  <a:pt x="3182338" y="742043"/>
                </a:lnTo>
                <a:lnTo>
                  <a:pt x="3176741" y="753234"/>
                </a:lnTo>
                <a:lnTo>
                  <a:pt x="3170884" y="764296"/>
                </a:lnTo>
                <a:lnTo>
                  <a:pt x="3164767" y="775228"/>
                </a:lnTo>
                <a:lnTo>
                  <a:pt x="3158520" y="786029"/>
                </a:lnTo>
                <a:lnTo>
                  <a:pt x="3151882" y="796570"/>
                </a:lnTo>
                <a:lnTo>
                  <a:pt x="3144984" y="806981"/>
                </a:lnTo>
                <a:lnTo>
                  <a:pt x="3137956" y="817262"/>
                </a:lnTo>
                <a:lnTo>
                  <a:pt x="3130537" y="827283"/>
                </a:lnTo>
                <a:lnTo>
                  <a:pt x="3122988" y="837173"/>
                </a:lnTo>
                <a:lnTo>
                  <a:pt x="3115179" y="846803"/>
                </a:lnTo>
                <a:lnTo>
                  <a:pt x="3107239" y="856303"/>
                </a:lnTo>
                <a:lnTo>
                  <a:pt x="3098909" y="865543"/>
                </a:lnTo>
                <a:lnTo>
                  <a:pt x="3090449" y="874653"/>
                </a:lnTo>
                <a:lnTo>
                  <a:pt x="3081859" y="883632"/>
                </a:lnTo>
                <a:lnTo>
                  <a:pt x="3072879" y="892221"/>
                </a:lnTo>
                <a:lnTo>
                  <a:pt x="3063898" y="900680"/>
                </a:lnTo>
                <a:lnTo>
                  <a:pt x="3054527" y="909009"/>
                </a:lnTo>
                <a:lnTo>
                  <a:pt x="3045026" y="916947"/>
                </a:lnTo>
                <a:lnTo>
                  <a:pt x="3035394" y="924755"/>
                </a:lnTo>
                <a:lnTo>
                  <a:pt x="3025503" y="932303"/>
                </a:lnTo>
                <a:lnTo>
                  <a:pt x="3015481" y="939721"/>
                </a:lnTo>
                <a:lnTo>
                  <a:pt x="3005199" y="946749"/>
                </a:lnTo>
                <a:lnTo>
                  <a:pt x="2994787" y="953646"/>
                </a:lnTo>
                <a:lnTo>
                  <a:pt x="2984244" y="960283"/>
                </a:lnTo>
                <a:lnTo>
                  <a:pt x="2973441" y="966529"/>
                </a:lnTo>
                <a:lnTo>
                  <a:pt x="2962508" y="972646"/>
                </a:lnTo>
                <a:lnTo>
                  <a:pt x="2951445" y="978502"/>
                </a:lnTo>
                <a:lnTo>
                  <a:pt x="2940252" y="984098"/>
                </a:lnTo>
                <a:lnTo>
                  <a:pt x="2928799" y="989434"/>
                </a:lnTo>
                <a:lnTo>
                  <a:pt x="2917345" y="994509"/>
                </a:lnTo>
                <a:lnTo>
                  <a:pt x="2905501" y="999194"/>
                </a:lnTo>
                <a:lnTo>
                  <a:pt x="2893657" y="1003749"/>
                </a:lnTo>
                <a:lnTo>
                  <a:pt x="2887670" y="1005831"/>
                </a:lnTo>
                <a:lnTo>
                  <a:pt x="2881683" y="1007913"/>
                </a:lnTo>
                <a:lnTo>
                  <a:pt x="2875696" y="1009995"/>
                </a:lnTo>
                <a:lnTo>
                  <a:pt x="2869579" y="1011817"/>
                </a:lnTo>
                <a:lnTo>
                  <a:pt x="2863592" y="1013769"/>
                </a:lnTo>
                <a:lnTo>
                  <a:pt x="2857344" y="1015461"/>
                </a:lnTo>
                <a:lnTo>
                  <a:pt x="2851227" y="1017153"/>
                </a:lnTo>
                <a:lnTo>
                  <a:pt x="2845110" y="1018845"/>
                </a:lnTo>
                <a:lnTo>
                  <a:pt x="2838862" y="1020406"/>
                </a:lnTo>
                <a:lnTo>
                  <a:pt x="2832615" y="1021838"/>
                </a:lnTo>
                <a:lnTo>
                  <a:pt x="2826368" y="1023269"/>
                </a:lnTo>
                <a:lnTo>
                  <a:pt x="2819990" y="1024571"/>
                </a:lnTo>
                <a:lnTo>
                  <a:pt x="2813743" y="1025872"/>
                </a:lnTo>
                <a:lnTo>
                  <a:pt x="2807365" y="1027043"/>
                </a:lnTo>
                <a:lnTo>
                  <a:pt x="2800988" y="1028084"/>
                </a:lnTo>
                <a:lnTo>
                  <a:pt x="2794480" y="1029125"/>
                </a:lnTo>
                <a:lnTo>
                  <a:pt x="2788103" y="1030167"/>
                </a:lnTo>
                <a:lnTo>
                  <a:pt x="2781595" y="1030947"/>
                </a:lnTo>
                <a:lnTo>
                  <a:pt x="2775217" y="1031728"/>
                </a:lnTo>
                <a:lnTo>
                  <a:pt x="2768579" y="1032509"/>
                </a:lnTo>
                <a:lnTo>
                  <a:pt x="2762072" y="1033030"/>
                </a:lnTo>
                <a:lnTo>
                  <a:pt x="2755564" y="1033680"/>
                </a:lnTo>
                <a:lnTo>
                  <a:pt x="2748926" y="1034071"/>
                </a:lnTo>
                <a:lnTo>
                  <a:pt x="2742419" y="1034461"/>
                </a:lnTo>
                <a:lnTo>
                  <a:pt x="2735781" y="1034721"/>
                </a:lnTo>
                <a:lnTo>
                  <a:pt x="2729143" y="1034982"/>
                </a:lnTo>
                <a:lnTo>
                  <a:pt x="2722375" y="1035112"/>
                </a:lnTo>
                <a:lnTo>
                  <a:pt x="2715737" y="1035112"/>
                </a:lnTo>
                <a:lnTo>
                  <a:pt x="2709099" y="1035112"/>
                </a:lnTo>
                <a:lnTo>
                  <a:pt x="2702331" y="1034982"/>
                </a:lnTo>
                <a:lnTo>
                  <a:pt x="2695693" y="1034721"/>
                </a:lnTo>
                <a:lnTo>
                  <a:pt x="2689056" y="1034461"/>
                </a:lnTo>
                <a:lnTo>
                  <a:pt x="2682548" y="1034071"/>
                </a:lnTo>
                <a:lnTo>
                  <a:pt x="2675910" y="1033680"/>
                </a:lnTo>
                <a:lnTo>
                  <a:pt x="2669402" y="1033030"/>
                </a:lnTo>
                <a:lnTo>
                  <a:pt x="2662765" y="1032509"/>
                </a:lnTo>
                <a:lnTo>
                  <a:pt x="2656257" y="1031728"/>
                </a:lnTo>
                <a:lnTo>
                  <a:pt x="2649879" y="1030947"/>
                </a:lnTo>
                <a:lnTo>
                  <a:pt x="2643372" y="1030167"/>
                </a:lnTo>
                <a:lnTo>
                  <a:pt x="2636864" y="1029125"/>
                </a:lnTo>
                <a:lnTo>
                  <a:pt x="2630486" y="1028084"/>
                </a:lnTo>
                <a:lnTo>
                  <a:pt x="2624109" y="1027043"/>
                </a:lnTo>
                <a:lnTo>
                  <a:pt x="2617731" y="1025872"/>
                </a:lnTo>
                <a:lnTo>
                  <a:pt x="2611484" y="1024571"/>
                </a:lnTo>
                <a:lnTo>
                  <a:pt x="2605106" y="1023269"/>
                </a:lnTo>
                <a:lnTo>
                  <a:pt x="2598859" y="1021838"/>
                </a:lnTo>
                <a:lnTo>
                  <a:pt x="2592612" y="1020406"/>
                </a:lnTo>
                <a:lnTo>
                  <a:pt x="2586364" y="1018845"/>
                </a:lnTo>
                <a:lnTo>
                  <a:pt x="2580247" y="1017153"/>
                </a:lnTo>
                <a:lnTo>
                  <a:pt x="2574000" y="1015461"/>
                </a:lnTo>
                <a:lnTo>
                  <a:pt x="2567883" y="1013769"/>
                </a:lnTo>
                <a:lnTo>
                  <a:pt x="2561895" y="1011817"/>
                </a:lnTo>
                <a:lnTo>
                  <a:pt x="2555778" y="1009995"/>
                </a:lnTo>
                <a:lnTo>
                  <a:pt x="2549791" y="1007913"/>
                </a:lnTo>
                <a:lnTo>
                  <a:pt x="2543804" y="1005831"/>
                </a:lnTo>
                <a:lnTo>
                  <a:pt x="2537817" y="1003749"/>
                </a:lnTo>
                <a:lnTo>
                  <a:pt x="2525973" y="999194"/>
                </a:lnTo>
                <a:lnTo>
                  <a:pt x="2514259" y="994509"/>
                </a:lnTo>
                <a:lnTo>
                  <a:pt x="2502806" y="989434"/>
                </a:lnTo>
                <a:lnTo>
                  <a:pt x="2491352" y="984098"/>
                </a:lnTo>
                <a:lnTo>
                  <a:pt x="2480159" y="978502"/>
                </a:lnTo>
                <a:lnTo>
                  <a:pt x="2469096" y="972646"/>
                </a:lnTo>
                <a:lnTo>
                  <a:pt x="2458163" y="966529"/>
                </a:lnTo>
                <a:lnTo>
                  <a:pt x="2447360" y="960283"/>
                </a:lnTo>
                <a:lnTo>
                  <a:pt x="2436818" y="953646"/>
                </a:lnTo>
                <a:lnTo>
                  <a:pt x="2426405" y="946749"/>
                </a:lnTo>
                <a:lnTo>
                  <a:pt x="2416123" y="939721"/>
                </a:lnTo>
                <a:lnTo>
                  <a:pt x="2406102" y="932303"/>
                </a:lnTo>
                <a:lnTo>
                  <a:pt x="2396210" y="924755"/>
                </a:lnTo>
                <a:lnTo>
                  <a:pt x="2386578" y="916947"/>
                </a:lnTo>
                <a:lnTo>
                  <a:pt x="2377077" y="909009"/>
                </a:lnTo>
                <a:lnTo>
                  <a:pt x="2367706" y="900680"/>
                </a:lnTo>
                <a:lnTo>
                  <a:pt x="2358726" y="892221"/>
                </a:lnTo>
                <a:lnTo>
                  <a:pt x="2349745" y="883632"/>
                </a:lnTo>
                <a:lnTo>
                  <a:pt x="2341155" y="874653"/>
                </a:lnTo>
                <a:lnTo>
                  <a:pt x="2332695" y="865543"/>
                </a:lnTo>
                <a:lnTo>
                  <a:pt x="2324365" y="856303"/>
                </a:lnTo>
                <a:lnTo>
                  <a:pt x="2316426" y="846803"/>
                </a:lnTo>
                <a:lnTo>
                  <a:pt x="2308616" y="837173"/>
                </a:lnTo>
                <a:lnTo>
                  <a:pt x="2301068" y="827283"/>
                </a:lnTo>
                <a:lnTo>
                  <a:pt x="2293649" y="817262"/>
                </a:lnTo>
                <a:lnTo>
                  <a:pt x="2286620" y="806981"/>
                </a:lnTo>
                <a:lnTo>
                  <a:pt x="2279722" y="796570"/>
                </a:lnTo>
                <a:lnTo>
                  <a:pt x="2273084" y="786029"/>
                </a:lnTo>
                <a:lnTo>
                  <a:pt x="2266837" y="775228"/>
                </a:lnTo>
                <a:lnTo>
                  <a:pt x="2260720" y="764296"/>
                </a:lnTo>
                <a:lnTo>
                  <a:pt x="2254863" y="753234"/>
                </a:lnTo>
                <a:lnTo>
                  <a:pt x="2249266" y="742043"/>
                </a:lnTo>
                <a:lnTo>
                  <a:pt x="2243930" y="730591"/>
                </a:lnTo>
                <a:lnTo>
                  <a:pt x="2238854" y="719139"/>
                </a:lnTo>
                <a:lnTo>
                  <a:pt x="2234169" y="707426"/>
                </a:lnTo>
                <a:lnTo>
                  <a:pt x="2229613" y="695584"/>
                </a:lnTo>
                <a:lnTo>
                  <a:pt x="2227531" y="689597"/>
                </a:lnTo>
                <a:lnTo>
                  <a:pt x="2225448" y="683611"/>
                </a:lnTo>
                <a:lnTo>
                  <a:pt x="2223366" y="677625"/>
                </a:lnTo>
                <a:lnTo>
                  <a:pt x="2221544" y="671508"/>
                </a:lnTo>
                <a:lnTo>
                  <a:pt x="2219591" y="665522"/>
                </a:lnTo>
                <a:lnTo>
                  <a:pt x="2217899" y="659405"/>
                </a:lnTo>
                <a:lnTo>
                  <a:pt x="2216207" y="653159"/>
                </a:lnTo>
                <a:lnTo>
                  <a:pt x="2214515" y="647042"/>
                </a:lnTo>
                <a:lnTo>
                  <a:pt x="2212953" y="640796"/>
                </a:lnTo>
                <a:lnTo>
                  <a:pt x="2211522" y="634549"/>
                </a:lnTo>
                <a:lnTo>
                  <a:pt x="2210090" y="628173"/>
                </a:lnTo>
                <a:lnTo>
                  <a:pt x="2208789" y="621796"/>
                </a:lnTo>
                <a:lnTo>
                  <a:pt x="2207487" y="615549"/>
                </a:lnTo>
                <a:lnTo>
                  <a:pt x="2206316" y="609172"/>
                </a:lnTo>
                <a:lnTo>
                  <a:pt x="2205144" y="602796"/>
                </a:lnTo>
                <a:lnTo>
                  <a:pt x="2204233" y="596419"/>
                </a:lnTo>
                <a:lnTo>
                  <a:pt x="2203192" y="589912"/>
                </a:lnTo>
                <a:lnTo>
                  <a:pt x="2202411" y="583405"/>
                </a:lnTo>
                <a:lnTo>
                  <a:pt x="2201630" y="577029"/>
                </a:lnTo>
                <a:lnTo>
                  <a:pt x="2200849" y="570522"/>
                </a:lnTo>
                <a:lnTo>
                  <a:pt x="2200329" y="563885"/>
                </a:lnTo>
                <a:lnTo>
                  <a:pt x="2199678" y="557378"/>
                </a:lnTo>
                <a:lnTo>
                  <a:pt x="2199287" y="550741"/>
                </a:lnTo>
                <a:lnTo>
                  <a:pt x="2198897" y="544234"/>
                </a:lnTo>
                <a:lnTo>
                  <a:pt x="2198637" y="537597"/>
                </a:lnTo>
                <a:lnTo>
                  <a:pt x="2198376" y="530960"/>
                </a:lnTo>
                <a:lnTo>
                  <a:pt x="2198246" y="524193"/>
                </a:lnTo>
                <a:lnTo>
                  <a:pt x="2198246" y="517556"/>
                </a:lnTo>
                <a:lnTo>
                  <a:pt x="2198246" y="510919"/>
                </a:lnTo>
                <a:lnTo>
                  <a:pt x="2198376" y="504152"/>
                </a:lnTo>
                <a:lnTo>
                  <a:pt x="2198637" y="497515"/>
                </a:lnTo>
                <a:lnTo>
                  <a:pt x="2198897" y="490878"/>
                </a:lnTo>
                <a:lnTo>
                  <a:pt x="2199287" y="484371"/>
                </a:lnTo>
                <a:lnTo>
                  <a:pt x="2199678" y="477734"/>
                </a:lnTo>
                <a:lnTo>
                  <a:pt x="2200329" y="471227"/>
                </a:lnTo>
                <a:lnTo>
                  <a:pt x="2200849" y="464590"/>
                </a:lnTo>
                <a:lnTo>
                  <a:pt x="2201630" y="458083"/>
                </a:lnTo>
                <a:lnTo>
                  <a:pt x="2202411" y="451706"/>
                </a:lnTo>
                <a:lnTo>
                  <a:pt x="2203192" y="445200"/>
                </a:lnTo>
                <a:lnTo>
                  <a:pt x="2204233" y="438693"/>
                </a:lnTo>
                <a:lnTo>
                  <a:pt x="2205144" y="432316"/>
                </a:lnTo>
                <a:lnTo>
                  <a:pt x="2206316" y="425939"/>
                </a:lnTo>
                <a:lnTo>
                  <a:pt x="2207487" y="419562"/>
                </a:lnTo>
                <a:lnTo>
                  <a:pt x="2208789" y="413316"/>
                </a:lnTo>
                <a:lnTo>
                  <a:pt x="2210090" y="406939"/>
                </a:lnTo>
                <a:lnTo>
                  <a:pt x="2211522" y="400693"/>
                </a:lnTo>
                <a:lnTo>
                  <a:pt x="2212953" y="394446"/>
                </a:lnTo>
                <a:lnTo>
                  <a:pt x="2214515" y="388199"/>
                </a:lnTo>
                <a:lnTo>
                  <a:pt x="2216207" y="382083"/>
                </a:lnTo>
                <a:lnTo>
                  <a:pt x="2217899" y="375836"/>
                </a:lnTo>
                <a:lnTo>
                  <a:pt x="2219591" y="369720"/>
                </a:lnTo>
                <a:lnTo>
                  <a:pt x="2221544" y="363734"/>
                </a:lnTo>
                <a:lnTo>
                  <a:pt x="2223366" y="357617"/>
                </a:lnTo>
                <a:lnTo>
                  <a:pt x="2225448" y="351631"/>
                </a:lnTo>
                <a:lnTo>
                  <a:pt x="2227531" y="345645"/>
                </a:lnTo>
                <a:lnTo>
                  <a:pt x="2229613" y="339658"/>
                </a:lnTo>
                <a:lnTo>
                  <a:pt x="2234169" y="327816"/>
                </a:lnTo>
                <a:lnTo>
                  <a:pt x="2238854" y="316103"/>
                </a:lnTo>
                <a:lnTo>
                  <a:pt x="2243930" y="304651"/>
                </a:lnTo>
                <a:lnTo>
                  <a:pt x="2249266" y="293199"/>
                </a:lnTo>
                <a:lnTo>
                  <a:pt x="2254863" y="282007"/>
                </a:lnTo>
                <a:lnTo>
                  <a:pt x="2260720" y="270946"/>
                </a:lnTo>
                <a:lnTo>
                  <a:pt x="2266837" y="260014"/>
                </a:lnTo>
                <a:lnTo>
                  <a:pt x="2273084" y="249213"/>
                </a:lnTo>
                <a:lnTo>
                  <a:pt x="2279722" y="238672"/>
                </a:lnTo>
                <a:lnTo>
                  <a:pt x="2286620" y="228261"/>
                </a:lnTo>
                <a:lnTo>
                  <a:pt x="2293649" y="217980"/>
                </a:lnTo>
                <a:lnTo>
                  <a:pt x="2301068" y="207829"/>
                </a:lnTo>
                <a:lnTo>
                  <a:pt x="2308616" y="197939"/>
                </a:lnTo>
                <a:lnTo>
                  <a:pt x="2316426" y="188309"/>
                </a:lnTo>
                <a:lnTo>
                  <a:pt x="2324365" y="178809"/>
                </a:lnTo>
                <a:lnTo>
                  <a:pt x="2332695" y="169439"/>
                </a:lnTo>
                <a:lnTo>
                  <a:pt x="2341155" y="160459"/>
                </a:lnTo>
                <a:lnTo>
                  <a:pt x="2349745" y="151480"/>
                </a:lnTo>
                <a:lnTo>
                  <a:pt x="2358726" y="142891"/>
                </a:lnTo>
                <a:lnTo>
                  <a:pt x="2367706" y="134432"/>
                </a:lnTo>
                <a:lnTo>
                  <a:pt x="2377077" y="126103"/>
                </a:lnTo>
                <a:lnTo>
                  <a:pt x="2386578" y="118165"/>
                </a:lnTo>
                <a:lnTo>
                  <a:pt x="2396210" y="110356"/>
                </a:lnTo>
                <a:lnTo>
                  <a:pt x="2406102" y="102808"/>
                </a:lnTo>
                <a:lnTo>
                  <a:pt x="2416123" y="95391"/>
                </a:lnTo>
                <a:lnTo>
                  <a:pt x="2426405" y="88363"/>
                </a:lnTo>
                <a:lnTo>
                  <a:pt x="2436818" y="81466"/>
                </a:lnTo>
                <a:lnTo>
                  <a:pt x="2447360" y="74829"/>
                </a:lnTo>
                <a:lnTo>
                  <a:pt x="2458163" y="68582"/>
                </a:lnTo>
                <a:lnTo>
                  <a:pt x="2469096" y="62466"/>
                </a:lnTo>
                <a:lnTo>
                  <a:pt x="2480159" y="56610"/>
                </a:lnTo>
                <a:lnTo>
                  <a:pt x="2491352" y="51014"/>
                </a:lnTo>
                <a:lnTo>
                  <a:pt x="2502806" y="45678"/>
                </a:lnTo>
                <a:lnTo>
                  <a:pt x="2514259" y="40603"/>
                </a:lnTo>
                <a:lnTo>
                  <a:pt x="2525973" y="35918"/>
                </a:lnTo>
                <a:lnTo>
                  <a:pt x="2537817" y="31363"/>
                </a:lnTo>
                <a:lnTo>
                  <a:pt x="2543804" y="29281"/>
                </a:lnTo>
                <a:lnTo>
                  <a:pt x="2549791" y="27199"/>
                </a:lnTo>
                <a:lnTo>
                  <a:pt x="2555778" y="25116"/>
                </a:lnTo>
                <a:lnTo>
                  <a:pt x="2561895" y="23164"/>
                </a:lnTo>
                <a:lnTo>
                  <a:pt x="2567883" y="21342"/>
                </a:lnTo>
                <a:lnTo>
                  <a:pt x="2574000" y="19651"/>
                </a:lnTo>
                <a:lnTo>
                  <a:pt x="2580247" y="17829"/>
                </a:lnTo>
                <a:lnTo>
                  <a:pt x="2586364" y="16267"/>
                </a:lnTo>
                <a:lnTo>
                  <a:pt x="2592612" y="14705"/>
                </a:lnTo>
                <a:lnTo>
                  <a:pt x="2598859" y="13274"/>
                </a:lnTo>
                <a:lnTo>
                  <a:pt x="2605106" y="11842"/>
                </a:lnTo>
                <a:lnTo>
                  <a:pt x="2611484" y="10411"/>
                </a:lnTo>
                <a:lnTo>
                  <a:pt x="2617731" y="9240"/>
                </a:lnTo>
                <a:lnTo>
                  <a:pt x="2624109" y="8068"/>
                </a:lnTo>
                <a:lnTo>
                  <a:pt x="2630486" y="6897"/>
                </a:lnTo>
                <a:lnTo>
                  <a:pt x="2636864" y="5986"/>
                </a:lnTo>
                <a:lnTo>
                  <a:pt x="2643372" y="4945"/>
                </a:lnTo>
                <a:lnTo>
                  <a:pt x="2649879" y="4164"/>
                </a:lnTo>
                <a:lnTo>
                  <a:pt x="2656257" y="3383"/>
                </a:lnTo>
                <a:lnTo>
                  <a:pt x="2662765" y="2603"/>
                </a:lnTo>
                <a:lnTo>
                  <a:pt x="2669402" y="1952"/>
                </a:lnTo>
                <a:lnTo>
                  <a:pt x="2675910" y="1431"/>
                </a:lnTo>
                <a:lnTo>
                  <a:pt x="2682548" y="1041"/>
                </a:lnTo>
                <a:lnTo>
                  <a:pt x="2689056" y="651"/>
                </a:lnTo>
                <a:lnTo>
                  <a:pt x="2695693" y="390"/>
                </a:lnTo>
                <a:lnTo>
                  <a:pt x="2702331" y="130"/>
                </a:lnTo>
                <a:lnTo>
                  <a:pt x="2709099"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endParaRPr lang="zh-CN" altLang="en-US">
              <a:solidFill>
                <a:schemeClr val="bg1">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12" presetClass="entr" presetSubtype="2"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p:tgtEl>
                                          <p:spTgt spid="9"/>
                                        </p:tgtEl>
                                        <p:attrNameLst>
                                          <p:attrName>ppt_x</p:attrName>
                                        </p:attrNameLst>
                                      </p:cBhvr>
                                      <p:tavLst>
                                        <p:tav tm="0">
                                          <p:val>
                                            <p:strVal val="#ppt_x+#ppt_w*1.125000"/>
                                          </p:val>
                                        </p:tav>
                                        <p:tav tm="100000">
                                          <p:val>
                                            <p:strVal val="#ppt_x"/>
                                          </p:val>
                                        </p:tav>
                                      </p:tavLst>
                                    </p:anim>
                                    <p:animEffect transition="in" filter="wipe(left)">
                                      <p:cBhvr>
                                        <p:cTn id="11" dur="500"/>
                                        <p:tgtEl>
                                          <p:spTgt spid="9"/>
                                        </p:tgtEl>
                                      </p:cBhvr>
                                    </p:animEffect>
                                  </p:childTnLst>
                                </p:cTn>
                              </p:par>
                              <p:par>
                                <p:cTn id="12" presetID="12" presetClass="entr" presetSubtype="2"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p:tgtEl>
                                          <p:spTgt spid="12"/>
                                        </p:tgtEl>
                                        <p:attrNameLst>
                                          <p:attrName>ppt_x</p:attrName>
                                        </p:attrNameLst>
                                      </p:cBhvr>
                                      <p:tavLst>
                                        <p:tav tm="0">
                                          <p:val>
                                            <p:strVal val="#ppt_x+#ppt_w*1.125000"/>
                                          </p:val>
                                        </p:tav>
                                        <p:tav tm="100000">
                                          <p:val>
                                            <p:strVal val="#ppt_x"/>
                                          </p:val>
                                        </p:tav>
                                      </p:tavLst>
                                    </p:anim>
                                    <p:animEffect transition="in" filter="wipe(left)">
                                      <p:cBhvr>
                                        <p:cTn id="15" dur="500"/>
                                        <p:tgtEl>
                                          <p:spTgt spid="12"/>
                                        </p:tgtEl>
                                      </p:cBhvr>
                                    </p:animEffect>
                                  </p:childTnLst>
                                </p:cTn>
                              </p:par>
                              <p:par>
                                <p:cTn id="16" presetID="12" presetClass="entr" presetSubtype="2"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ppt_x</p:attrName>
                                        </p:attrNameLst>
                                      </p:cBhvr>
                                      <p:tavLst>
                                        <p:tav tm="0">
                                          <p:val>
                                            <p:strVal val="#ppt_x+#ppt_w*1.125000"/>
                                          </p:val>
                                        </p:tav>
                                        <p:tav tm="100000">
                                          <p:val>
                                            <p:strVal val="#ppt_x"/>
                                          </p:val>
                                        </p:tav>
                                      </p:tavLst>
                                    </p:anim>
                                    <p:animEffect transition="in" filter="wipe(left)">
                                      <p:cBhvr>
                                        <p:cTn id="19" dur="500"/>
                                        <p:tgtEl>
                                          <p:spTgt spid="15"/>
                                        </p:tgtEl>
                                      </p:cBhvr>
                                    </p:animEffect>
                                  </p:childTnLst>
                                </p:cTn>
                              </p:par>
                              <p:par>
                                <p:cTn id="20" presetID="12" presetClass="entr" presetSubtype="2"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p:tgtEl>
                                          <p:spTgt spid="18"/>
                                        </p:tgtEl>
                                        <p:attrNameLst>
                                          <p:attrName>ppt_x</p:attrName>
                                        </p:attrNameLst>
                                      </p:cBhvr>
                                      <p:tavLst>
                                        <p:tav tm="0">
                                          <p:val>
                                            <p:strVal val="#ppt_x+#ppt_w*1.125000"/>
                                          </p:val>
                                        </p:tav>
                                        <p:tav tm="100000">
                                          <p:val>
                                            <p:strVal val="#ppt_x"/>
                                          </p:val>
                                        </p:tav>
                                      </p:tavLst>
                                    </p:anim>
                                    <p:animEffect transition="in" filter="wipe(left)">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cxnSp>
        <p:nvCxnSpPr>
          <p:cNvPr id="5" name="直接箭头连接符 4"/>
          <p:cNvCxnSpPr/>
          <p:nvPr/>
        </p:nvCxnSpPr>
        <p:spPr>
          <a:xfrm flipV="1">
            <a:off x="1862948" y="1726078"/>
            <a:ext cx="2" cy="447725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箭头连接符 5"/>
          <p:cNvCxnSpPr/>
          <p:nvPr/>
        </p:nvCxnSpPr>
        <p:spPr>
          <a:xfrm>
            <a:off x="1863609" y="6203327"/>
            <a:ext cx="8959396" cy="772"/>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 name="组合 6"/>
          <p:cNvGrpSpPr/>
          <p:nvPr/>
        </p:nvGrpSpPr>
        <p:grpSpPr>
          <a:xfrm>
            <a:off x="2149361" y="4918215"/>
            <a:ext cx="1851041" cy="785818"/>
            <a:chOff x="2200848" y="4495235"/>
            <a:chExt cx="1851041" cy="785818"/>
          </a:xfrm>
          <a:solidFill>
            <a:schemeClr val="accent3"/>
          </a:solidFill>
        </p:grpSpPr>
        <p:sp>
          <p:nvSpPr>
            <p:cNvPr id="8" name="圆角矩形 7"/>
            <p:cNvSpPr/>
            <p:nvPr/>
          </p:nvSpPr>
          <p:spPr bwMode="auto">
            <a:xfrm>
              <a:off x="2200848" y="4495235"/>
              <a:ext cx="1851041" cy="785818"/>
            </a:xfrm>
            <a:prstGeom prst="roundRect">
              <a:avLst>
                <a:gd name="adj" fmla="val 10568"/>
              </a:avLst>
            </a:prstGeom>
            <a:grpFill/>
            <a:ln w="7" cap="flat">
              <a:noFill/>
              <a:prstDash val="solid"/>
              <a:miter lim="800000"/>
            </a:ln>
          </p:spPr>
          <p:txBody>
            <a:bodyPr vert="horz" wrap="square" lIns="91440" tIns="45720" rIns="91440" bIns="45720" numCol="1" anchor="t" anchorCtr="0" compatLnSpc="1"/>
            <a:lstStyle/>
            <a:p>
              <a:endParaRPr lang="zh-CN" altLang="en-US">
                <a:solidFill>
                  <a:schemeClr val="bg1"/>
                </a:solidFill>
                <a:latin typeface="Arial" pitchFamily="34" charset="0"/>
                <a:ea typeface="宋体" pitchFamily="2" charset="-122"/>
              </a:endParaRPr>
            </a:p>
          </p:txBody>
        </p:sp>
        <p:sp>
          <p:nvSpPr>
            <p:cNvPr id="9" name="矩形 8"/>
            <p:cNvSpPr>
              <a:spLocks noChangeArrowheads="1"/>
            </p:cNvSpPr>
            <p:nvPr/>
          </p:nvSpPr>
          <p:spPr bwMode="auto">
            <a:xfrm>
              <a:off x="2404638" y="4685303"/>
              <a:ext cx="1456155" cy="430887"/>
            </a:xfrm>
            <a:prstGeom prst="rect">
              <a:avLst/>
            </a:prstGeom>
            <a:grpFill/>
            <a:ln w="7" cap="flat">
              <a:noFill/>
              <a:prstDash val="solid"/>
              <a:miter lim="800000"/>
            </a:ln>
          </p:spPr>
          <p:txBody>
            <a:bodyPr vert="horz" wrap="square" lIns="91440" tIns="45720" rIns="91440" bIns="45720" numCol="1" anchor="t" anchorCtr="0" compatLnSpc="1"/>
            <a:lstStyle/>
            <a:p>
              <a:pPr algn="ctr"/>
              <a:r>
                <a:rPr lang="en-US" altLang="zh-CN" sz="2400" dirty="0">
                  <a:solidFill>
                    <a:schemeClr val="bg1"/>
                  </a:solidFill>
                </a:rPr>
                <a:t>STEP 1</a:t>
              </a:r>
              <a:endParaRPr lang="zh-CN" altLang="en-US" sz="2400" dirty="0">
                <a:solidFill>
                  <a:schemeClr val="bg1"/>
                </a:solidFill>
              </a:endParaRPr>
            </a:p>
          </p:txBody>
        </p:sp>
      </p:grpSp>
      <p:sp>
        <p:nvSpPr>
          <p:cNvPr id="10" name="矩形 87"/>
          <p:cNvSpPr>
            <a:spLocks noChangeArrowheads="1"/>
          </p:cNvSpPr>
          <p:nvPr/>
        </p:nvSpPr>
        <p:spPr bwMode="auto">
          <a:xfrm>
            <a:off x="2292237" y="2815452"/>
            <a:ext cx="1571636" cy="2031325"/>
          </a:xfrm>
          <a:prstGeom prst="rect">
            <a:avLst/>
          </a:prstGeom>
          <a:noFill/>
          <a:ln w="9525">
            <a:noFill/>
            <a:miter lim="800000"/>
          </a:ln>
        </p:spPr>
        <p:txBody>
          <a:bodyPr wrap="square">
            <a:spAutoFit/>
          </a:bodyPr>
          <a:lstStyle/>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br>
              <a:rPr lang="en-US" altLang="zh-CN" dirty="0">
                <a:solidFill>
                  <a:schemeClr val="bg1">
                    <a:lumMod val="50000"/>
                  </a:schemeClr>
                </a:solidFill>
                <a:latin typeface="微软雅黑" pitchFamily="34" charset="-122"/>
                <a:ea typeface="微软雅黑" pitchFamily="34" charset="-122"/>
              </a:rPr>
            </a:b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p:txBody>
      </p:sp>
      <p:grpSp>
        <p:nvGrpSpPr>
          <p:cNvPr id="11" name="组合 10"/>
          <p:cNvGrpSpPr/>
          <p:nvPr/>
        </p:nvGrpSpPr>
        <p:grpSpPr>
          <a:xfrm>
            <a:off x="4370405" y="4092020"/>
            <a:ext cx="1851041" cy="785818"/>
            <a:chOff x="4272550" y="3669040"/>
            <a:chExt cx="1851041" cy="785818"/>
          </a:xfrm>
          <a:solidFill>
            <a:schemeClr val="accent1"/>
          </a:solidFill>
        </p:grpSpPr>
        <p:sp>
          <p:nvSpPr>
            <p:cNvPr id="12" name="圆角矩形 11"/>
            <p:cNvSpPr/>
            <p:nvPr/>
          </p:nvSpPr>
          <p:spPr bwMode="auto">
            <a:xfrm>
              <a:off x="4272550" y="3669040"/>
              <a:ext cx="1851041" cy="785818"/>
            </a:xfrm>
            <a:prstGeom prst="roundRect">
              <a:avLst>
                <a:gd name="adj" fmla="val 10568"/>
              </a:avLst>
            </a:prstGeom>
            <a:grpFill/>
            <a:ln w="7" cap="flat">
              <a:noFill/>
              <a:prstDash val="solid"/>
              <a:miter lim="800000"/>
            </a:ln>
          </p:spPr>
          <p:txBody>
            <a:bodyPr vert="horz" wrap="square" lIns="91440" tIns="45720" rIns="91440" bIns="45720" numCol="1" anchor="t" anchorCtr="0" compatLnSpc="1"/>
            <a:lstStyle/>
            <a:p>
              <a:endParaRPr lang="zh-CN" altLang="en-US">
                <a:solidFill>
                  <a:schemeClr val="bg1"/>
                </a:solidFill>
                <a:latin typeface="Arial" pitchFamily="34" charset="0"/>
                <a:ea typeface="宋体" pitchFamily="2" charset="-122"/>
              </a:endParaRPr>
            </a:p>
          </p:txBody>
        </p:sp>
        <p:sp>
          <p:nvSpPr>
            <p:cNvPr id="13" name="矩形 12"/>
            <p:cNvSpPr>
              <a:spLocks noChangeArrowheads="1"/>
            </p:cNvSpPr>
            <p:nvPr/>
          </p:nvSpPr>
          <p:spPr bwMode="auto">
            <a:xfrm>
              <a:off x="4469993" y="3841027"/>
              <a:ext cx="1456155" cy="430887"/>
            </a:xfrm>
            <a:prstGeom prst="rect">
              <a:avLst/>
            </a:prstGeom>
            <a:grpFill/>
            <a:ln w="7" cap="flat">
              <a:noFill/>
              <a:prstDash val="solid"/>
              <a:miter lim="800000"/>
            </a:ln>
          </p:spPr>
          <p:txBody>
            <a:bodyPr vert="horz" wrap="square" lIns="91440" tIns="45720" rIns="91440" bIns="45720" numCol="1" anchor="t" anchorCtr="0" compatLnSpc="1"/>
            <a:lstStyle/>
            <a:p>
              <a:pPr algn="ctr"/>
              <a:r>
                <a:rPr lang="en-US" altLang="zh-CN" sz="2400" dirty="0">
                  <a:solidFill>
                    <a:schemeClr val="bg1"/>
                  </a:solidFill>
                </a:rPr>
                <a:t>STEP</a:t>
              </a:r>
              <a:r>
                <a:rPr lang="zh-CN" altLang="en-US" sz="2400" dirty="0">
                  <a:solidFill>
                    <a:schemeClr val="bg1"/>
                  </a:solidFill>
                </a:rPr>
                <a:t> </a:t>
              </a:r>
              <a:r>
                <a:rPr lang="en-US" altLang="zh-CN" sz="2400" dirty="0">
                  <a:solidFill>
                    <a:schemeClr val="bg1"/>
                  </a:solidFill>
                </a:rPr>
                <a:t>2</a:t>
              </a:r>
            </a:p>
          </p:txBody>
        </p:sp>
      </p:grpSp>
      <p:sp>
        <p:nvSpPr>
          <p:cNvPr id="14" name="矩形 87"/>
          <p:cNvSpPr>
            <a:spLocks noChangeArrowheads="1"/>
          </p:cNvSpPr>
          <p:nvPr/>
        </p:nvSpPr>
        <p:spPr bwMode="auto">
          <a:xfrm>
            <a:off x="4506934" y="1989257"/>
            <a:ext cx="1571636" cy="2031325"/>
          </a:xfrm>
          <a:prstGeom prst="rect">
            <a:avLst/>
          </a:prstGeom>
          <a:noFill/>
          <a:ln w="9525">
            <a:noFill/>
            <a:miter lim="800000"/>
          </a:ln>
        </p:spPr>
        <p:txBody>
          <a:bodyPr wrap="square">
            <a:spAutoFit/>
          </a:bodyPr>
          <a:lstStyle/>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br>
              <a:rPr lang="en-US" altLang="zh-CN" dirty="0">
                <a:solidFill>
                  <a:schemeClr val="bg1">
                    <a:lumMod val="50000"/>
                  </a:schemeClr>
                </a:solidFill>
                <a:latin typeface="微软雅黑" pitchFamily="34" charset="-122"/>
                <a:ea typeface="微软雅黑" pitchFamily="34" charset="-122"/>
              </a:rPr>
            </a:b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p:txBody>
      </p:sp>
      <p:cxnSp>
        <p:nvCxnSpPr>
          <p:cNvPr id="15" name="直接连接符 14"/>
          <p:cNvCxnSpPr/>
          <p:nvPr/>
        </p:nvCxnSpPr>
        <p:spPr>
          <a:xfrm flipH="1">
            <a:off x="4270277" y="1726078"/>
            <a:ext cx="1588" cy="4406583"/>
          </a:xfrm>
          <a:prstGeom prst="line">
            <a:avLst/>
          </a:prstGeom>
          <a:solidFill>
            <a:schemeClr val="accent1"/>
          </a:solidFill>
          <a:ln w="9525" cap="flat" cmpd="sng" algn="ctr">
            <a:solidFill>
              <a:schemeClr val="bg1">
                <a:lumMod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6" name="组合 15"/>
          <p:cNvGrpSpPr/>
          <p:nvPr/>
        </p:nvGrpSpPr>
        <p:grpSpPr>
          <a:xfrm>
            <a:off x="6467644" y="3275141"/>
            <a:ext cx="1851041" cy="785818"/>
            <a:chOff x="6279161" y="2852161"/>
            <a:chExt cx="1851041" cy="785818"/>
          </a:xfrm>
          <a:solidFill>
            <a:schemeClr val="accent4"/>
          </a:solidFill>
        </p:grpSpPr>
        <p:sp>
          <p:nvSpPr>
            <p:cNvPr id="17" name="圆角矩形 16"/>
            <p:cNvSpPr/>
            <p:nvPr/>
          </p:nvSpPr>
          <p:spPr bwMode="auto">
            <a:xfrm>
              <a:off x="6279161" y="2852161"/>
              <a:ext cx="1851041" cy="785818"/>
            </a:xfrm>
            <a:prstGeom prst="roundRect">
              <a:avLst>
                <a:gd name="adj" fmla="val 10568"/>
              </a:avLst>
            </a:prstGeom>
            <a:grpFill/>
            <a:ln w="7" cap="flat">
              <a:noFill/>
              <a:prstDash val="solid"/>
              <a:miter lim="800000"/>
            </a:ln>
          </p:spPr>
          <p:txBody>
            <a:bodyPr vert="horz" wrap="square" lIns="91440" tIns="45720" rIns="91440" bIns="45720" numCol="1" anchor="t" anchorCtr="0" compatLnSpc="1"/>
            <a:lstStyle/>
            <a:p>
              <a:endParaRPr lang="zh-CN" altLang="en-US">
                <a:solidFill>
                  <a:schemeClr val="bg1"/>
                </a:solidFill>
                <a:latin typeface="Arial" pitchFamily="34" charset="0"/>
                <a:ea typeface="宋体" pitchFamily="2" charset="-122"/>
              </a:endParaRPr>
            </a:p>
          </p:txBody>
        </p:sp>
        <p:sp>
          <p:nvSpPr>
            <p:cNvPr id="18" name="矩形 17"/>
            <p:cNvSpPr>
              <a:spLocks noChangeArrowheads="1"/>
            </p:cNvSpPr>
            <p:nvPr/>
          </p:nvSpPr>
          <p:spPr bwMode="auto">
            <a:xfrm>
              <a:off x="6476604" y="3055209"/>
              <a:ext cx="1456155" cy="430887"/>
            </a:xfrm>
            <a:prstGeom prst="rect">
              <a:avLst/>
            </a:prstGeom>
            <a:grpFill/>
            <a:ln w="7" cap="flat">
              <a:noFill/>
              <a:prstDash val="solid"/>
              <a:miter lim="800000"/>
            </a:ln>
          </p:spPr>
          <p:txBody>
            <a:bodyPr vert="horz" wrap="square" lIns="91440" tIns="45720" rIns="91440" bIns="45720" numCol="1" anchor="t" anchorCtr="0" compatLnSpc="1"/>
            <a:lstStyle/>
            <a:p>
              <a:r>
                <a:rPr lang="en-US" altLang="zh-CN" sz="2400" dirty="0">
                  <a:solidFill>
                    <a:schemeClr val="bg1"/>
                  </a:solidFill>
                </a:rPr>
                <a:t>STEP 3</a:t>
              </a:r>
              <a:endParaRPr lang="zh-CN" altLang="en-US" sz="2400" dirty="0">
                <a:solidFill>
                  <a:schemeClr val="bg1"/>
                </a:solidFill>
              </a:endParaRPr>
            </a:p>
          </p:txBody>
        </p:sp>
      </p:grpSp>
      <p:cxnSp>
        <p:nvCxnSpPr>
          <p:cNvPr id="19" name="直接连接符 18"/>
          <p:cNvCxnSpPr/>
          <p:nvPr/>
        </p:nvCxnSpPr>
        <p:spPr>
          <a:xfrm flipH="1">
            <a:off x="6388271" y="1726078"/>
            <a:ext cx="1588" cy="4406583"/>
          </a:xfrm>
          <a:prstGeom prst="line">
            <a:avLst/>
          </a:prstGeom>
          <a:solidFill>
            <a:schemeClr val="accent1"/>
          </a:solidFill>
          <a:ln w="9525" cap="flat" cmpd="sng" algn="ctr">
            <a:solidFill>
              <a:schemeClr val="bg1">
                <a:lumMod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矩形 87"/>
          <p:cNvSpPr>
            <a:spLocks noChangeArrowheads="1"/>
          </p:cNvSpPr>
          <p:nvPr/>
        </p:nvSpPr>
        <p:spPr bwMode="auto">
          <a:xfrm>
            <a:off x="6604173" y="4101336"/>
            <a:ext cx="1571636" cy="2031325"/>
          </a:xfrm>
          <a:prstGeom prst="rect">
            <a:avLst/>
          </a:prstGeom>
          <a:noFill/>
          <a:ln w="9525">
            <a:noFill/>
            <a:miter lim="800000"/>
          </a:ln>
        </p:spPr>
        <p:txBody>
          <a:bodyPr wrap="square">
            <a:spAutoFit/>
          </a:bodyPr>
          <a:lstStyle/>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br>
              <a:rPr lang="en-US" altLang="zh-CN" dirty="0">
                <a:solidFill>
                  <a:schemeClr val="bg1">
                    <a:lumMod val="50000"/>
                  </a:schemeClr>
                </a:solidFill>
                <a:latin typeface="微软雅黑" pitchFamily="34" charset="-122"/>
                <a:ea typeface="微软雅黑" pitchFamily="34" charset="-122"/>
              </a:rPr>
            </a:b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p:txBody>
      </p:sp>
      <p:grpSp>
        <p:nvGrpSpPr>
          <p:cNvPr id="21" name="组合 20"/>
          <p:cNvGrpSpPr/>
          <p:nvPr/>
        </p:nvGrpSpPr>
        <p:grpSpPr>
          <a:xfrm>
            <a:off x="8611924" y="2417885"/>
            <a:ext cx="1851041" cy="785818"/>
            <a:chOff x="8279425" y="1994905"/>
            <a:chExt cx="1851041" cy="785818"/>
          </a:xfrm>
          <a:solidFill>
            <a:schemeClr val="accent2"/>
          </a:solidFill>
        </p:grpSpPr>
        <p:sp>
          <p:nvSpPr>
            <p:cNvPr id="22" name="圆角矩形 21"/>
            <p:cNvSpPr/>
            <p:nvPr/>
          </p:nvSpPr>
          <p:spPr bwMode="auto">
            <a:xfrm>
              <a:off x="8279425" y="1994905"/>
              <a:ext cx="1851041" cy="785818"/>
            </a:xfrm>
            <a:prstGeom prst="roundRect">
              <a:avLst>
                <a:gd name="adj" fmla="val 10568"/>
              </a:avLst>
            </a:prstGeom>
            <a:grpFill/>
            <a:ln w="7" cap="flat">
              <a:noFill/>
              <a:prstDash val="solid"/>
              <a:miter lim="800000"/>
            </a:ln>
          </p:spPr>
          <p:txBody>
            <a:bodyPr vert="horz" wrap="square" lIns="91440" tIns="45720" rIns="91440" bIns="45720" numCol="1" anchor="t" anchorCtr="0" compatLnSpc="1"/>
            <a:lstStyle/>
            <a:p>
              <a:endParaRPr lang="zh-CN" altLang="en-US">
                <a:solidFill>
                  <a:schemeClr val="bg1"/>
                </a:solidFill>
                <a:latin typeface="Arial" pitchFamily="34" charset="0"/>
                <a:ea typeface="宋体" pitchFamily="2" charset="-122"/>
              </a:endParaRPr>
            </a:p>
          </p:txBody>
        </p:sp>
        <p:sp>
          <p:nvSpPr>
            <p:cNvPr id="23" name="矩形 22"/>
            <p:cNvSpPr>
              <a:spLocks noChangeArrowheads="1"/>
            </p:cNvSpPr>
            <p:nvPr/>
          </p:nvSpPr>
          <p:spPr bwMode="auto">
            <a:xfrm>
              <a:off x="8476868" y="2197953"/>
              <a:ext cx="1456155" cy="430887"/>
            </a:xfrm>
            <a:prstGeom prst="rect">
              <a:avLst/>
            </a:prstGeom>
            <a:grpFill/>
            <a:ln w="7" cap="flat">
              <a:noFill/>
              <a:prstDash val="solid"/>
              <a:miter lim="800000"/>
            </a:ln>
          </p:spPr>
          <p:txBody>
            <a:bodyPr vert="horz" wrap="square" lIns="91440" tIns="45720" rIns="91440" bIns="45720" numCol="1" anchor="t" anchorCtr="0" compatLnSpc="1"/>
            <a:lstStyle/>
            <a:p>
              <a:pPr algn="ctr"/>
              <a:r>
                <a:rPr lang="en-US" altLang="zh-CN" sz="2400" dirty="0">
                  <a:solidFill>
                    <a:schemeClr val="bg1"/>
                  </a:solidFill>
                </a:rPr>
                <a:t>STEP 4</a:t>
              </a:r>
              <a:endParaRPr lang="zh-CN" altLang="en-US" sz="2400" dirty="0">
                <a:solidFill>
                  <a:schemeClr val="bg1"/>
                </a:solidFill>
              </a:endParaRPr>
            </a:p>
          </p:txBody>
        </p:sp>
      </p:grpSp>
      <p:sp>
        <p:nvSpPr>
          <p:cNvPr id="24" name="矩形 87"/>
          <p:cNvSpPr>
            <a:spLocks noChangeArrowheads="1"/>
          </p:cNvSpPr>
          <p:nvPr/>
        </p:nvSpPr>
        <p:spPr bwMode="auto">
          <a:xfrm>
            <a:off x="8748453" y="3244080"/>
            <a:ext cx="1571636" cy="2031325"/>
          </a:xfrm>
          <a:prstGeom prst="rect">
            <a:avLst/>
          </a:prstGeom>
          <a:noFill/>
          <a:ln w="9525">
            <a:noFill/>
            <a:miter lim="800000"/>
          </a:ln>
        </p:spPr>
        <p:txBody>
          <a:bodyPr wrap="square">
            <a:spAutoFit/>
          </a:bodyPr>
          <a:lstStyle/>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br>
              <a:rPr lang="en-US" altLang="zh-CN" dirty="0">
                <a:solidFill>
                  <a:schemeClr val="bg1">
                    <a:lumMod val="50000"/>
                  </a:schemeClr>
                </a:solidFill>
                <a:latin typeface="微软雅黑" pitchFamily="34" charset="-122"/>
                <a:ea typeface="微软雅黑" pitchFamily="34" charset="-122"/>
              </a:rPr>
            </a:b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p:txBody>
      </p:sp>
      <p:cxnSp>
        <p:nvCxnSpPr>
          <p:cNvPr id="25" name="直接连接符 24"/>
          <p:cNvCxnSpPr/>
          <p:nvPr/>
        </p:nvCxnSpPr>
        <p:spPr>
          <a:xfrm>
            <a:off x="8534139" y="1726078"/>
            <a:ext cx="0" cy="4406583"/>
          </a:xfrm>
          <a:prstGeom prst="line">
            <a:avLst/>
          </a:prstGeom>
          <a:solidFill>
            <a:schemeClr val="accent1"/>
          </a:solidFill>
          <a:ln w="9525" cap="flat" cmpd="sng" algn="ctr">
            <a:solidFill>
              <a:schemeClr val="bg1">
                <a:lumMod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TextBox 28"/>
          <p:cNvSpPr txBox="1"/>
          <p:nvPr/>
        </p:nvSpPr>
        <p:spPr>
          <a:xfrm>
            <a:off x="1320812" y="2000054"/>
            <a:ext cx="553998" cy="2479396"/>
          </a:xfrm>
          <a:prstGeom prst="rect">
            <a:avLst/>
          </a:prstGeom>
          <a:noFill/>
        </p:spPr>
        <p:txBody>
          <a:bodyPr vert="eaVert" wrap="square" rtlCol="0">
            <a:spAutoFit/>
          </a:bodyPr>
          <a:lstStyle/>
          <a:p>
            <a:r>
              <a:rPr lang="zh-CN" altLang="en-US" sz="2400" dirty="0">
                <a:solidFill>
                  <a:schemeClr val="bg1">
                    <a:lumMod val="50000"/>
                  </a:schemeClr>
                </a:solidFill>
                <a:latin typeface="微软雅黑" pitchFamily="34" charset="-122"/>
                <a:ea typeface="微软雅黑" pitchFamily="34" charset="-122"/>
              </a:rPr>
              <a:t>某某某操作方案</a:t>
            </a:r>
          </a:p>
        </p:txBody>
      </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6"/>
                                        </p:tgtEl>
                                        <p:attrNameLst>
                                          <p:attrName>ppt_y</p:attrName>
                                        </p:attrNameLst>
                                      </p:cBhvr>
                                      <p:tavLst>
                                        <p:tav tm="0">
                                          <p:val>
                                            <p:strVal val="#ppt_y"/>
                                          </p:val>
                                        </p:tav>
                                        <p:tav tm="100000">
                                          <p:val>
                                            <p:strVal val="#ppt_y"/>
                                          </p:val>
                                        </p:tav>
                                      </p:tavLst>
                                    </p:anim>
                                    <p:anim calcmode="lin" valueType="num">
                                      <p:cBhvr>
                                        <p:cTn id="20"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6"/>
                                        </p:tgtEl>
                                      </p:cBhvr>
                                    </p:animEffect>
                                  </p:childTnLst>
                                </p:cTn>
                              </p:par>
                            </p:childTnLst>
                          </p:cTn>
                        </p:par>
                        <p:par>
                          <p:cTn id="23" fill="hold">
                            <p:stCondLst>
                              <p:cond delay="1299"/>
                            </p:stCondLst>
                            <p:childTnLst>
                              <p:par>
                                <p:cTn id="24" presetID="22" presetClass="entr" presetSubtype="4"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down)">
                                      <p:cBhvr>
                                        <p:cTn id="26" dur="500"/>
                                        <p:tgtEl>
                                          <p:spTgt spid="15"/>
                                        </p:tgtEl>
                                      </p:cBhvr>
                                    </p:animEffect>
                                  </p:childTnLst>
                                </p:cTn>
                              </p:par>
                              <p:par>
                                <p:cTn id="27" presetID="22" presetClass="entr" presetSubtype="4"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down)">
                                      <p:cBhvr>
                                        <p:cTn id="29" dur="500"/>
                                        <p:tgtEl>
                                          <p:spTgt spid="19"/>
                                        </p:tgtEl>
                                      </p:cBhvr>
                                    </p:animEffect>
                                  </p:childTnLst>
                                </p:cTn>
                              </p:par>
                              <p:par>
                                <p:cTn id="30" presetID="22" presetClass="entr" presetSubtype="4"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childTnLst>
                          </p:cTn>
                        </p:par>
                        <p:par>
                          <p:cTn id="33" fill="hold">
                            <p:stCondLst>
                              <p:cond delay="1799"/>
                            </p:stCondLst>
                            <p:childTnLst>
                              <p:par>
                                <p:cTn id="34" presetID="42"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300"/>
                                        <p:tgtEl>
                                          <p:spTgt spid="7"/>
                                        </p:tgtEl>
                                      </p:cBhvr>
                                    </p:animEffect>
                                    <p:anim calcmode="lin" valueType="num">
                                      <p:cBhvr>
                                        <p:cTn id="37" dur="300" fill="hold"/>
                                        <p:tgtEl>
                                          <p:spTgt spid="7"/>
                                        </p:tgtEl>
                                        <p:attrNameLst>
                                          <p:attrName>ppt_x</p:attrName>
                                        </p:attrNameLst>
                                      </p:cBhvr>
                                      <p:tavLst>
                                        <p:tav tm="0">
                                          <p:val>
                                            <p:strVal val="#ppt_x"/>
                                          </p:val>
                                        </p:tav>
                                        <p:tav tm="100000">
                                          <p:val>
                                            <p:strVal val="#ppt_x"/>
                                          </p:val>
                                        </p:tav>
                                      </p:tavLst>
                                    </p:anim>
                                    <p:anim calcmode="lin" valueType="num">
                                      <p:cBhvr>
                                        <p:cTn id="38" dur="3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2299"/>
                            </p:stCondLst>
                            <p:childTnLst>
                              <p:par>
                                <p:cTn id="40" presetID="22" presetClass="entr" presetSubtype="4"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par>
                          <p:cTn id="43" fill="hold">
                            <p:stCondLst>
                              <p:cond delay="2799"/>
                            </p:stCondLst>
                            <p:childTnLst>
                              <p:par>
                                <p:cTn id="44" presetID="42" presetClass="entr" presetSubtype="0"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300"/>
                                        <p:tgtEl>
                                          <p:spTgt spid="11"/>
                                        </p:tgtEl>
                                      </p:cBhvr>
                                    </p:animEffect>
                                    <p:anim calcmode="lin" valueType="num">
                                      <p:cBhvr>
                                        <p:cTn id="47" dur="300" fill="hold"/>
                                        <p:tgtEl>
                                          <p:spTgt spid="11"/>
                                        </p:tgtEl>
                                        <p:attrNameLst>
                                          <p:attrName>ppt_x</p:attrName>
                                        </p:attrNameLst>
                                      </p:cBhvr>
                                      <p:tavLst>
                                        <p:tav tm="0">
                                          <p:val>
                                            <p:strVal val="#ppt_x"/>
                                          </p:val>
                                        </p:tav>
                                        <p:tav tm="100000">
                                          <p:val>
                                            <p:strVal val="#ppt_x"/>
                                          </p:val>
                                        </p:tav>
                                      </p:tavLst>
                                    </p:anim>
                                    <p:anim calcmode="lin" valueType="num">
                                      <p:cBhvr>
                                        <p:cTn id="48" dur="3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3299"/>
                            </p:stCondLst>
                            <p:childTnLst>
                              <p:par>
                                <p:cTn id="50" presetID="2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childTnLst>
                          </p:cTn>
                        </p:par>
                        <p:par>
                          <p:cTn id="53" fill="hold">
                            <p:stCondLst>
                              <p:cond delay="3799"/>
                            </p:stCondLst>
                            <p:childTnLst>
                              <p:par>
                                <p:cTn id="54" presetID="47" presetClass="entr" presetSubtype="0"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300"/>
                                        <p:tgtEl>
                                          <p:spTgt spid="16"/>
                                        </p:tgtEl>
                                      </p:cBhvr>
                                    </p:animEffect>
                                    <p:anim calcmode="lin" valueType="num">
                                      <p:cBhvr>
                                        <p:cTn id="57" dur="300" fill="hold"/>
                                        <p:tgtEl>
                                          <p:spTgt spid="16"/>
                                        </p:tgtEl>
                                        <p:attrNameLst>
                                          <p:attrName>ppt_x</p:attrName>
                                        </p:attrNameLst>
                                      </p:cBhvr>
                                      <p:tavLst>
                                        <p:tav tm="0">
                                          <p:val>
                                            <p:strVal val="#ppt_x"/>
                                          </p:val>
                                        </p:tav>
                                        <p:tav tm="100000">
                                          <p:val>
                                            <p:strVal val="#ppt_x"/>
                                          </p:val>
                                        </p:tav>
                                      </p:tavLst>
                                    </p:anim>
                                    <p:anim calcmode="lin" valueType="num">
                                      <p:cBhvr>
                                        <p:cTn id="58" dur="300" fill="hold"/>
                                        <p:tgtEl>
                                          <p:spTgt spid="16"/>
                                        </p:tgtEl>
                                        <p:attrNameLst>
                                          <p:attrName>ppt_y</p:attrName>
                                        </p:attrNameLst>
                                      </p:cBhvr>
                                      <p:tavLst>
                                        <p:tav tm="0">
                                          <p:val>
                                            <p:strVal val="#ppt_y-.1"/>
                                          </p:val>
                                        </p:tav>
                                        <p:tav tm="100000">
                                          <p:val>
                                            <p:strVal val="#ppt_y"/>
                                          </p:val>
                                        </p:tav>
                                      </p:tavLst>
                                    </p:anim>
                                  </p:childTnLst>
                                </p:cTn>
                              </p:par>
                            </p:childTnLst>
                          </p:cTn>
                        </p:par>
                        <p:par>
                          <p:cTn id="59" fill="hold">
                            <p:stCondLst>
                              <p:cond delay="4299"/>
                            </p:stCondLst>
                            <p:childTnLst>
                              <p:par>
                                <p:cTn id="60" presetID="22" presetClass="entr" presetSubtype="1"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up)">
                                      <p:cBhvr>
                                        <p:cTn id="62" dur="500"/>
                                        <p:tgtEl>
                                          <p:spTgt spid="20"/>
                                        </p:tgtEl>
                                      </p:cBhvr>
                                    </p:animEffect>
                                  </p:childTnLst>
                                </p:cTn>
                              </p:par>
                            </p:childTnLst>
                          </p:cTn>
                        </p:par>
                        <p:par>
                          <p:cTn id="63" fill="hold">
                            <p:stCondLst>
                              <p:cond delay="4799"/>
                            </p:stCondLst>
                            <p:childTnLst>
                              <p:par>
                                <p:cTn id="64" presetID="47" presetClass="entr" presetSubtype="0" fill="hold"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300"/>
                                        <p:tgtEl>
                                          <p:spTgt spid="21"/>
                                        </p:tgtEl>
                                      </p:cBhvr>
                                    </p:animEffect>
                                    <p:anim calcmode="lin" valueType="num">
                                      <p:cBhvr>
                                        <p:cTn id="67" dur="300" fill="hold"/>
                                        <p:tgtEl>
                                          <p:spTgt spid="21"/>
                                        </p:tgtEl>
                                        <p:attrNameLst>
                                          <p:attrName>ppt_x</p:attrName>
                                        </p:attrNameLst>
                                      </p:cBhvr>
                                      <p:tavLst>
                                        <p:tav tm="0">
                                          <p:val>
                                            <p:strVal val="#ppt_x"/>
                                          </p:val>
                                        </p:tav>
                                        <p:tav tm="100000">
                                          <p:val>
                                            <p:strVal val="#ppt_x"/>
                                          </p:val>
                                        </p:tav>
                                      </p:tavLst>
                                    </p:anim>
                                    <p:anim calcmode="lin" valueType="num">
                                      <p:cBhvr>
                                        <p:cTn id="68" dur="300" fill="hold"/>
                                        <p:tgtEl>
                                          <p:spTgt spid="21"/>
                                        </p:tgtEl>
                                        <p:attrNameLst>
                                          <p:attrName>ppt_y</p:attrName>
                                        </p:attrNameLst>
                                      </p:cBhvr>
                                      <p:tavLst>
                                        <p:tav tm="0">
                                          <p:val>
                                            <p:strVal val="#ppt_y-.1"/>
                                          </p:val>
                                        </p:tav>
                                        <p:tav tm="100000">
                                          <p:val>
                                            <p:strVal val="#ppt_y"/>
                                          </p:val>
                                        </p:tav>
                                      </p:tavLst>
                                    </p:anim>
                                  </p:childTnLst>
                                </p:cTn>
                              </p:par>
                            </p:childTnLst>
                          </p:cTn>
                        </p:par>
                        <p:par>
                          <p:cTn id="69" fill="hold">
                            <p:stCondLst>
                              <p:cond delay="5299"/>
                            </p:stCondLst>
                            <p:childTnLst>
                              <p:par>
                                <p:cTn id="70" presetID="22" presetClass="entr" presetSubtype="1"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wipe(up)">
                                      <p:cBhvr>
                                        <p:cTn id="7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20" grpId="0"/>
      <p:bldP spid="24"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sp>
        <p:nvSpPr>
          <p:cNvPr id="5" name="椭圆 4"/>
          <p:cNvSpPr/>
          <p:nvPr/>
        </p:nvSpPr>
        <p:spPr>
          <a:xfrm flipV="1">
            <a:off x="8136762" y="2352561"/>
            <a:ext cx="881379" cy="88137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flipV="1">
            <a:off x="4973570" y="2352561"/>
            <a:ext cx="881379" cy="8813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flipV="1">
            <a:off x="1780592" y="2352561"/>
            <a:ext cx="881379" cy="88137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142741" y="2385273"/>
            <a:ext cx="4170812" cy="2318790"/>
            <a:chOff x="528437" y="1726587"/>
            <a:chExt cx="2808311" cy="1561302"/>
          </a:xfrm>
        </p:grpSpPr>
        <p:sp>
          <p:nvSpPr>
            <p:cNvPr id="9" name="TextBox 13"/>
            <p:cNvSpPr txBox="1"/>
            <p:nvPr/>
          </p:nvSpPr>
          <p:spPr>
            <a:xfrm>
              <a:off x="1065982" y="1726587"/>
              <a:ext cx="555675" cy="559530"/>
            </a:xfrm>
            <a:prstGeom prst="rect">
              <a:avLst/>
            </a:prstGeom>
            <a:noFill/>
            <a:effectLst/>
          </p:spPr>
          <p:txBody>
            <a:bodyPr wrap="square" rtlCol="0">
              <a:spAutoFit/>
            </a:bodyPr>
            <a:lstStyle/>
            <a:p>
              <a:r>
                <a:rPr lang="en-US" altLang="zh-CN" sz="4800" b="1" dirty="0">
                  <a:solidFill>
                    <a:schemeClr val="bg1"/>
                  </a:solidFill>
                  <a:latin typeface="微软雅黑" pitchFamily="34" charset="-122"/>
                  <a:ea typeface="微软雅黑" pitchFamily="34" charset="-122"/>
                </a:rPr>
                <a:t>1</a:t>
              </a:r>
              <a:endParaRPr lang="zh-CN" altLang="en-US" sz="4800" b="1" dirty="0">
                <a:solidFill>
                  <a:schemeClr val="bg1"/>
                </a:solidFill>
                <a:latin typeface="微软雅黑" pitchFamily="34" charset="-122"/>
                <a:ea typeface="微软雅黑" pitchFamily="34" charset="-122"/>
              </a:endParaRPr>
            </a:p>
          </p:txBody>
        </p:sp>
        <p:grpSp>
          <p:nvGrpSpPr>
            <p:cNvPr id="10" name="组合 9"/>
            <p:cNvGrpSpPr/>
            <p:nvPr/>
          </p:nvGrpSpPr>
          <p:grpSpPr>
            <a:xfrm>
              <a:off x="528437" y="2036266"/>
              <a:ext cx="2808311" cy="1251623"/>
              <a:chOff x="528437" y="2036266"/>
              <a:chExt cx="2808311" cy="1251623"/>
            </a:xfrm>
          </p:grpSpPr>
          <p:sp>
            <p:nvSpPr>
              <p:cNvPr id="11" name="TextBox 15"/>
              <p:cNvSpPr txBox="1"/>
              <p:nvPr/>
            </p:nvSpPr>
            <p:spPr>
              <a:xfrm>
                <a:off x="1615174" y="2036266"/>
                <a:ext cx="1516666" cy="269404"/>
              </a:xfrm>
              <a:prstGeom prst="rect">
                <a:avLst/>
              </a:prstGeom>
              <a:noFill/>
            </p:spPr>
            <p:txBody>
              <a:bodyPr wrap="square" rtlCol="0">
                <a:spAutoFit/>
              </a:bodyPr>
              <a:lstStyle/>
              <a:p>
                <a:r>
                  <a:rPr lang="zh-CN" altLang="en-US" sz="2000" b="1" dirty="0">
                    <a:solidFill>
                      <a:schemeClr val="bg1">
                        <a:lumMod val="50000"/>
                      </a:schemeClr>
                    </a:solidFill>
                    <a:latin typeface="微软雅黑" pitchFamily="34" charset="-122"/>
                    <a:ea typeface="微软雅黑" pitchFamily="34" charset="-122"/>
                  </a:rPr>
                  <a:t>加入标题一</a:t>
                </a:r>
              </a:p>
            </p:txBody>
          </p:sp>
          <p:sp>
            <p:nvSpPr>
              <p:cNvPr id="12" name="TextBox 16"/>
              <p:cNvSpPr txBox="1"/>
              <p:nvPr/>
            </p:nvSpPr>
            <p:spPr>
              <a:xfrm>
                <a:off x="528437" y="2479677"/>
                <a:ext cx="2808311" cy="808212"/>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endParaRPr lang="en-US" altLang="zh-CN" sz="1200" dirty="0">
                  <a:solidFill>
                    <a:schemeClr val="bg1">
                      <a:lumMod val="50000"/>
                    </a:schemeClr>
                  </a:solidFill>
                  <a:latin typeface="微软雅黑" pitchFamily="34" charset="-122"/>
                  <a:ea typeface="微软雅黑" pitchFamily="34" charset="-122"/>
                </a:endParaRP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p:txBody>
          </p:sp>
        </p:grpSp>
      </p:grpSp>
      <p:grpSp>
        <p:nvGrpSpPr>
          <p:cNvPr id="13" name="组合 12"/>
          <p:cNvGrpSpPr/>
          <p:nvPr/>
        </p:nvGrpSpPr>
        <p:grpSpPr>
          <a:xfrm>
            <a:off x="4330441" y="2385273"/>
            <a:ext cx="4170812" cy="2318790"/>
            <a:chOff x="528437" y="1726587"/>
            <a:chExt cx="2808311" cy="1561302"/>
          </a:xfrm>
        </p:grpSpPr>
        <p:sp>
          <p:nvSpPr>
            <p:cNvPr id="14" name="TextBox 18"/>
            <p:cNvSpPr txBox="1"/>
            <p:nvPr/>
          </p:nvSpPr>
          <p:spPr>
            <a:xfrm>
              <a:off x="1065982" y="1726587"/>
              <a:ext cx="555675" cy="559530"/>
            </a:xfrm>
            <a:prstGeom prst="rect">
              <a:avLst/>
            </a:prstGeom>
            <a:noFill/>
            <a:effectLst/>
          </p:spPr>
          <p:txBody>
            <a:bodyPr wrap="square" rtlCol="0">
              <a:spAutoFit/>
            </a:bodyPr>
            <a:lstStyle/>
            <a:p>
              <a:r>
                <a:rPr lang="en-US" altLang="zh-CN" sz="4800" b="1" dirty="0">
                  <a:solidFill>
                    <a:schemeClr val="bg1"/>
                  </a:solidFill>
                  <a:latin typeface="微软雅黑" pitchFamily="34" charset="-122"/>
                  <a:ea typeface="微软雅黑" pitchFamily="34" charset="-122"/>
                </a:rPr>
                <a:t>2</a:t>
              </a:r>
              <a:endParaRPr lang="zh-CN" altLang="en-US" sz="4800" b="1" dirty="0">
                <a:solidFill>
                  <a:schemeClr val="bg1"/>
                </a:solidFill>
                <a:latin typeface="微软雅黑" pitchFamily="34" charset="-122"/>
                <a:ea typeface="微软雅黑" pitchFamily="34" charset="-122"/>
              </a:endParaRPr>
            </a:p>
          </p:txBody>
        </p:sp>
        <p:grpSp>
          <p:nvGrpSpPr>
            <p:cNvPr id="15" name="组合 14"/>
            <p:cNvGrpSpPr/>
            <p:nvPr/>
          </p:nvGrpSpPr>
          <p:grpSpPr>
            <a:xfrm>
              <a:off x="528437" y="2036266"/>
              <a:ext cx="2808311" cy="1251623"/>
              <a:chOff x="528437" y="2036266"/>
              <a:chExt cx="2808311" cy="1251623"/>
            </a:xfrm>
          </p:grpSpPr>
          <p:sp>
            <p:nvSpPr>
              <p:cNvPr id="16" name="TextBox 20"/>
              <p:cNvSpPr txBox="1"/>
              <p:nvPr/>
            </p:nvSpPr>
            <p:spPr>
              <a:xfrm>
                <a:off x="1615174" y="2036266"/>
                <a:ext cx="1516666" cy="269405"/>
              </a:xfrm>
              <a:prstGeom prst="rect">
                <a:avLst/>
              </a:prstGeom>
              <a:noFill/>
            </p:spPr>
            <p:txBody>
              <a:bodyPr wrap="square" rtlCol="0">
                <a:spAutoFit/>
              </a:bodyPr>
              <a:lstStyle/>
              <a:p>
                <a:r>
                  <a:rPr lang="zh-CN" altLang="en-US" sz="2000" b="1" dirty="0">
                    <a:solidFill>
                      <a:schemeClr val="bg1">
                        <a:lumMod val="50000"/>
                      </a:schemeClr>
                    </a:solidFill>
                    <a:latin typeface="微软雅黑" pitchFamily="34" charset="-122"/>
                    <a:ea typeface="微软雅黑" pitchFamily="34" charset="-122"/>
                  </a:rPr>
                  <a:t>加入标题二</a:t>
                </a:r>
              </a:p>
            </p:txBody>
          </p:sp>
          <p:sp>
            <p:nvSpPr>
              <p:cNvPr id="17" name="TextBox 21"/>
              <p:cNvSpPr txBox="1"/>
              <p:nvPr/>
            </p:nvSpPr>
            <p:spPr>
              <a:xfrm>
                <a:off x="528437" y="2479677"/>
                <a:ext cx="2808311" cy="808212"/>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endParaRPr lang="en-US" altLang="zh-CN" sz="1200" dirty="0">
                  <a:solidFill>
                    <a:schemeClr val="bg1">
                      <a:lumMod val="50000"/>
                    </a:schemeClr>
                  </a:solidFill>
                  <a:latin typeface="微软雅黑" pitchFamily="34" charset="-122"/>
                  <a:ea typeface="微软雅黑" pitchFamily="34" charset="-122"/>
                </a:endParaRP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p:txBody>
          </p:sp>
        </p:grpSp>
      </p:grpSp>
      <p:grpSp>
        <p:nvGrpSpPr>
          <p:cNvPr id="18" name="组合 17"/>
          <p:cNvGrpSpPr/>
          <p:nvPr/>
        </p:nvGrpSpPr>
        <p:grpSpPr>
          <a:xfrm>
            <a:off x="7518141" y="2385273"/>
            <a:ext cx="4170812" cy="2318790"/>
            <a:chOff x="528437" y="1726587"/>
            <a:chExt cx="2808311" cy="1561302"/>
          </a:xfrm>
        </p:grpSpPr>
        <p:sp>
          <p:nvSpPr>
            <p:cNvPr id="19" name="TextBox 23"/>
            <p:cNvSpPr txBox="1"/>
            <p:nvPr/>
          </p:nvSpPr>
          <p:spPr>
            <a:xfrm>
              <a:off x="1065982" y="1726587"/>
              <a:ext cx="555675" cy="559530"/>
            </a:xfrm>
            <a:prstGeom prst="rect">
              <a:avLst/>
            </a:prstGeom>
            <a:noFill/>
            <a:effectLst/>
          </p:spPr>
          <p:txBody>
            <a:bodyPr wrap="square" rtlCol="0">
              <a:spAutoFit/>
            </a:bodyPr>
            <a:lstStyle/>
            <a:p>
              <a:r>
                <a:rPr lang="en-US" altLang="zh-CN" sz="4800" b="1" dirty="0">
                  <a:solidFill>
                    <a:schemeClr val="bg1"/>
                  </a:solidFill>
                  <a:latin typeface="微软雅黑" pitchFamily="34" charset="-122"/>
                  <a:ea typeface="微软雅黑" pitchFamily="34" charset="-122"/>
                </a:rPr>
                <a:t>3</a:t>
              </a:r>
              <a:endParaRPr lang="zh-CN" altLang="en-US" sz="4800" b="1" dirty="0">
                <a:solidFill>
                  <a:schemeClr val="bg1"/>
                </a:solidFill>
                <a:latin typeface="微软雅黑" pitchFamily="34" charset="-122"/>
                <a:ea typeface="微软雅黑" pitchFamily="34" charset="-122"/>
              </a:endParaRPr>
            </a:p>
          </p:txBody>
        </p:sp>
        <p:grpSp>
          <p:nvGrpSpPr>
            <p:cNvPr id="20" name="组合 19"/>
            <p:cNvGrpSpPr/>
            <p:nvPr/>
          </p:nvGrpSpPr>
          <p:grpSpPr>
            <a:xfrm>
              <a:off x="528437" y="2036266"/>
              <a:ext cx="2808311" cy="1251623"/>
              <a:chOff x="528437" y="2036266"/>
              <a:chExt cx="2808311" cy="1251623"/>
            </a:xfrm>
          </p:grpSpPr>
          <p:sp>
            <p:nvSpPr>
              <p:cNvPr id="21" name="TextBox 25"/>
              <p:cNvSpPr txBox="1"/>
              <p:nvPr/>
            </p:nvSpPr>
            <p:spPr>
              <a:xfrm>
                <a:off x="1615174" y="2036266"/>
                <a:ext cx="1516666" cy="269405"/>
              </a:xfrm>
              <a:prstGeom prst="rect">
                <a:avLst/>
              </a:prstGeom>
              <a:noFill/>
            </p:spPr>
            <p:txBody>
              <a:bodyPr wrap="square" rtlCol="0">
                <a:spAutoFit/>
              </a:bodyPr>
              <a:lstStyle/>
              <a:p>
                <a:r>
                  <a:rPr lang="zh-CN" altLang="en-US" sz="2000" b="1" dirty="0">
                    <a:solidFill>
                      <a:schemeClr val="bg1">
                        <a:lumMod val="50000"/>
                      </a:schemeClr>
                    </a:solidFill>
                    <a:latin typeface="微软雅黑" pitchFamily="34" charset="-122"/>
                    <a:ea typeface="微软雅黑" pitchFamily="34" charset="-122"/>
                  </a:rPr>
                  <a:t>加入标题三</a:t>
                </a:r>
              </a:p>
            </p:txBody>
          </p:sp>
          <p:sp>
            <p:nvSpPr>
              <p:cNvPr id="22" name="TextBox 26"/>
              <p:cNvSpPr txBox="1"/>
              <p:nvPr/>
            </p:nvSpPr>
            <p:spPr>
              <a:xfrm>
                <a:off x="528437" y="2479677"/>
                <a:ext cx="2808311" cy="808212"/>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endParaRPr lang="en-US" altLang="zh-CN" sz="1200" dirty="0">
                  <a:solidFill>
                    <a:schemeClr val="bg1">
                      <a:lumMod val="50000"/>
                    </a:schemeClr>
                  </a:solidFill>
                  <a:latin typeface="微软雅黑" pitchFamily="34" charset="-122"/>
                  <a:ea typeface="微软雅黑" pitchFamily="34" charset="-122"/>
                </a:endParaRP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p:txBody>
          </p:sp>
        </p:grpSp>
      </p:grpSp>
      <p:sp>
        <p:nvSpPr>
          <p:cNvPr id="23" name="矩形 22"/>
          <p:cNvSpPr/>
          <p:nvPr/>
        </p:nvSpPr>
        <p:spPr>
          <a:xfrm flipV="1">
            <a:off x="2137" y="5164167"/>
            <a:ext cx="12188276" cy="6096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algn="ctr"/>
            <a:endParaRPr lang="zh-CN" altLang="en-US"/>
          </a:p>
        </p:txBody>
      </p:sp>
      <p:sp>
        <p:nvSpPr>
          <p:cNvPr id="24" name="TextBox 504"/>
          <p:cNvSpPr txBox="1"/>
          <p:nvPr/>
        </p:nvSpPr>
        <p:spPr>
          <a:xfrm>
            <a:off x="2068933" y="5407027"/>
            <a:ext cx="8260282" cy="738637"/>
          </a:xfrm>
          <a:prstGeom prst="rect">
            <a:avLst/>
          </a:prstGeom>
          <a:noFill/>
        </p:spPr>
        <p:txBody>
          <a:bodyPr wrap="square" lIns="91415" tIns="45707" rIns="91415" bIns="45707"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dirty="0">
                <a:solidFill>
                  <a:schemeClr val="bg1">
                    <a:lumMod val="50000"/>
                  </a:schemeClr>
                </a:solidFill>
                <a:sym typeface="微软雅黑" pitchFamily="34" charset="-122"/>
              </a:rPr>
              <a:t>右键点击图片选择设置图片格式可直接替换图片。</a:t>
            </a:r>
            <a:r>
              <a:rPr lang="zh-CN" altLang="en-US" dirty="0">
                <a:solidFill>
                  <a:schemeClr val="bg1">
                    <a:lumMod val="50000"/>
                  </a:schemeClr>
                </a:solidFill>
              </a:rPr>
              <a:t>您的内容打在这里，或者通过复制您的文本后，在此框中选择粘贴。</a:t>
            </a:r>
            <a:r>
              <a:rPr lang="zh-CN" altLang="en-US" dirty="0">
                <a:solidFill>
                  <a:schemeClr val="bg1">
                    <a:lumMod val="50000"/>
                  </a:schemeClr>
                </a:solidFill>
                <a:sym typeface="微软雅黑" pitchFamily="34" charset="-122"/>
              </a:rPr>
              <a:t>在此录入上述图表的综合描述说明在此录入上述图表的综合描述说明。</a:t>
            </a:r>
            <a:endParaRPr lang="en-US" altLang="zh-CN" dirty="0">
              <a:solidFill>
                <a:schemeClr val="bg1">
                  <a:lumMod val="50000"/>
                </a:schemeClr>
              </a:solidFill>
              <a:sym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0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nodeType="withEffect">
                                  <p:stCondLst>
                                    <p:cond delay="2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nodeType="withEffect">
                                  <p:stCondLst>
                                    <p:cond delay="2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23" grpId="0" animBg="1"/>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757293" y="973400"/>
            <a:ext cx="6666032" cy="3429286"/>
            <a:chOff x="3238500" y="1135018"/>
            <a:chExt cx="5715000" cy="2940036"/>
          </a:xfrm>
        </p:grpSpPr>
        <p:sp>
          <p:nvSpPr>
            <p:cNvPr id="31" name="文本框 283"/>
            <p:cNvSpPr txBox="1"/>
            <p:nvPr/>
          </p:nvSpPr>
          <p:spPr>
            <a:xfrm>
              <a:off x="3588281" y="3063465"/>
              <a:ext cx="5083829" cy="817986"/>
            </a:xfrm>
            <a:prstGeom prst="rect">
              <a:avLst/>
            </a:prstGeom>
            <a:noFill/>
          </p:spPr>
          <p:txBody>
            <a:bodyPr wrap="none" rtlCol="0">
              <a:spAutoFit/>
            </a:bodyPr>
            <a:lstStyle/>
            <a:p>
              <a:pPr algn="ctr"/>
              <a:r>
                <a:rPr lang="zh-CN" altLang="en-US" sz="5600" dirty="0">
                  <a:solidFill>
                    <a:schemeClr val="accent4"/>
                  </a:solidFill>
                  <a:latin typeface="微软雅黑" pitchFamily="34" charset="-122"/>
                  <a:ea typeface="微软雅黑" pitchFamily="34" charset="-122"/>
                </a:rPr>
                <a:t>点击加入</a:t>
              </a:r>
              <a:r>
                <a:rPr lang="zh-CN" altLang="en-US" sz="5600" b="1" dirty="0">
                  <a:solidFill>
                    <a:schemeClr val="accent4"/>
                  </a:solidFill>
                  <a:latin typeface="微软雅黑" pitchFamily="34" charset="-122"/>
                  <a:ea typeface="微软雅黑" pitchFamily="34" charset="-122"/>
                </a:rPr>
                <a:t>你的标题</a:t>
              </a:r>
            </a:p>
          </p:txBody>
        </p:sp>
        <p:grpSp>
          <p:nvGrpSpPr>
            <p:cNvPr id="32" name="组合 31"/>
            <p:cNvGrpSpPr/>
            <p:nvPr/>
          </p:nvGrpSpPr>
          <p:grpSpPr>
            <a:xfrm>
              <a:off x="3238500" y="2919354"/>
              <a:ext cx="5715000" cy="1155700"/>
              <a:chOff x="3200400" y="2919354"/>
              <a:chExt cx="5715000" cy="1155700"/>
            </a:xfrm>
          </p:grpSpPr>
          <p:cxnSp>
            <p:nvCxnSpPr>
              <p:cNvPr id="34" name="直接连接符 33"/>
              <p:cNvCxnSpPr/>
              <p:nvPr/>
            </p:nvCxnSpPr>
            <p:spPr>
              <a:xfrm>
                <a:off x="3200400" y="2919354"/>
                <a:ext cx="5715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200400" y="4075054"/>
                <a:ext cx="5715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3" name="文本框 283"/>
            <p:cNvSpPr txBox="1"/>
            <p:nvPr/>
          </p:nvSpPr>
          <p:spPr>
            <a:xfrm>
              <a:off x="5419719" y="1135018"/>
              <a:ext cx="1412881" cy="1134626"/>
            </a:xfrm>
            <a:prstGeom prst="rect">
              <a:avLst/>
            </a:prstGeom>
            <a:solidFill>
              <a:schemeClr val="accent4"/>
            </a:solidFill>
          </p:spPr>
          <p:txBody>
            <a:bodyPr wrap="square" rtlCol="0">
              <a:spAutoFit/>
            </a:bodyPr>
            <a:lstStyle/>
            <a:p>
              <a:pPr algn="ctr"/>
              <a:r>
                <a:rPr lang="en-US" altLang="zh-CN" sz="8000" dirty="0">
                  <a:solidFill>
                    <a:schemeClr val="bg1"/>
                  </a:solidFill>
                  <a:latin typeface="微软雅黑" pitchFamily="34" charset="-122"/>
                  <a:ea typeface="微软雅黑" pitchFamily="34" charset="-122"/>
                </a:rPr>
                <a:t>03</a:t>
              </a:r>
              <a:endParaRPr lang="zh-CN" altLang="en-US" sz="4000" dirty="0">
                <a:solidFill>
                  <a:schemeClr val="bg1"/>
                </a:solidFill>
                <a:latin typeface="微软雅黑" pitchFamily="34" charset="-122"/>
                <a:ea typeface="微软雅黑" pitchFamily="34" charset="-122"/>
              </a:endParaRPr>
            </a:p>
          </p:txBody>
        </p:sp>
      </p:grpSp>
      <p:sp>
        <p:nvSpPr>
          <p:cNvPr id="12" name="椭圆 11"/>
          <p:cNvSpPr/>
          <p:nvPr/>
        </p:nvSpPr>
        <p:spPr>
          <a:xfrm>
            <a:off x="-29025" y="5582992"/>
            <a:ext cx="3873500" cy="3063458"/>
          </a:xfrm>
          <a:prstGeom prst="ellipse">
            <a:avLst/>
          </a:prstGeom>
          <a:noFill/>
          <a:ln w="254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761059" y="5582992"/>
            <a:ext cx="3873500" cy="3063458"/>
          </a:xfrm>
          <a:prstGeom prst="ellipse">
            <a:avLst/>
          </a:prstGeom>
          <a:noFill/>
          <a:ln w="2540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551143" y="5582992"/>
            <a:ext cx="3873500" cy="3063458"/>
          </a:xfrm>
          <a:prstGeom prst="ellipse">
            <a:avLst/>
          </a:prstGeom>
          <a:noFill/>
          <a:ln w="254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341228" y="5582992"/>
            <a:ext cx="3873500" cy="3063458"/>
          </a:xfrm>
          <a:prstGeom prst="ellipse">
            <a:avLst/>
          </a:prstGeom>
          <a:noFill/>
          <a:ln w="2540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750"/>
                                        <p:tgtEl>
                                          <p:spTgt spid="12"/>
                                        </p:tgtEl>
                                      </p:cBhvr>
                                    </p:animEffect>
                                    <p:anim calcmode="lin" valueType="num">
                                      <p:cBhvr>
                                        <p:cTn id="8" dur="2750" fill="hold"/>
                                        <p:tgtEl>
                                          <p:spTgt spid="12"/>
                                        </p:tgtEl>
                                        <p:attrNameLst>
                                          <p:attrName>ppt_w</p:attrName>
                                        </p:attrNameLst>
                                      </p:cBhvr>
                                      <p:tavLst>
                                        <p:tav tm="0" fmla="#ppt_w*sin(2.5*pi*$)">
                                          <p:val>
                                            <p:fltVal val="0"/>
                                          </p:val>
                                        </p:tav>
                                        <p:tav tm="100000">
                                          <p:val>
                                            <p:fltVal val="1"/>
                                          </p:val>
                                        </p:tav>
                                      </p:tavLst>
                                    </p:anim>
                                    <p:anim calcmode="lin" valueType="num">
                                      <p:cBhvr>
                                        <p:cTn id="9" dur="2750" fill="hold"/>
                                        <p:tgtEl>
                                          <p:spTgt spid="12"/>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750"/>
                                        <p:tgtEl>
                                          <p:spTgt spid="13"/>
                                        </p:tgtEl>
                                      </p:cBhvr>
                                    </p:animEffect>
                                    <p:anim calcmode="lin" valueType="num">
                                      <p:cBhvr>
                                        <p:cTn id="13" dur="2750" fill="hold"/>
                                        <p:tgtEl>
                                          <p:spTgt spid="13"/>
                                        </p:tgtEl>
                                        <p:attrNameLst>
                                          <p:attrName>ppt_w</p:attrName>
                                        </p:attrNameLst>
                                      </p:cBhvr>
                                      <p:tavLst>
                                        <p:tav tm="0" fmla="#ppt_w*sin(2.5*pi*$)">
                                          <p:val>
                                            <p:fltVal val="0"/>
                                          </p:val>
                                        </p:tav>
                                        <p:tav tm="100000">
                                          <p:val>
                                            <p:fltVal val="1"/>
                                          </p:val>
                                        </p:tav>
                                      </p:tavLst>
                                    </p:anim>
                                    <p:anim calcmode="lin" valueType="num">
                                      <p:cBhvr>
                                        <p:cTn id="14" dur="2750" fill="hold"/>
                                        <p:tgtEl>
                                          <p:spTgt spid="1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750"/>
                                        <p:tgtEl>
                                          <p:spTgt spid="14"/>
                                        </p:tgtEl>
                                      </p:cBhvr>
                                    </p:animEffect>
                                    <p:anim calcmode="lin" valueType="num">
                                      <p:cBhvr>
                                        <p:cTn id="18" dur="2750" fill="hold"/>
                                        <p:tgtEl>
                                          <p:spTgt spid="14"/>
                                        </p:tgtEl>
                                        <p:attrNameLst>
                                          <p:attrName>ppt_w</p:attrName>
                                        </p:attrNameLst>
                                      </p:cBhvr>
                                      <p:tavLst>
                                        <p:tav tm="0" fmla="#ppt_w*sin(2.5*pi*$)">
                                          <p:val>
                                            <p:fltVal val="0"/>
                                          </p:val>
                                        </p:tav>
                                        <p:tav tm="100000">
                                          <p:val>
                                            <p:fltVal val="1"/>
                                          </p:val>
                                        </p:tav>
                                      </p:tavLst>
                                    </p:anim>
                                    <p:anim calcmode="lin" valueType="num">
                                      <p:cBhvr>
                                        <p:cTn id="19" dur="2750" fill="hold"/>
                                        <p:tgtEl>
                                          <p:spTgt spid="14"/>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750"/>
                                        <p:tgtEl>
                                          <p:spTgt spid="15"/>
                                        </p:tgtEl>
                                      </p:cBhvr>
                                    </p:animEffect>
                                    <p:anim calcmode="lin" valueType="num">
                                      <p:cBhvr>
                                        <p:cTn id="23" dur="2750" fill="hold"/>
                                        <p:tgtEl>
                                          <p:spTgt spid="15"/>
                                        </p:tgtEl>
                                        <p:attrNameLst>
                                          <p:attrName>ppt_w</p:attrName>
                                        </p:attrNameLst>
                                      </p:cBhvr>
                                      <p:tavLst>
                                        <p:tav tm="0" fmla="#ppt_w*sin(2.5*pi*$)">
                                          <p:val>
                                            <p:fltVal val="0"/>
                                          </p:val>
                                        </p:tav>
                                        <p:tav tm="100000">
                                          <p:val>
                                            <p:fltVal val="1"/>
                                          </p:val>
                                        </p:tav>
                                      </p:tavLst>
                                    </p:anim>
                                    <p:anim calcmode="lin" valueType="num">
                                      <p:cBhvr>
                                        <p:cTn id="24" dur="2750" fill="hold"/>
                                        <p:tgtEl>
                                          <p:spTgt spid="15"/>
                                        </p:tgtEl>
                                        <p:attrNameLst>
                                          <p:attrName>ppt_h</p:attrName>
                                        </p:attrNameLst>
                                      </p:cBhvr>
                                      <p:tavLst>
                                        <p:tav tm="0">
                                          <p:val>
                                            <p:strVal val="#ppt_h"/>
                                          </p:val>
                                        </p:tav>
                                        <p:tav tm="100000">
                                          <p:val>
                                            <p:strVal val="#ppt_h"/>
                                          </p:val>
                                        </p:tav>
                                      </p:tavLst>
                                    </p:anim>
                                  </p:childTnLst>
                                </p:cTn>
                              </p:par>
                              <p:par>
                                <p:cTn id="25" presetID="12" presetClass="entr" presetSubtype="4" fill="hold" nodeType="withEffect">
                                  <p:stCondLst>
                                    <p:cond delay="75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000"/>
                                        <p:tgtEl>
                                          <p:spTgt spid="30"/>
                                        </p:tgtEl>
                                        <p:attrNameLst>
                                          <p:attrName>ppt_y</p:attrName>
                                        </p:attrNameLst>
                                      </p:cBhvr>
                                      <p:tavLst>
                                        <p:tav tm="0">
                                          <p:val>
                                            <p:strVal val="#ppt_y+#ppt_h*1.125000"/>
                                          </p:val>
                                        </p:tav>
                                        <p:tav tm="100000">
                                          <p:val>
                                            <p:strVal val="#ppt_y"/>
                                          </p:val>
                                        </p:tav>
                                      </p:tavLst>
                                    </p:anim>
                                    <p:animEffect transition="in" filter="wipe(up)">
                                      <p:cBhvr>
                                        <p:cTn id="2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874656" y="1931684"/>
            <a:ext cx="10507410" cy="4367516"/>
            <a:chOff x="1463027" y="2695228"/>
            <a:chExt cx="8315400" cy="3456384"/>
          </a:xfrm>
        </p:grpSpPr>
        <p:sp>
          <p:nvSpPr>
            <p:cNvPr id="6" name="淘宝店chenying0907出品 27"/>
            <p:cNvSpPr/>
            <p:nvPr/>
          </p:nvSpPr>
          <p:spPr>
            <a:xfrm>
              <a:off x="4234827" y="2695228"/>
              <a:ext cx="2771800" cy="172819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7" name="淘宝店chenying0907出品 28"/>
            <p:cNvSpPr/>
            <p:nvPr/>
          </p:nvSpPr>
          <p:spPr>
            <a:xfrm>
              <a:off x="1463027" y="4423420"/>
              <a:ext cx="2771800" cy="172819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8" name="淘宝店chenying0907出品 29"/>
            <p:cNvSpPr/>
            <p:nvPr/>
          </p:nvSpPr>
          <p:spPr>
            <a:xfrm>
              <a:off x="7006627" y="4423420"/>
              <a:ext cx="2771800" cy="172819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9" name="淘宝店chenying0907出品 30"/>
            <p:cNvGrpSpPr/>
            <p:nvPr/>
          </p:nvGrpSpPr>
          <p:grpSpPr>
            <a:xfrm>
              <a:off x="1463027" y="2695228"/>
              <a:ext cx="2771800" cy="1728192"/>
              <a:chOff x="396552" y="1275606"/>
              <a:chExt cx="2771800" cy="1728192"/>
            </a:xfrm>
          </p:grpSpPr>
          <p:sp>
            <p:nvSpPr>
              <p:cNvPr id="18" name="淘宝店chenying0907出品 31"/>
              <p:cNvSpPr/>
              <p:nvPr/>
            </p:nvSpPr>
            <p:spPr>
              <a:xfrm>
                <a:off x="396552" y="1275606"/>
                <a:ext cx="2771800" cy="1728192"/>
              </a:xfrm>
              <a:prstGeom prst="rec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 name="TextBox 25"/>
              <p:cNvSpPr txBox="1"/>
              <p:nvPr/>
            </p:nvSpPr>
            <p:spPr>
              <a:xfrm>
                <a:off x="683568" y="1676397"/>
                <a:ext cx="1120420" cy="46278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项目一</a:t>
                </a:r>
              </a:p>
            </p:txBody>
          </p:sp>
          <p:sp>
            <p:nvSpPr>
              <p:cNvPr id="20" name="淘宝店chenying0907出品 13" descr="FD1DDF730CE4456e89755B07FE1653D0# #淘宝店chenying0907出品 13"/>
              <p:cNvSpPr>
                <a:spLocks noChangeArrowheads="1"/>
              </p:cNvSpPr>
              <p:nvPr/>
            </p:nvSpPr>
            <p:spPr bwMode="auto">
              <a:xfrm>
                <a:off x="683568" y="2067694"/>
                <a:ext cx="2132950" cy="584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单击此处添加简短说明，添加简短说明文字，项目的具体说明文字添加此处。</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10" name="淘宝店chenying0907出品 34"/>
            <p:cNvGrpSpPr/>
            <p:nvPr/>
          </p:nvGrpSpPr>
          <p:grpSpPr>
            <a:xfrm>
              <a:off x="4234827" y="4423420"/>
              <a:ext cx="2771800" cy="1728192"/>
              <a:chOff x="3168352" y="3003798"/>
              <a:chExt cx="2771800" cy="1728192"/>
            </a:xfrm>
          </p:grpSpPr>
          <p:sp>
            <p:nvSpPr>
              <p:cNvPr id="15" name="淘宝店chenying0907出品 35"/>
              <p:cNvSpPr/>
              <p:nvPr/>
            </p:nvSpPr>
            <p:spPr>
              <a:xfrm>
                <a:off x="3168352" y="3003798"/>
                <a:ext cx="2771800" cy="1728192"/>
              </a:xfrm>
              <a:prstGeom prst="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6" name="TextBox 29"/>
              <p:cNvSpPr txBox="1"/>
              <p:nvPr/>
            </p:nvSpPr>
            <p:spPr>
              <a:xfrm>
                <a:off x="3487777" y="3404589"/>
                <a:ext cx="1120420" cy="46278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项目二</a:t>
                </a:r>
              </a:p>
            </p:txBody>
          </p:sp>
          <p:sp>
            <p:nvSpPr>
              <p:cNvPr id="17" name="淘宝店chenying0907出品 13" descr="FD1DDF730CE4456e89755B07FE1653D0# #淘宝店chenying0907出品 13"/>
              <p:cNvSpPr>
                <a:spLocks noChangeArrowheads="1"/>
              </p:cNvSpPr>
              <p:nvPr/>
            </p:nvSpPr>
            <p:spPr bwMode="auto">
              <a:xfrm>
                <a:off x="3487777" y="3795886"/>
                <a:ext cx="2132950" cy="584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单击此处添加简短说明，添加简短说明文字，项目的具体说明文字添加此处。</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11" name="淘宝店chenying0907出品 38"/>
            <p:cNvGrpSpPr/>
            <p:nvPr/>
          </p:nvGrpSpPr>
          <p:grpSpPr>
            <a:xfrm>
              <a:off x="7006627" y="2695228"/>
              <a:ext cx="2771800" cy="1728192"/>
              <a:chOff x="5940152" y="1275606"/>
              <a:chExt cx="2771800" cy="1728192"/>
            </a:xfrm>
          </p:grpSpPr>
          <p:sp>
            <p:nvSpPr>
              <p:cNvPr id="12" name="淘宝店chenying0907出品 39"/>
              <p:cNvSpPr/>
              <p:nvPr/>
            </p:nvSpPr>
            <p:spPr>
              <a:xfrm>
                <a:off x="5940152" y="1275606"/>
                <a:ext cx="2771800" cy="1728192"/>
              </a:xfrm>
              <a:prstGeom prst="rect">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3" name="TextBox 33"/>
              <p:cNvSpPr txBox="1"/>
              <p:nvPr/>
            </p:nvSpPr>
            <p:spPr>
              <a:xfrm>
                <a:off x="6300192" y="1657066"/>
                <a:ext cx="1120420" cy="46278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项目三</a:t>
                </a:r>
              </a:p>
            </p:txBody>
          </p:sp>
          <p:sp>
            <p:nvSpPr>
              <p:cNvPr id="14" name="淘宝店chenying0907出品 13" descr="FD1DDF730CE4456e89755B07FE1653D0# #淘宝店chenying0907出品 13"/>
              <p:cNvSpPr>
                <a:spLocks noChangeArrowheads="1"/>
              </p:cNvSpPr>
              <p:nvPr/>
            </p:nvSpPr>
            <p:spPr bwMode="auto">
              <a:xfrm>
                <a:off x="6300192" y="2048363"/>
                <a:ext cx="2132950" cy="584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单击此处添加简短说明，添加简短说明文字，项目的具体说明文字添加此处。</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42"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sp>
        <p:nvSpPr>
          <p:cNvPr id="5" name="AutoShape 593"/>
          <p:cNvSpPr>
            <a:spLocks noChangeArrowheads="1"/>
          </p:cNvSpPr>
          <p:nvPr/>
        </p:nvSpPr>
        <p:spPr bwMode="auto">
          <a:xfrm rot="10800000" flipH="1" flipV="1">
            <a:off x="2622739" y="4059578"/>
            <a:ext cx="675206" cy="540165"/>
          </a:xfrm>
          <a:prstGeom prst="rightArrow">
            <a:avLst>
              <a:gd name="adj1" fmla="val 60857"/>
              <a:gd name="adj2" fmla="val 56907"/>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6" name="Oval 2"/>
          <p:cNvSpPr>
            <a:spLocks noChangeAspect="1" noChangeArrowheads="1"/>
          </p:cNvSpPr>
          <p:nvPr/>
        </p:nvSpPr>
        <p:spPr bwMode="auto">
          <a:xfrm>
            <a:off x="1139652" y="3618046"/>
            <a:ext cx="1422736" cy="1423231"/>
          </a:xfrm>
          <a:prstGeom prst="ellipse">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fr-FR" altLang="zh-CN" sz="18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7" name="TextBox 147"/>
          <p:cNvSpPr txBox="1">
            <a:spLocks noChangeArrowheads="1"/>
          </p:cNvSpPr>
          <p:nvPr/>
        </p:nvSpPr>
        <p:spPr bwMode="auto">
          <a:xfrm>
            <a:off x="1310960" y="3950519"/>
            <a:ext cx="1080120"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stStyle>
          <a:p>
            <a:pPr algn="ctr"/>
            <a:r>
              <a:rPr lang="zh-CN" altLang="en-US" sz="2000" dirty="0">
                <a:solidFill>
                  <a:srgbClr val="F8F8F8"/>
                </a:solidFill>
                <a:latin typeface="+mn-ea"/>
                <a:ea typeface="+mn-ea"/>
              </a:rPr>
              <a:t>初步</a:t>
            </a:r>
            <a:endParaRPr lang="en-US" altLang="zh-CN" sz="2000" dirty="0">
              <a:solidFill>
                <a:srgbClr val="F8F8F8"/>
              </a:solidFill>
              <a:latin typeface="+mn-ea"/>
              <a:ea typeface="+mn-ea"/>
            </a:endParaRPr>
          </a:p>
          <a:p>
            <a:pPr algn="ctr"/>
            <a:r>
              <a:rPr lang="zh-CN" altLang="en-US" sz="2000" dirty="0">
                <a:solidFill>
                  <a:srgbClr val="F8F8F8"/>
                </a:solidFill>
                <a:latin typeface="+mn-ea"/>
                <a:ea typeface="+mn-ea"/>
              </a:rPr>
              <a:t>目标</a:t>
            </a:r>
          </a:p>
        </p:txBody>
      </p:sp>
      <p:sp>
        <p:nvSpPr>
          <p:cNvPr id="8" name="圆角矩形 7"/>
          <p:cNvSpPr/>
          <p:nvPr/>
        </p:nvSpPr>
        <p:spPr bwMode="auto">
          <a:xfrm>
            <a:off x="5835306" y="4216043"/>
            <a:ext cx="5050388" cy="959035"/>
          </a:xfrm>
          <a:prstGeom prst="roundRect">
            <a:avLst>
              <a:gd name="adj" fmla="val 7848"/>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2"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9" name="矩形 87"/>
          <p:cNvSpPr>
            <a:spLocks noChangeArrowheads="1"/>
          </p:cNvSpPr>
          <p:nvPr/>
        </p:nvSpPr>
        <p:spPr bwMode="auto">
          <a:xfrm>
            <a:off x="5950813" y="4288632"/>
            <a:ext cx="4934880" cy="830997"/>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0" name="圆角矩形 9"/>
          <p:cNvSpPr/>
          <p:nvPr/>
        </p:nvSpPr>
        <p:spPr bwMode="auto">
          <a:xfrm>
            <a:off x="5835306" y="5368171"/>
            <a:ext cx="5050388" cy="959035"/>
          </a:xfrm>
          <a:prstGeom prst="roundRect">
            <a:avLst>
              <a:gd name="adj" fmla="val 7848"/>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2"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11" name="矩形 87"/>
          <p:cNvSpPr>
            <a:spLocks noChangeArrowheads="1"/>
          </p:cNvSpPr>
          <p:nvPr/>
        </p:nvSpPr>
        <p:spPr bwMode="auto">
          <a:xfrm>
            <a:off x="5950813" y="5459229"/>
            <a:ext cx="4934880" cy="67939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2" name="圆角矩形 11"/>
          <p:cNvSpPr/>
          <p:nvPr/>
        </p:nvSpPr>
        <p:spPr bwMode="auto">
          <a:xfrm>
            <a:off x="5835305" y="3014838"/>
            <a:ext cx="5050388" cy="959035"/>
          </a:xfrm>
          <a:prstGeom prst="roundRect">
            <a:avLst>
              <a:gd name="adj" fmla="val 7848"/>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2"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13" name="矩形 87"/>
          <p:cNvSpPr>
            <a:spLocks noChangeArrowheads="1"/>
          </p:cNvSpPr>
          <p:nvPr/>
        </p:nvSpPr>
        <p:spPr bwMode="auto">
          <a:xfrm>
            <a:off x="5950812" y="3137909"/>
            <a:ext cx="4756081" cy="830997"/>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4" name="圆角矩形 13"/>
          <p:cNvSpPr/>
          <p:nvPr/>
        </p:nvSpPr>
        <p:spPr bwMode="auto">
          <a:xfrm>
            <a:off x="5835306" y="1862710"/>
            <a:ext cx="5050388" cy="959035"/>
          </a:xfrm>
          <a:prstGeom prst="roundRect">
            <a:avLst>
              <a:gd name="adj" fmla="val 7848"/>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2"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15" name="矩形 87"/>
          <p:cNvSpPr>
            <a:spLocks noChangeArrowheads="1"/>
          </p:cNvSpPr>
          <p:nvPr/>
        </p:nvSpPr>
        <p:spPr bwMode="auto">
          <a:xfrm>
            <a:off x="6026373" y="1934718"/>
            <a:ext cx="4680520" cy="830997"/>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cxnSp>
        <p:nvCxnSpPr>
          <p:cNvPr id="16" name="直接连接符 15"/>
          <p:cNvCxnSpPr>
            <a:stCxn id="19" idx="7"/>
            <a:endCxn id="14" idx="1"/>
          </p:cNvCxnSpPr>
          <p:nvPr/>
        </p:nvCxnSpPr>
        <p:spPr bwMode="auto">
          <a:xfrm flipV="1">
            <a:off x="4877298" y="2342228"/>
            <a:ext cx="958008" cy="1369150"/>
          </a:xfrm>
          <a:prstGeom prst="line">
            <a:avLst/>
          </a:prstGeom>
          <a:solidFill>
            <a:srgbClr val="080808"/>
          </a:solidFill>
          <a:ln w="12700" cap="flat" cmpd="sng" algn="ctr">
            <a:solidFill>
              <a:schemeClr val="bg1">
                <a:lumMod val="50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a:endCxn id="12" idx="1"/>
          </p:cNvCxnSpPr>
          <p:nvPr/>
        </p:nvCxnSpPr>
        <p:spPr bwMode="auto">
          <a:xfrm flipV="1">
            <a:off x="4980654" y="3494356"/>
            <a:ext cx="854651" cy="397398"/>
          </a:xfrm>
          <a:prstGeom prst="line">
            <a:avLst/>
          </a:prstGeom>
          <a:solidFill>
            <a:srgbClr val="080808"/>
          </a:solidFill>
          <a:ln w="12700" cap="flat" cmpd="sng" algn="ctr">
            <a:solidFill>
              <a:schemeClr val="bg1">
                <a:lumMod val="50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a:endCxn id="8" idx="1"/>
          </p:cNvCxnSpPr>
          <p:nvPr/>
        </p:nvCxnSpPr>
        <p:spPr bwMode="auto">
          <a:xfrm>
            <a:off x="4996420" y="4644140"/>
            <a:ext cx="838886" cy="51421"/>
          </a:xfrm>
          <a:prstGeom prst="line">
            <a:avLst/>
          </a:prstGeom>
          <a:solidFill>
            <a:srgbClr val="080808"/>
          </a:solidFill>
          <a:ln w="12700" cap="flat" cmpd="sng" algn="ctr">
            <a:solidFill>
              <a:schemeClr val="bg1">
                <a:lumMod val="50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Oval 2"/>
          <p:cNvSpPr>
            <a:spLocks noChangeAspect="1" noChangeArrowheads="1"/>
          </p:cNvSpPr>
          <p:nvPr/>
        </p:nvSpPr>
        <p:spPr bwMode="auto">
          <a:xfrm>
            <a:off x="3384278" y="3455277"/>
            <a:ext cx="1749182" cy="1748768"/>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fr-FR" altLang="zh-CN" sz="1800" b="0"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20" name="TextBox 147"/>
          <p:cNvSpPr txBox="1">
            <a:spLocks noChangeArrowheads="1"/>
          </p:cNvSpPr>
          <p:nvPr/>
        </p:nvSpPr>
        <p:spPr bwMode="auto">
          <a:xfrm>
            <a:off x="3683324" y="3950519"/>
            <a:ext cx="1080120"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stStyle>
          <a:p>
            <a:pPr algn="ctr"/>
            <a:r>
              <a:rPr lang="zh-CN" altLang="en-US" sz="2000" dirty="0">
                <a:solidFill>
                  <a:srgbClr val="F8F8F8"/>
                </a:solidFill>
                <a:latin typeface="+mn-ea"/>
                <a:ea typeface="+mn-ea"/>
              </a:rPr>
              <a:t>进一步目标</a:t>
            </a:r>
          </a:p>
        </p:txBody>
      </p:sp>
      <p:cxnSp>
        <p:nvCxnSpPr>
          <p:cNvPr id="21" name="直接连接符 20"/>
          <p:cNvCxnSpPr/>
          <p:nvPr/>
        </p:nvCxnSpPr>
        <p:spPr bwMode="auto">
          <a:xfrm>
            <a:off x="4877298" y="4731211"/>
            <a:ext cx="958008" cy="1066635"/>
          </a:xfrm>
          <a:prstGeom prst="line">
            <a:avLst/>
          </a:prstGeom>
          <a:solidFill>
            <a:srgbClr val="080808"/>
          </a:solidFill>
          <a:ln w="12700" cap="flat" cmpd="sng" algn="ctr">
            <a:solidFill>
              <a:schemeClr val="bg1">
                <a:lumMod val="50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300" fill="hold"/>
                                        <p:tgtEl>
                                          <p:spTgt spid="6"/>
                                        </p:tgtEl>
                                        <p:attrNameLst>
                                          <p:attrName>ppt_w</p:attrName>
                                        </p:attrNameLst>
                                      </p:cBhvr>
                                      <p:tavLst>
                                        <p:tav tm="0">
                                          <p:val>
                                            <p:fltVal val="0"/>
                                          </p:val>
                                        </p:tav>
                                        <p:tav tm="100000">
                                          <p:val>
                                            <p:strVal val="#ppt_w"/>
                                          </p:val>
                                        </p:tav>
                                      </p:tavLst>
                                    </p:anim>
                                    <p:anim calcmode="lin" valueType="num">
                                      <p:cBhvr>
                                        <p:cTn id="12" dur="300" fill="hold"/>
                                        <p:tgtEl>
                                          <p:spTgt spid="6"/>
                                        </p:tgtEl>
                                        <p:attrNameLst>
                                          <p:attrName>ppt_h</p:attrName>
                                        </p:attrNameLst>
                                      </p:cBhvr>
                                      <p:tavLst>
                                        <p:tav tm="0">
                                          <p:val>
                                            <p:fltVal val="0"/>
                                          </p:val>
                                        </p:tav>
                                        <p:tav tm="100000">
                                          <p:val>
                                            <p:strVal val="#ppt_h"/>
                                          </p:val>
                                        </p:tav>
                                      </p:tavLst>
                                    </p:anim>
                                    <p:animEffect transition="in" filter="fade">
                                      <p:cBhvr>
                                        <p:cTn id="13" dur="300"/>
                                        <p:tgtEl>
                                          <p:spTgt spid="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 fill="hold"/>
                                        <p:tgtEl>
                                          <p:spTgt spid="7"/>
                                        </p:tgtEl>
                                        <p:attrNameLst>
                                          <p:attrName>ppt_w</p:attrName>
                                        </p:attrNameLst>
                                      </p:cBhvr>
                                      <p:tavLst>
                                        <p:tav tm="0">
                                          <p:val>
                                            <p:fltVal val="0"/>
                                          </p:val>
                                        </p:tav>
                                        <p:tav tm="100000">
                                          <p:val>
                                            <p:strVal val="#ppt_w"/>
                                          </p:val>
                                        </p:tav>
                                      </p:tavLst>
                                    </p:anim>
                                    <p:anim calcmode="lin" valueType="num">
                                      <p:cBhvr>
                                        <p:cTn id="17" dur="300" fill="hold"/>
                                        <p:tgtEl>
                                          <p:spTgt spid="7"/>
                                        </p:tgtEl>
                                        <p:attrNameLst>
                                          <p:attrName>ppt_h</p:attrName>
                                        </p:attrNameLst>
                                      </p:cBhvr>
                                      <p:tavLst>
                                        <p:tav tm="0">
                                          <p:val>
                                            <p:fltVal val="0"/>
                                          </p:val>
                                        </p:tav>
                                        <p:tav tm="100000">
                                          <p:val>
                                            <p:strVal val="#ppt_h"/>
                                          </p:val>
                                        </p:tav>
                                      </p:tavLst>
                                    </p:anim>
                                    <p:animEffect transition="in" filter="fade">
                                      <p:cBhvr>
                                        <p:cTn id="18" dur="300"/>
                                        <p:tgtEl>
                                          <p:spTgt spid="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300" fill="hold"/>
                                        <p:tgtEl>
                                          <p:spTgt spid="20"/>
                                        </p:tgtEl>
                                        <p:attrNameLst>
                                          <p:attrName>ppt_w</p:attrName>
                                        </p:attrNameLst>
                                      </p:cBhvr>
                                      <p:tavLst>
                                        <p:tav tm="0">
                                          <p:val>
                                            <p:fltVal val="0"/>
                                          </p:val>
                                        </p:tav>
                                        <p:tav tm="100000">
                                          <p:val>
                                            <p:strVal val="#ppt_w"/>
                                          </p:val>
                                        </p:tav>
                                      </p:tavLst>
                                    </p:anim>
                                    <p:anim calcmode="lin" valueType="num">
                                      <p:cBhvr>
                                        <p:cTn id="23" dur="300" fill="hold"/>
                                        <p:tgtEl>
                                          <p:spTgt spid="20"/>
                                        </p:tgtEl>
                                        <p:attrNameLst>
                                          <p:attrName>ppt_h</p:attrName>
                                        </p:attrNameLst>
                                      </p:cBhvr>
                                      <p:tavLst>
                                        <p:tav tm="0">
                                          <p:val>
                                            <p:fltVal val="0"/>
                                          </p:val>
                                        </p:tav>
                                        <p:tav tm="100000">
                                          <p:val>
                                            <p:strVal val="#ppt_h"/>
                                          </p:val>
                                        </p:tav>
                                      </p:tavLst>
                                    </p:anim>
                                    <p:animEffect transition="in" filter="fade">
                                      <p:cBhvr>
                                        <p:cTn id="24" dur="300"/>
                                        <p:tgtEl>
                                          <p:spTgt spid="2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300" fill="hold"/>
                                        <p:tgtEl>
                                          <p:spTgt spid="19"/>
                                        </p:tgtEl>
                                        <p:attrNameLst>
                                          <p:attrName>ppt_w</p:attrName>
                                        </p:attrNameLst>
                                      </p:cBhvr>
                                      <p:tavLst>
                                        <p:tav tm="0">
                                          <p:val>
                                            <p:fltVal val="0"/>
                                          </p:val>
                                        </p:tav>
                                        <p:tav tm="100000">
                                          <p:val>
                                            <p:strVal val="#ppt_w"/>
                                          </p:val>
                                        </p:tav>
                                      </p:tavLst>
                                    </p:anim>
                                    <p:anim calcmode="lin" valueType="num">
                                      <p:cBhvr>
                                        <p:cTn id="28" dur="300" fill="hold"/>
                                        <p:tgtEl>
                                          <p:spTgt spid="19"/>
                                        </p:tgtEl>
                                        <p:attrNameLst>
                                          <p:attrName>ppt_h</p:attrName>
                                        </p:attrNameLst>
                                      </p:cBhvr>
                                      <p:tavLst>
                                        <p:tav tm="0">
                                          <p:val>
                                            <p:fltVal val="0"/>
                                          </p:val>
                                        </p:tav>
                                        <p:tav tm="100000">
                                          <p:val>
                                            <p:strVal val="#ppt_h"/>
                                          </p:val>
                                        </p:tav>
                                      </p:tavLst>
                                    </p:anim>
                                    <p:animEffect transition="in" filter="fade">
                                      <p:cBhvr>
                                        <p:cTn id="29" dur="300"/>
                                        <p:tgtEl>
                                          <p:spTgt spid="19"/>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0-#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2" presetClass="entr" presetSubtype="4"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3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300"/>
                                        <p:tgtEl>
                                          <p:spTgt spid="15"/>
                                        </p:tgtEl>
                                      </p:cBhvr>
                                    </p:animEffect>
                                  </p:childTnLst>
                                </p:cTn>
                              </p:par>
                            </p:childTnLst>
                          </p:cTn>
                        </p:par>
                        <p:par>
                          <p:cTn id="46" fill="hold">
                            <p:stCondLst>
                              <p:cond delay="3000"/>
                            </p:stCondLst>
                            <p:childTnLst>
                              <p:par>
                                <p:cTn id="47" presetID="22" presetClass="entr" presetSubtype="4"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down)">
                                      <p:cBhvr>
                                        <p:cTn id="49" dur="500"/>
                                        <p:tgtEl>
                                          <p:spTgt spid="17"/>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3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300"/>
                                        <p:tgtEl>
                                          <p:spTgt spid="12"/>
                                        </p:tgtEl>
                                      </p:cBhvr>
                                    </p:animEffect>
                                  </p:childTnLst>
                                </p:cTn>
                              </p:par>
                            </p:childTnLst>
                          </p:cTn>
                        </p:par>
                        <p:par>
                          <p:cTn id="57" fill="hold">
                            <p:stCondLst>
                              <p:cond delay="4000"/>
                            </p:stCondLst>
                            <p:childTnLst>
                              <p:par>
                                <p:cTn id="58" presetID="22" presetClass="entr" presetSubtype="8"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childTnLst>
                          </p:cTn>
                        </p:par>
                        <p:par>
                          <p:cTn id="61" fill="hold">
                            <p:stCondLst>
                              <p:cond delay="4500"/>
                            </p:stCondLst>
                            <p:childTnLst>
                              <p:par>
                                <p:cTn id="62" presetID="22" presetClass="entr" presetSubtype="8"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left)">
                                      <p:cBhvr>
                                        <p:cTn id="64" dur="300"/>
                                        <p:tgtEl>
                                          <p:spTgt spid="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left)">
                                      <p:cBhvr>
                                        <p:cTn id="67" dur="300"/>
                                        <p:tgtEl>
                                          <p:spTgt spid="8"/>
                                        </p:tgtEl>
                                      </p:cBhvr>
                                    </p:animEffect>
                                  </p:childTnLst>
                                </p:cTn>
                              </p:par>
                            </p:childTnLst>
                          </p:cTn>
                        </p:par>
                        <p:par>
                          <p:cTn id="68" fill="hold">
                            <p:stCondLst>
                              <p:cond delay="5000"/>
                            </p:stCondLst>
                            <p:childTnLst>
                              <p:par>
                                <p:cTn id="69" presetID="22" presetClass="entr" presetSubtype="8"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500"/>
                                        <p:tgtEl>
                                          <p:spTgt spid="21"/>
                                        </p:tgtEl>
                                      </p:cBhvr>
                                    </p:animEffect>
                                  </p:childTnLst>
                                </p:cTn>
                              </p:par>
                            </p:childTnLst>
                          </p:cTn>
                        </p:par>
                        <p:par>
                          <p:cTn id="72" fill="hold">
                            <p:stCondLst>
                              <p:cond delay="5500"/>
                            </p:stCondLst>
                            <p:childTnLst>
                              <p:par>
                                <p:cTn id="73" presetID="22" presetClass="entr" presetSubtype="8"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left)">
                                      <p:cBhvr>
                                        <p:cTn id="75" dur="300"/>
                                        <p:tgtEl>
                                          <p:spTgt spid="1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wipe(left)">
                                      <p:cBhvr>
                                        <p:cTn id="78"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9" grpId="0"/>
      <p:bldP spid="10" grpId="0" animBg="1"/>
      <p:bldP spid="11" grpId="0"/>
      <p:bldP spid="12" grpId="0" animBg="1"/>
      <p:bldP spid="13" grpId="0"/>
      <p:bldP spid="14" grpId="0" animBg="1"/>
      <p:bldP spid="15" grpId="0"/>
      <p:bldP spid="19" grpId="0" animBg="1"/>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1116176" y="2041560"/>
            <a:ext cx="10142374" cy="4005478"/>
            <a:chOff x="582776" y="1984410"/>
            <a:chExt cx="7476453" cy="2952639"/>
          </a:xfrm>
        </p:grpSpPr>
        <p:sp>
          <p:nvSpPr>
            <p:cNvPr id="6" name="Oval 34"/>
            <p:cNvSpPr/>
            <p:nvPr/>
          </p:nvSpPr>
          <p:spPr>
            <a:xfrm>
              <a:off x="5106590" y="1984410"/>
              <a:ext cx="2952639" cy="29526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ectangle 6"/>
            <p:cNvSpPr/>
            <p:nvPr/>
          </p:nvSpPr>
          <p:spPr>
            <a:xfrm>
              <a:off x="588663" y="248546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8" name="Rectangle 7"/>
            <p:cNvSpPr/>
            <p:nvPr/>
          </p:nvSpPr>
          <p:spPr>
            <a:xfrm>
              <a:off x="588663" y="2485461"/>
              <a:ext cx="2897245" cy="1578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9" name="Freeform 8"/>
            <p:cNvSpPr>
              <a:spLocks noEditPoints="1"/>
            </p:cNvSpPr>
            <p:nvPr/>
          </p:nvSpPr>
          <p:spPr bwMode="auto">
            <a:xfrm>
              <a:off x="588663" y="2236621"/>
              <a:ext cx="186011" cy="181919"/>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lumMod val="50000"/>
              </a:schemeClr>
            </a:solidFill>
            <a:ln>
              <a:noFill/>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10" name="TextBox 10"/>
            <p:cNvSpPr txBox="1"/>
            <p:nvPr/>
          </p:nvSpPr>
          <p:spPr>
            <a:xfrm>
              <a:off x="772561" y="2215392"/>
              <a:ext cx="873479" cy="226878"/>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id-ID" sz="1400" dirty="0">
                  <a:solidFill>
                    <a:schemeClr val="bg1">
                      <a:lumMod val="65000"/>
                    </a:schemeClr>
                  </a:solidFill>
                  <a:latin typeface="PT Sans" panose="020B0503020203020204" pitchFamily="34" charset="0"/>
                </a:rPr>
                <a:t>RESEARCH</a:t>
              </a:r>
            </a:p>
          </p:txBody>
        </p:sp>
        <p:sp>
          <p:nvSpPr>
            <p:cNvPr id="11" name="TextBox 34"/>
            <p:cNvSpPr txBox="1"/>
            <p:nvPr/>
          </p:nvSpPr>
          <p:spPr>
            <a:xfrm>
              <a:off x="4496707" y="2215392"/>
              <a:ext cx="400817" cy="226878"/>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70%</a:t>
              </a:r>
            </a:p>
          </p:txBody>
        </p:sp>
        <p:sp>
          <p:nvSpPr>
            <p:cNvPr id="12" name="Rectangle 11"/>
            <p:cNvSpPr/>
            <p:nvPr/>
          </p:nvSpPr>
          <p:spPr>
            <a:xfrm>
              <a:off x="588663" y="3145692"/>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13" name="Rectangle 12"/>
            <p:cNvSpPr/>
            <p:nvPr/>
          </p:nvSpPr>
          <p:spPr>
            <a:xfrm>
              <a:off x="588663" y="3144193"/>
              <a:ext cx="4002419" cy="1593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14" name="TextBox 38"/>
            <p:cNvSpPr txBox="1"/>
            <p:nvPr/>
          </p:nvSpPr>
          <p:spPr>
            <a:xfrm>
              <a:off x="772559" y="2875622"/>
              <a:ext cx="1284694" cy="226878"/>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id-ID" sz="1400" dirty="0">
                  <a:solidFill>
                    <a:schemeClr val="bg1">
                      <a:lumMod val="65000"/>
                    </a:schemeClr>
                  </a:solidFill>
                  <a:latin typeface="PT Sans" panose="020B0503020203020204" pitchFamily="34" charset="0"/>
                </a:rPr>
                <a:t>GRAPHIC DESIGN</a:t>
              </a:r>
            </a:p>
          </p:txBody>
        </p:sp>
        <p:sp>
          <p:nvSpPr>
            <p:cNvPr id="15" name="TextBox 39"/>
            <p:cNvSpPr txBox="1"/>
            <p:nvPr/>
          </p:nvSpPr>
          <p:spPr>
            <a:xfrm>
              <a:off x="4496707" y="2875622"/>
              <a:ext cx="400817" cy="226878"/>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92%</a:t>
              </a:r>
            </a:p>
          </p:txBody>
        </p:sp>
        <p:sp>
          <p:nvSpPr>
            <p:cNvPr id="16" name="Rectangle 15"/>
            <p:cNvSpPr/>
            <p:nvPr/>
          </p:nvSpPr>
          <p:spPr>
            <a:xfrm>
              <a:off x="588663" y="3805923"/>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17" name="Rectangle 16"/>
            <p:cNvSpPr/>
            <p:nvPr/>
          </p:nvSpPr>
          <p:spPr>
            <a:xfrm>
              <a:off x="588661" y="3804424"/>
              <a:ext cx="3567800" cy="1593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18" name="TextBox 43"/>
            <p:cNvSpPr txBox="1"/>
            <p:nvPr/>
          </p:nvSpPr>
          <p:spPr>
            <a:xfrm>
              <a:off x="772559" y="3535852"/>
              <a:ext cx="1476122" cy="226878"/>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id-ID" sz="1400" dirty="0">
                  <a:solidFill>
                    <a:schemeClr val="bg1">
                      <a:lumMod val="65000"/>
                    </a:schemeClr>
                  </a:solidFill>
                  <a:latin typeface="PT Sans" panose="020B0503020203020204" pitchFamily="34" charset="0"/>
                </a:rPr>
                <a:t>WEB DEVELOPMENT</a:t>
              </a:r>
            </a:p>
          </p:txBody>
        </p:sp>
        <p:sp>
          <p:nvSpPr>
            <p:cNvPr id="19" name="TextBox 44"/>
            <p:cNvSpPr txBox="1"/>
            <p:nvPr/>
          </p:nvSpPr>
          <p:spPr>
            <a:xfrm>
              <a:off x="4496707" y="3535852"/>
              <a:ext cx="400817" cy="226878"/>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87%</a:t>
              </a:r>
            </a:p>
          </p:txBody>
        </p:sp>
        <p:sp>
          <p:nvSpPr>
            <p:cNvPr id="20" name="Rectangle 19"/>
            <p:cNvSpPr/>
            <p:nvPr/>
          </p:nvSpPr>
          <p:spPr>
            <a:xfrm>
              <a:off x="588663" y="446615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21" name="Rectangle 20"/>
            <p:cNvSpPr/>
            <p:nvPr/>
          </p:nvSpPr>
          <p:spPr>
            <a:xfrm>
              <a:off x="588663" y="4464655"/>
              <a:ext cx="2186776" cy="1593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ln w="0"/>
                <a:solidFill>
                  <a:schemeClr val="tx1"/>
                </a:solidFill>
                <a:effectLst>
                  <a:outerShdw blurRad="38100" dist="19050" dir="2700000" algn="tl" rotWithShape="0">
                    <a:schemeClr val="dk1">
                      <a:alpha val="40000"/>
                    </a:schemeClr>
                  </a:outerShdw>
                </a:effectLst>
              </a:endParaRPr>
            </a:p>
          </p:txBody>
        </p:sp>
        <p:sp>
          <p:nvSpPr>
            <p:cNvPr id="22" name="TextBox 48"/>
            <p:cNvSpPr txBox="1"/>
            <p:nvPr/>
          </p:nvSpPr>
          <p:spPr>
            <a:xfrm>
              <a:off x="772561" y="4196082"/>
              <a:ext cx="738770" cy="226878"/>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id-ID" sz="1400" dirty="0">
                  <a:solidFill>
                    <a:schemeClr val="bg1">
                      <a:lumMod val="65000"/>
                    </a:schemeClr>
                  </a:solidFill>
                  <a:latin typeface="PT Sans" panose="020B0503020203020204" pitchFamily="34" charset="0"/>
                </a:rPr>
                <a:t>IDENTITY</a:t>
              </a:r>
            </a:p>
          </p:txBody>
        </p:sp>
        <p:sp>
          <p:nvSpPr>
            <p:cNvPr id="23" name="TextBox 49"/>
            <p:cNvSpPr txBox="1"/>
            <p:nvPr/>
          </p:nvSpPr>
          <p:spPr>
            <a:xfrm>
              <a:off x="4496707" y="4196082"/>
              <a:ext cx="400817" cy="226878"/>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52%</a:t>
              </a:r>
            </a:p>
          </p:txBody>
        </p:sp>
        <p:grpSp>
          <p:nvGrpSpPr>
            <p:cNvPr id="24" name="Group 23"/>
            <p:cNvGrpSpPr/>
            <p:nvPr/>
          </p:nvGrpSpPr>
          <p:grpSpPr>
            <a:xfrm>
              <a:off x="616465" y="2879838"/>
              <a:ext cx="130405" cy="199020"/>
              <a:chOff x="6553" y="1835403"/>
              <a:chExt cx="576263" cy="879476"/>
            </a:xfrm>
            <a:solidFill>
              <a:schemeClr val="bg1">
                <a:lumMod val="50000"/>
              </a:schemeClr>
            </a:solidFill>
          </p:grpSpPr>
          <p:sp>
            <p:nvSpPr>
              <p:cNvPr id="31" name="Freeform 30"/>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chemeClr val="bg1"/>
                </a:solidFill>
                <a:prstDash val="solid"/>
                <a:round/>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32" name="Freeform 31"/>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chemeClr val="bg1"/>
                </a:solidFill>
                <a:prstDash val="solid"/>
                <a:round/>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33" name="Line 52"/>
              <p:cNvSpPr>
                <a:spLocks noChangeShapeType="1"/>
              </p:cNvSpPr>
              <p:nvPr/>
            </p:nvSpPr>
            <p:spPr bwMode="auto">
              <a:xfrm>
                <a:off x="292303" y="2291016"/>
                <a:ext cx="0" cy="423863"/>
              </a:xfrm>
              <a:prstGeom prst="line">
                <a:avLst/>
              </a:prstGeom>
              <a:grpFill/>
              <a:ln w="12700" cap="rnd">
                <a:solidFill>
                  <a:schemeClr val="bg1"/>
                </a:solidFill>
                <a:prstDash val="solid"/>
                <a:round/>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34" name="Oval 33"/>
              <p:cNvSpPr>
                <a:spLocks noChangeArrowheads="1"/>
              </p:cNvSpPr>
              <p:nvPr/>
            </p:nvSpPr>
            <p:spPr bwMode="auto">
              <a:xfrm>
                <a:off x="216103" y="2138616"/>
                <a:ext cx="152400" cy="152400"/>
              </a:xfrm>
              <a:prstGeom prst="ellipse">
                <a:avLst/>
              </a:prstGeom>
              <a:grpFill/>
              <a:ln w="12700" cap="rnd">
                <a:solidFill>
                  <a:schemeClr val="bg1"/>
                </a:solidFill>
                <a:prstDash val="solid"/>
                <a:round/>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grpSp>
        <p:grpSp>
          <p:nvGrpSpPr>
            <p:cNvPr id="25" name="Group 24"/>
            <p:cNvGrpSpPr/>
            <p:nvPr/>
          </p:nvGrpSpPr>
          <p:grpSpPr>
            <a:xfrm>
              <a:off x="582776" y="3539436"/>
              <a:ext cx="189785" cy="184900"/>
              <a:chOff x="-58217" y="2261763"/>
              <a:chExt cx="801688" cy="781051"/>
            </a:xfrm>
            <a:solidFill>
              <a:schemeClr val="bg1">
                <a:lumMod val="50000"/>
              </a:schemeClr>
            </a:solidFill>
          </p:grpSpPr>
          <p:sp>
            <p:nvSpPr>
              <p:cNvPr id="29" name="Freeform 28"/>
              <p:cNvSpPr/>
              <p:nvPr/>
            </p:nvSpPr>
            <p:spPr bwMode="auto">
              <a:xfrm>
                <a:off x="-58217" y="2323676"/>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30" name="Freeform 29"/>
              <p:cNvSpPr/>
              <p:nvPr/>
            </p:nvSpPr>
            <p:spPr bwMode="auto">
              <a:xfrm>
                <a:off x="383108" y="2261763"/>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grpSp>
        <p:sp>
          <p:nvSpPr>
            <p:cNvPr id="26" name="Freeform 25"/>
            <p:cNvSpPr>
              <a:spLocks noEditPoints="1"/>
            </p:cNvSpPr>
            <p:nvPr/>
          </p:nvSpPr>
          <p:spPr bwMode="auto">
            <a:xfrm>
              <a:off x="602614" y="4249207"/>
              <a:ext cx="169274" cy="147665"/>
            </a:xfrm>
            <a:custGeom>
              <a:avLst/>
              <a:gdLst>
                <a:gd name="T0" fmla="*/ 36 w 216"/>
                <a:gd name="T1" fmla="*/ 19 h 188"/>
                <a:gd name="T2" fmla="*/ 10 w 216"/>
                <a:gd name="T3" fmla="*/ 3 h 188"/>
                <a:gd name="T4" fmla="*/ 0 w 216"/>
                <a:gd name="T5" fmla="*/ 8 h 188"/>
                <a:gd name="T6" fmla="*/ 0 w 216"/>
                <a:gd name="T7" fmla="*/ 42 h 188"/>
                <a:gd name="T8" fmla="*/ 10 w 216"/>
                <a:gd name="T9" fmla="*/ 48 h 188"/>
                <a:gd name="T10" fmla="*/ 36 w 216"/>
                <a:gd name="T11" fmla="*/ 31 h 188"/>
                <a:gd name="T12" fmla="*/ 36 w 216"/>
                <a:gd name="T13" fmla="*/ 19 h 188"/>
                <a:gd name="T14" fmla="*/ 205 w 216"/>
                <a:gd name="T15" fmla="*/ 8 h 188"/>
                <a:gd name="T16" fmla="*/ 68 w 216"/>
                <a:gd name="T17" fmla="*/ 8 h 188"/>
                <a:gd name="T18" fmla="*/ 57 w 216"/>
                <a:gd name="T19" fmla="*/ 20 h 188"/>
                <a:gd name="T20" fmla="*/ 57 w 216"/>
                <a:gd name="T21" fmla="*/ 31 h 188"/>
                <a:gd name="T22" fmla="*/ 68 w 216"/>
                <a:gd name="T23" fmla="*/ 42 h 188"/>
                <a:gd name="T24" fmla="*/ 205 w 216"/>
                <a:gd name="T25" fmla="*/ 42 h 188"/>
                <a:gd name="T26" fmla="*/ 216 w 216"/>
                <a:gd name="T27" fmla="*/ 31 h 188"/>
                <a:gd name="T28" fmla="*/ 216 w 216"/>
                <a:gd name="T29" fmla="*/ 20 h 188"/>
                <a:gd name="T30" fmla="*/ 205 w 216"/>
                <a:gd name="T31" fmla="*/ 8 h 188"/>
                <a:gd name="T32" fmla="*/ 10 w 216"/>
                <a:gd name="T33" fmla="*/ 116 h 188"/>
                <a:gd name="T34" fmla="*/ 36 w 216"/>
                <a:gd name="T35" fmla="*/ 100 h 188"/>
                <a:gd name="T36" fmla="*/ 35 w 216"/>
                <a:gd name="T37" fmla="*/ 89 h 188"/>
                <a:gd name="T38" fmla="*/ 10 w 216"/>
                <a:gd name="T39" fmla="*/ 76 h 188"/>
                <a:gd name="T40" fmla="*/ 0 w 216"/>
                <a:gd name="T41" fmla="*/ 82 h 188"/>
                <a:gd name="T42" fmla="*/ 0 w 216"/>
                <a:gd name="T43" fmla="*/ 111 h 188"/>
                <a:gd name="T44" fmla="*/ 10 w 216"/>
                <a:gd name="T45" fmla="*/ 116 h 188"/>
                <a:gd name="T46" fmla="*/ 205 w 216"/>
                <a:gd name="T47" fmla="*/ 77 h 188"/>
                <a:gd name="T48" fmla="*/ 68 w 216"/>
                <a:gd name="T49" fmla="*/ 77 h 188"/>
                <a:gd name="T50" fmla="*/ 57 w 216"/>
                <a:gd name="T51" fmla="*/ 88 h 188"/>
                <a:gd name="T52" fmla="*/ 57 w 216"/>
                <a:gd name="T53" fmla="*/ 99 h 188"/>
                <a:gd name="T54" fmla="*/ 68 w 216"/>
                <a:gd name="T55" fmla="*/ 111 h 188"/>
                <a:gd name="T56" fmla="*/ 205 w 216"/>
                <a:gd name="T57" fmla="*/ 111 h 188"/>
                <a:gd name="T58" fmla="*/ 216 w 216"/>
                <a:gd name="T59" fmla="*/ 99 h 188"/>
                <a:gd name="T60" fmla="*/ 216 w 216"/>
                <a:gd name="T61" fmla="*/ 88 h 188"/>
                <a:gd name="T62" fmla="*/ 205 w 216"/>
                <a:gd name="T63" fmla="*/ 77 h 188"/>
                <a:gd name="T64" fmla="*/ 36 w 216"/>
                <a:gd name="T65" fmla="*/ 156 h 188"/>
                <a:gd name="T66" fmla="*/ 10 w 216"/>
                <a:gd name="T67" fmla="*/ 139 h 188"/>
                <a:gd name="T68" fmla="*/ 0 w 216"/>
                <a:gd name="T69" fmla="*/ 145 h 188"/>
                <a:gd name="T70" fmla="*/ 0 w 216"/>
                <a:gd name="T71" fmla="*/ 179 h 188"/>
                <a:gd name="T72" fmla="*/ 10 w 216"/>
                <a:gd name="T73" fmla="*/ 184 h 188"/>
                <a:gd name="T74" fmla="*/ 36 w 216"/>
                <a:gd name="T75" fmla="*/ 168 h 188"/>
                <a:gd name="T76" fmla="*/ 36 w 216"/>
                <a:gd name="T77" fmla="*/ 156 h 188"/>
                <a:gd name="T78" fmla="*/ 205 w 216"/>
                <a:gd name="T79" fmla="*/ 145 h 188"/>
                <a:gd name="T80" fmla="*/ 68 w 216"/>
                <a:gd name="T81" fmla="*/ 145 h 188"/>
                <a:gd name="T82" fmla="*/ 57 w 216"/>
                <a:gd name="T83" fmla="*/ 156 h 188"/>
                <a:gd name="T84" fmla="*/ 57 w 216"/>
                <a:gd name="T85" fmla="*/ 167 h 188"/>
                <a:gd name="T86" fmla="*/ 68 w 216"/>
                <a:gd name="T87" fmla="*/ 179 h 188"/>
                <a:gd name="T88" fmla="*/ 205 w 216"/>
                <a:gd name="T89" fmla="*/ 179 h 188"/>
                <a:gd name="T90" fmla="*/ 216 w 216"/>
                <a:gd name="T91" fmla="*/ 167 h 188"/>
                <a:gd name="T92" fmla="*/ 216 w 216"/>
                <a:gd name="T93" fmla="*/ 156 h 188"/>
                <a:gd name="T94" fmla="*/ 205 w 216"/>
                <a:gd name="T95" fmla="*/ 14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188">
                  <a:moveTo>
                    <a:pt x="36" y="19"/>
                  </a:moveTo>
                  <a:cubicBezTo>
                    <a:pt x="10" y="3"/>
                    <a:pt x="10" y="3"/>
                    <a:pt x="10" y="3"/>
                  </a:cubicBezTo>
                  <a:cubicBezTo>
                    <a:pt x="4" y="0"/>
                    <a:pt x="0" y="2"/>
                    <a:pt x="0" y="8"/>
                  </a:cubicBezTo>
                  <a:cubicBezTo>
                    <a:pt x="0" y="42"/>
                    <a:pt x="0" y="42"/>
                    <a:pt x="0" y="42"/>
                  </a:cubicBezTo>
                  <a:cubicBezTo>
                    <a:pt x="0" y="49"/>
                    <a:pt x="4" y="51"/>
                    <a:pt x="10" y="48"/>
                  </a:cubicBezTo>
                  <a:cubicBezTo>
                    <a:pt x="36" y="31"/>
                    <a:pt x="36" y="31"/>
                    <a:pt x="36" y="31"/>
                  </a:cubicBezTo>
                  <a:cubicBezTo>
                    <a:pt x="41" y="28"/>
                    <a:pt x="41" y="23"/>
                    <a:pt x="36" y="19"/>
                  </a:cubicBezTo>
                  <a:moveTo>
                    <a:pt x="205" y="8"/>
                  </a:moveTo>
                  <a:cubicBezTo>
                    <a:pt x="68" y="8"/>
                    <a:pt x="68" y="8"/>
                    <a:pt x="68" y="8"/>
                  </a:cubicBezTo>
                  <a:cubicBezTo>
                    <a:pt x="62" y="8"/>
                    <a:pt x="57" y="13"/>
                    <a:pt x="57" y="20"/>
                  </a:cubicBezTo>
                  <a:cubicBezTo>
                    <a:pt x="57" y="31"/>
                    <a:pt x="57" y="31"/>
                    <a:pt x="57" y="31"/>
                  </a:cubicBezTo>
                  <a:cubicBezTo>
                    <a:pt x="57" y="37"/>
                    <a:pt x="62" y="42"/>
                    <a:pt x="68" y="42"/>
                  </a:cubicBezTo>
                  <a:cubicBezTo>
                    <a:pt x="205" y="42"/>
                    <a:pt x="205" y="42"/>
                    <a:pt x="205" y="42"/>
                  </a:cubicBezTo>
                  <a:cubicBezTo>
                    <a:pt x="211" y="42"/>
                    <a:pt x="216" y="37"/>
                    <a:pt x="216" y="31"/>
                  </a:cubicBezTo>
                  <a:cubicBezTo>
                    <a:pt x="216" y="20"/>
                    <a:pt x="216" y="20"/>
                    <a:pt x="216" y="20"/>
                  </a:cubicBezTo>
                  <a:cubicBezTo>
                    <a:pt x="216" y="13"/>
                    <a:pt x="211" y="8"/>
                    <a:pt x="205" y="8"/>
                  </a:cubicBezTo>
                  <a:moveTo>
                    <a:pt x="10" y="116"/>
                  </a:moveTo>
                  <a:cubicBezTo>
                    <a:pt x="36" y="100"/>
                    <a:pt x="36" y="100"/>
                    <a:pt x="36" y="100"/>
                  </a:cubicBezTo>
                  <a:cubicBezTo>
                    <a:pt x="41" y="96"/>
                    <a:pt x="41" y="91"/>
                    <a:pt x="35" y="89"/>
                  </a:cubicBezTo>
                  <a:cubicBezTo>
                    <a:pt x="10" y="76"/>
                    <a:pt x="10" y="76"/>
                    <a:pt x="10" y="76"/>
                  </a:cubicBezTo>
                  <a:cubicBezTo>
                    <a:pt x="5" y="73"/>
                    <a:pt x="0" y="76"/>
                    <a:pt x="0" y="82"/>
                  </a:cubicBezTo>
                  <a:cubicBezTo>
                    <a:pt x="0" y="111"/>
                    <a:pt x="0" y="111"/>
                    <a:pt x="0" y="111"/>
                  </a:cubicBezTo>
                  <a:cubicBezTo>
                    <a:pt x="0" y="117"/>
                    <a:pt x="4" y="119"/>
                    <a:pt x="10" y="116"/>
                  </a:cubicBezTo>
                  <a:moveTo>
                    <a:pt x="205" y="77"/>
                  </a:moveTo>
                  <a:cubicBezTo>
                    <a:pt x="68" y="77"/>
                    <a:pt x="68" y="77"/>
                    <a:pt x="68" y="77"/>
                  </a:cubicBezTo>
                  <a:cubicBezTo>
                    <a:pt x="62" y="77"/>
                    <a:pt x="57" y="82"/>
                    <a:pt x="57" y="88"/>
                  </a:cubicBezTo>
                  <a:cubicBezTo>
                    <a:pt x="57" y="99"/>
                    <a:pt x="57" y="99"/>
                    <a:pt x="57" y="99"/>
                  </a:cubicBezTo>
                  <a:cubicBezTo>
                    <a:pt x="57" y="106"/>
                    <a:pt x="62" y="111"/>
                    <a:pt x="68" y="111"/>
                  </a:cubicBezTo>
                  <a:cubicBezTo>
                    <a:pt x="205" y="111"/>
                    <a:pt x="205" y="111"/>
                    <a:pt x="205" y="111"/>
                  </a:cubicBezTo>
                  <a:cubicBezTo>
                    <a:pt x="211" y="111"/>
                    <a:pt x="216" y="106"/>
                    <a:pt x="216" y="99"/>
                  </a:cubicBezTo>
                  <a:cubicBezTo>
                    <a:pt x="216" y="88"/>
                    <a:pt x="216" y="88"/>
                    <a:pt x="216" y="88"/>
                  </a:cubicBezTo>
                  <a:cubicBezTo>
                    <a:pt x="216" y="82"/>
                    <a:pt x="211" y="77"/>
                    <a:pt x="205" y="77"/>
                  </a:cubicBezTo>
                  <a:moveTo>
                    <a:pt x="36" y="156"/>
                  </a:moveTo>
                  <a:cubicBezTo>
                    <a:pt x="10" y="139"/>
                    <a:pt x="10" y="139"/>
                    <a:pt x="10" y="139"/>
                  </a:cubicBezTo>
                  <a:cubicBezTo>
                    <a:pt x="4" y="136"/>
                    <a:pt x="0" y="138"/>
                    <a:pt x="0" y="145"/>
                  </a:cubicBezTo>
                  <a:cubicBezTo>
                    <a:pt x="0" y="179"/>
                    <a:pt x="0" y="179"/>
                    <a:pt x="0" y="179"/>
                  </a:cubicBezTo>
                  <a:cubicBezTo>
                    <a:pt x="0" y="185"/>
                    <a:pt x="4" y="188"/>
                    <a:pt x="10" y="184"/>
                  </a:cubicBezTo>
                  <a:cubicBezTo>
                    <a:pt x="36" y="168"/>
                    <a:pt x="36" y="168"/>
                    <a:pt x="36" y="168"/>
                  </a:cubicBezTo>
                  <a:cubicBezTo>
                    <a:pt x="41" y="165"/>
                    <a:pt x="41" y="159"/>
                    <a:pt x="36" y="156"/>
                  </a:cubicBezTo>
                  <a:moveTo>
                    <a:pt x="205" y="145"/>
                  </a:moveTo>
                  <a:cubicBezTo>
                    <a:pt x="68" y="145"/>
                    <a:pt x="68" y="145"/>
                    <a:pt x="68" y="145"/>
                  </a:cubicBezTo>
                  <a:cubicBezTo>
                    <a:pt x="62" y="145"/>
                    <a:pt x="57" y="150"/>
                    <a:pt x="57" y="156"/>
                  </a:cubicBezTo>
                  <a:cubicBezTo>
                    <a:pt x="57" y="167"/>
                    <a:pt x="57" y="167"/>
                    <a:pt x="57" y="167"/>
                  </a:cubicBezTo>
                  <a:cubicBezTo>
                    <a:pt x="57" y="174"/>
                    <a:pt x="62" y="179"/>
                    <a:pt x="68" y="179"/>
                  </a:cubicBezTo>
                  <a:cubicBezTo>
                    <a:pt x="205" y="179"/>
                    <a:pt x="205" y="179"/>
                    <a:pt x="205" y="179"/>
                  </a:cubicBezTo>
                  <a:cubicBezTo>
                    <a:pt x="211" y="179"/>
                    <a:pt x="216" y="174"/>
                    <a:pt x="216" y="167"/>
                  </a:cubicBezTo>
                  <a:cubicBezTo>
                    <a:pt x="216" y="156"/>
                    <a:pt x="216" y="156"/>
                    <a:pt x="216" y="156"/>
                  </a:cubicBezTo>
                  <a:cubicBezTo>
                    <a:pt x="216" y="150"/>
                    <a:pt x="211" y="145"/>
                    <a:pt x="205" y="145"/>
                  </a:cubicBezTo>
                </a:path>
              </a:pathLst>
            </a:custGeom>
            <a:solidFill>
              <a:schemeClr val="bg1">
                <a:lumMod val="50000"/>
              </a:schemeClr>
            </a:solidFill>
            <a:ln>
              <a:noFill/>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28" name="Rectangle 26"/>
            <p:cNvSpPr/>
            <p:nvPr/>
          </p:nvSpPr>
          <p:spPr>
            <a:xfrm>
              <a:off x="5209781" y="2530293"/>
              <a:ext cx="2728513" cy="1905771"/>
            </a:xfrm>
            <a:prstGeom prst="rect">
              <a:avLst/>
            </a:prstGeom>
          </p:spPr>
          <p:txBody>
            <a:bodyPr wrap="square">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r>
                <a:rPr lang="en-US" b="1" dirty="0">
                  <a:solidFill>
                    <a:schemeClr val="bg1"/>
                  </a:solidFill>
                </a:rPr>
                <a:t>You will not believe </a:t>
              </a:r>
              <a:r>
                <a:rPr lang="en-US" dirty="0">
                  <a:solidFill>
                    <a:schemeClr val="bg1"/>
                  </a:solidFill>
                </a:rPr>
                <a:t>all of the elements in this slide are all editable without reducing the quality, unlimited color, and unlimited size, none of which use jpg or </a:t>
              </a:r>
              <a:r>
                <a:rPr lang="en-US" dirty="0" err="1">
                  <a:solidFill>
                    <a:schemeClr val="bg1"/>
                  </a:solidFill>
                </a:rPr>
                <a:t>png</a:t>
              </a:r>
              <a:r>
                <a:rPr lang="en-US" dirty="0">
                  <a:solidFill>
                    <a:schemeClr val="bg1"/>
                  </a:solidFill>
                </a:rPr>
                <a:t>. pure vector of </a:t>
              </a:r>
              <a:r>
                <a:rPr lang="en-US" dirty="0" err="1">
                  <a:solidFill>
                    <a:schemeClr val="bg1"/>
                  </a:solidFill>
                </a:rPr>
                <a:t>powerpoint</a:t>
              </a:r>
              <a:r>
                <a:rPr lang="en-US" dirty="0">
                  <a:solidFill>
                    <a:schemeClr val="bg1"/>
                  </a:solidFill>
                </a:rPr>
                <a:t>.</a:t>
              </a:r>
              <a:endParaRPr lang="id-ID" b="1" dirty="0">
                <a:solidFill>
                  <a:schemeClr val="bg1"/>
                </a:solidFill>
              </a:endParaRPr>
            </a:p>
            <a:p>
              <a:pPr algn="ctr"/>
              <a:r>
                <a:rPr lang="en-US" dirty="0">
                  <a:solidFill>
                    <a:schemeClr val="bg1"/>
                  </a:solidFill>
                </a:rPr>
                <a:t> I am alone, and feel the charm of existence in this spot, which was created for the bliss</a:t>
              </a:r>
              <a:endParaRPr lang="id-ID"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1005983" y="2076039"/>
            <a:ext cx="10556896" cy="4075215"/>
            <a:chOff x="971600" y="1228970"/>
            <a:chExt cx="7272808" cy="2807478"/>
          </a:xfrm>
        </p:grpSpPr>
        <p:grpSp>
          <p:nvGrpSpPr>
            <p:cNvPr id="6" name="淘宝店chenying0907出品 6"/>
            <p:cNvGrpSpPr/>
            <p:nvPr/>
          </p:nvGrpSpPr>
          <p:grpSpPr>
            <a:xfrm>
              <a:off x="3131840" y="2162488"/>
              <a:ext cx="1367061" cy="1021557"/>
              <a:chOff x="3202305" y="2114476"/>
              <a:chExt cx="1367061" cy="1021557"/>
            </a:xfrm>
          </p:grpSpPr>
          <p:sp>
            <p:nvSpPr>
              <p:cNvPr id="32" name="MH_Other_5"/>
              <p:cNvSpPr/>
              <p:nvPr/>
            </p:nvSpPr>
            <p:spPr bwMode="auto">
              <a:xfrm>
                <a:off x="3202305" y="2625255"/>
                <a:ext cx="1367061" cy="510778"/>
              </a:xfrm>
              <a:custGeom>
                <a:avLst/>
                <a:gdLst>
                  <a:gd name="T0" fmla="*/ 477 w 1299"/>
                  <a:gd name="T1" fmla="*/ 514 h 514"/>
                  <a:gd name="T2" fmla="*/ 786 w 1299"/>
                  <a:gd name="T3" fmla="*/ 514 h 514"/>
                  <a:gd name="T4" fmla="*/ 1299 w 1299"/>
                  <a:gd name="T5" fmla="*/ 0 h 514"/>
                  <a:gd name="T6" fmla="*/ 0 w 1299"/>
                  <a:gd name="T7" fmla="*/ 0 h 514"/>
                  <a:gd name="T8" fmla="*/ 477 w 1299"/>
                  <a:gd name="T9" fmla="*/ 514 h 514"/>
                </a:gdLst>
                <a:ahLst/>
                <a:cxnLst>
                  <a:cxn ang="0">
                    <a:pos x="T0" y="T1"/>
                  </a:cxn>
                  <a:cxn ang="0">
                    <a:pos x="T2" y="T3"/>
                  </a:cxn>
                  <a:cxn ang="0">
                    <a:pos x="T4" y="T5"/>
                  </a:cxn>
                  <a:cxn ang="0">
                    <a:pos x="T6" y="T7"/>
                  </a:cxn>
                  <a:cxn ang="0">
                    <a:pos x="T8" y="T9"/>
                  </a:cxn>
                </a:cxnLst>
                <a:rect l="0" t="0" r="r" b="b"/>
                <a:pathLst>
                  <a:path w="1299" h="514">
                    <a:moveTo>
                      <a:pt x="477" y="514"/>
                    </a:moveTo>
                    <a:lnTo>
                      <a:pt x="786" y="514"/>
                    </a:lnTo>
                    <a:lnTo>
                      <a:pt x="1299" y="0"/>
                    </a:lnTo>
                    <a:lnTo>
                      <a:pt x="0" y="0"/>
                    </a:lnTo>
                    <a:lnTo>
                      <a:pt x="477" y="514"/>
                    </a:lnTo>
                    <a:close/>
                  </a:path>
                </a:pathLst>
              </a:custGeom>
              <a:solidFill>
                <a:schemeClr val="accent2"/>
              </a:solidFill>
              <a:ln>
                <a:noFill/>
              </a:ln>
            </p:spPr>
            <p:txBody>
              <a:bodyPr lIns="68580" tIns="34290" rIns="68580" bIns="34290"/>
              <a:lstStyle/>
              <a:p>
                <a:pPr eaLnBrk="1" fontAlgn="auto" hangingPunct="1">
                  <a:spcBef>
                    <a:spcPts val="0"/>
                  </a:spcBef>
                  <a:spcAft>
                    <a:spcPts val="0"/>
                  </a:spcAft>
                  <a:defRPr/>
                </a:pPr>
                <a:endParaRPr lang="zh-CN" altLang="en-US" sz="2800" kern="0">
                  <a:solidFill>
                    <a:schemeClr val="bg1">
                      <a:lumMod val="50000"/>
                    </a:schemeClr>
                  </a:solidFill>
                  <a:latin typeface="+mn-lt"/>
                  <a:ea typeface="+mn-ea"/>
                </a:endParaRPr>
              </a:p>
            </p:txBody>
          </p:sp>
          <p:sp>
            <p:nvSpPr>
              <p:cNvPr id="33" name="MH_Other_6"/>
              <p:cNvSpPr/>
              <p:nvPr/>
            </p:nvSpPr>
            <p:spPr bwMode="auto">
              <a:xfrm>
                <a:off x="3202305" y="2114476"/>
                <a:ext cx="1367061" cy="510779"/>
              </a:xfrm>
              <a:custGeom>
                <a:avLst/>
                <a:gdLst>
                  <a:gd name="T0" fmla="*/ 477 w 1299"/>
                  <a:gd name="T1" fmla="*/ 0 h 514"/>
                  <a:gd name="T2" fmla="*/ 786 w 1299"/>
                  <a:gd name="T3" fmla="*/ 0 h 514"/>
                  <a:gd name="T4" fmla="*/ 1299 w 1299"/>
                  <a:gd name="T5" fmla="*/ 514 h 514"/>
                  <a:gd name="T6" fmla="*/ 0 w 1299"/>
                  <a:gd name="T7" fmla="*/ 514 h 514"/>
                  <a:gd name="T8" fmla="*/ 477 w 1299"/>
                  <a:gd name="T9" fmla="*/ 0 h 514"/>
                </a:gdLst>
                <a:ahLst/>
                <a:cxnLst>
                  <a:cxn ang="0">
                    <a:pos x="T0" y="T1"/>
                  </a:cxn>
                  <a:cxn ang="0">
                    <a:pos x="T2" y="T3"/>
                  </a:cxn>
                  <a:cxn ang="0">
                    <a:pos x="T4" y="T5"/>
                  </a:cxn>
                  <a:cxn ang="0">
                    <a:pos x="T6" y="T7"/>
                  </a:cxn>
                  <a:cxn ang="0">
                    <a:pos x="T8" y="T9"/>
                  </a:cxn>
                </a:cxnLst>
                <a:rect l="0" t="0" r="r" b="b"/>
                <a:pathLst>
                  <a:path w="1299" h="514">
                    <a:moveTo>
                      <a:pt x="477" y="0"/>
                    </a:moveTo>
                    <a:lnTo>
                      <a:pt x="786" y="0"/>
                    </a:lnTo>
                    <a:lnTo>
                      <a:pt x="1299" y="514"/>
                    </a:lnTo>
                    <a:lnTo>
                      <a:pt x="0" y="514"/>
                    </a:lnTo>
                    <a:lnTo>
                      <a:pt x="477" y="0"/>
                    </a:lnTo>
                    <a:close/>
                  </a:path>
                </a:pathLst>
              </a:custGeom>
              <a:solidFill>
                <a:schemeClr val="accent2"/>
              </a:solidFill>
              <a:ln>
                <a:noFill/>
              </a:ln>
            </p:spPr>
            <p:txBody>
              <a:bodyPr lIns="68580" tIns="34290" rIns="68580" bIns="34290"/>
              <a:lstStyle/>
              <a:p>
                <a:pPr eaLnBrk="1" fontAlgn="auto" hangingPunct="1">
                  <a:spcBef>
                    <a:spcPts val="0"/>
                  </a:spcBef>
                  <a:spcAft>
                    <a:spcPts val="0"/>
                  </a:spcAft>
                  <a:defRPr/>
                </a:pPr>
                <a:endParaRPr lang="zh-CN" altLang="en-US" sz="2800" kern="0">
                  <a:solidFill>
                    <a:schemeClr val="bg1">
                      <a:lumMod val="50000"/>
                    </a:schemeClr>
                  </a:solidFill>
                  <a:latin typeface="+mn-lt"/>
                  <a:ea typeface="+mn-ea"/>
                </a:endParaRPr>
              </a:p>
            </p:txBody>
          </p:sp>
          <p:sp>
            <p:nvSpPr>
              <p:cNvPr id="34" name="MH_Other_9"/>
              <p:cNvSpPr>
                <a:spLocks noChangeAspect="1" noEditPoints="1"/>
              </p:cNvSpPr>
              <p:nvPr/>
            </p:nvSpPr>
            <p:spPr bwMode="auto">
              <a:xfrm>
                <a:off x="3766769" y="2466901"/>
                <a:ext cx="328851" cy="315516"/>
              </a:xfrm>
              <a:custGeom>
                <a:avLst/>
                <a:gdLst>
                  <a:gd name="T0" fmla="*/ 760006211 w 104"/>
                  <a:gd name="T1" fmla="*/ 595884000 h 105"/>
                  <a:gd name="T2" fmla="*/ 760006211 w 104"/>
                  <a:gd name="T3" fmla="*/ 297942000 h 105"/>
                  <a:gd name="T4" fmla="*/ 592544419 w 104"/>
                  <a:gd name="T5" fmla="*/ 297942000 h 105"/>
                  <a:gd name="T6" fmla="*/ 592544419 w 104"/>
                  <a:gd name="T7" fmla="*/ 595884000 h 105"/>
                  <a:gd name="T8" fmla="*/ 309153610 w 104"/>
                  <a:gd name="T9" fmla="*/ 595884000 h 105"/>
                  <a:gd name="T10" fmla="*/ 309153610 w 104"/>
                  <a:gd name="T11" fmla="*/ 764286000 h 105"/>
                  <a:gd name="T12" fmla="*/ 592544419 w 104"/>
                  <a:gd name="T13" fmla="*/ 764286000 h 105"/>
                  <a:gd name="T14" fmla="*/ 592544419 w 104"/>
                  <a:gd name="T15" fmla="*/ 1062228000 h 105"/>
                  <a:gd name="T16" fmla="*/ 760006211 w 104"/>
                  <a:gd name="T17" fmla="*/ 1062228000 h 105"/>
                  <a:gd name="T18" fmla="*/ 760006211 w 104"/>
                  <a:gd name="T19" fmla="*/ 764286000 h 105"/>
                  <a:gd name="T20" fmla="*/ 1043397020 w 104"/>
                  <a:gd name="T21" fmla="*/ 764286000 h 105"/>
                  <a:gd name="T22" fmla="*/ 1043397020 w 104"/>
                  <a:gd name="T23" fmla="*/ 595884000 h 105"/>
                  <a:gd name="T24" fmla="*/ 760006211 w 104"/>
                  <a:gd name="T25" fmla="*/ 595884000 h 105"/>
                  <a:gd name="T26" fmla="*/ 669836408 w 104"/>
                  <a:gd name="T27" fmla="*/ 0 h 105"/>
                  <a:gd name="T28" fmla="*/ 0 w 104"/>
                  <a:gd name="T29" fmla="*/ 686562000 h 105"/>
                  <a:gd name="T30" fmla="*/ 669836408 w 104"/>
                  <a:gd name="T31" fmla="*/ 1360170000 h 105"/>
                  <a:gd name="T32" fmla="*/ 1339669229 w 104"/>
                  <a:gd name="T33" fmla="*/ 686562000 h 105"/>
                  <a:gd name="T34" fmla="*/ 669836408 w 104"/>
                  <a:gd name="T35" fmla="*/ 0 h 105"/>
                  <a:gd name="T36" fmla="*/ 669836408 w 104"/>
                  <a:gd name="T37" fmla="*/ 1204722000 h 105"/>
                  <a:gd name="T38" fmla="*/ 154576805 w 104"/>
                  <a:gd name="T39" fmla="*/ 686562000 h 105"/>
                  <a:gd name="T40" fmla="*/ 669836408 w 104"/>
                  <a:gd name="T41" fmla="*/ 155448000 h 105"/>
                  <a:gd name="T42" fmla="*/ 1197973825 w 104"/>
                  <a:gd name="T43" fmla="*/ 686562000 h 105"/>
                  <a:gd name="T44" fmla="*/ 669836408 w 104"/>
                  <a:gd name="T45" fmla="*/ 1204722000 h 10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ysClr val="window" lastClr="FFFFFF">
                  <a:alpha val="87842"/>
                </a:sys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50000"/>
                    </a:schemeClr>
                  </a:solidFill>
                  <a:latin typeface="+mn-lt"/>
                  <a:ea typeface="+mn-ea"/>
                </a:endParaRPr>
              </a:p>
            </p:txBody>
          </p:sp>
        </p:grpSp>
        <p:grpSp>
          <p:nvGrpSpPr>
            <p:cNvPr id="7" name="淘宝店chenying0907出品 4"/>
            <p:cNvGrpSpPr/>
            <p:nvPr/>
          </p:nvGrpSpPr>
          <p:grpSpPr>
            <a:xfrm>
              <a:off x="3979642" y="2741048"/>
              <a:ext cx="1081050" cy="1295400"/>
              <a:chOff x="4028841" y="2682404"/>
              <a:chExt cx="1081050" cy="1295400"/>
            </a:xfrm>
          </p:grpSpPr>
          <p:sp>
            <p:nvSpPr>
              <p:cNvPr id="29" name="MH_Other_7"/>
              <p:cNvSpPr/>
              <p:nvPr/>
            </p:nvSpPr>
            <p:spPr bwMode="auto">
              <a:xfrm>
                <a:off x="4569367" y="2682404"/>
                <a:ext cx="540524" cy="1295400"/>
              </a:xfrm>
              <a:custGeom>
                <a:avLst/>
                <a:gdLst>
                  <a:gd name="T0" fmla="*/ 514 w 514"/>
                  <a:gd name="T1" fmla="*/ 824 h 1302"/>
                  <a:gd name="T2" fmla="*/ 514 w 514"/>
                  <a:gd name="T3" fmla="*/ 513 h 1302"/>
                  <a:gd name="T4" fmla="*/ 0 w 514"/>
                  <a:gd name="T5" fmla="*/ 0 h 1302"/>
                  <a:gd name="T6" fmla="*/ 0 w 514"/>
                  <a:gd name="T7" fmla="*/ 1302 h 1302"/>
                  <a:gd name="T8" fmla="*/ 514 w 514"/>
                  <a:gd name="T9" fmla="*/ 824 h 1302"/>
                </a:gdLst>
                <a:ahLst/>
                <a:cxnLst>
                  <a:cxn ang="0">
                    <a:pos x="T0" y="T1"/>
                  </a:cxn>
                  <a:cxn ang="0">
                    <a:pos x="T2" y="T3"/>
                  </a:cxn>
                  <a:cxn ang="0">
                    <a:pos x="T4" y="T5"/>
                  </a:cxn>
                  <a:cxn ang="0">
                    <a:pos x="T6" y="T7"/>
                  </a:cxn>
                  <a:cxn ang="0">
                    <a:pos x="T8" y="T9"/>
                  </a:cxn>
                </a:cxnLst>
                <a:rect l="0" t="0" r="r" b="b"/>
                <a:pathLst>
                  <a:path w="514" h="1302">
                    <a:moveTo>
                      <a:pt x="514" y="824"/>
                    </a:moveTo>
                    <a:lnTo>
                      <a:pt x="514" y="513"/>
                    </a:lnTo>
                    <a:lnTo>
                      <a:pt x="0" y="0"/>
                    </a:lnTo>
                    <a:lnTo>
                      <a:pt x="0" y="1302"/>
                    </a:lnTo>
                    <a:lnTo>
                      <a:pt x="514" y="824"/>
                    </a:lnTo>
                    <a:close/>
                  </a:path>
                </a:pathLst>
              </a:custGeom>
              <a:solidFill>
                <a:schemeClr val="accent1"/>
              </a:solidFill>
              <a:ln>
                <a:noFill/>
              </a:ln>
            </p:spPr>
            <p:txBody>
              <a:bodyPr lIns="68580" tIns="34290" rIns="68580" bIns="34290"/>
              <a:lstStyle/>
              <a:p>
                <a:pPr eaLnBrk="1" fontAlgn="auto" hangingPunct="1">
                  <a:spcBef>
                    <a:spcPts val="0"/>
                  </a:spcBef>
                  <a:spcAft>
                    <a:spcPts val="0"/>
                  </a:spcAft>
                  <a:defRPr/>
                </a:pPr>
                <a:endParaRPr lang="zh-CN" altLang="en-US" sz="2800" kern="0">
                  <a:solidFill>
                    <a:schemeClr val="bg1">
                      <a:lumMod val="50000"/>
                    </a:schemeClr>
                  </a:solidFill>
                  <a:latin typeface="+mn-lt"/>
                  <a:ea typeface="+mn-ea"/>
                </a:endParaRPr>
              </a:p>
            </p:txBody>
          </p:sp>
          <p:sp>
            <p:nvSpPr>
              <p:cNvPr id="30" name="MH_Other_8"/>
              <p:cNvSpPr/>
              <p:nvPr/>
            </p:nvSpPr>
            <p:spPr bwMode="auto">
              <a:xfrm>
                <a:off x="4028841" y="2682404"/>
                <a:ext cx="540525" cy="1295400"/>
              </a:xfrm>
              <a:custGeom>
                <a:avLst/>
                <a:gdLst>
                  <a:gd name="T0" fmla="*/ 0 w 514"/>
                  <a:gd name="T1" fmla="*/ 824 h 1302"/>
                  <a:gd name="T2" fmla="*/ 0 w 514"/>
                  <a:gd name="T3" fmla="*/ 513 h 1302"/>
                  <a:gd name="T4" fmla="*/ 514 w 514"/>
                  <a:gd name="T5" fmla="*/ 0 h 1302"/>
                  <a:gd name="T6" fmla="*/ 514 w 514"/>
                  <a:gd name="T7" fmla="*/ 1302 h 1302"/>
                  <a:gd name="T8" fmla="*/ 0 w 514"/>
                  <a:gd name="T9" fmla="*/ 824 h 1302"/>
                </a:gdLst>
                <a:ahLst/>
                <a:cxnLst>
                  <a:cxn ang="0">
                    <a:pos x="T0" y="T1"/>
                  </a:cxn>
                  <a:cxn ang="0">
                    <a:pos x="T2" y="T3"/>
                  </a:cxn>
                  <a:cxn ang="0">
                    <a:pos x="T4" y="T5"/>
                  </a:cxn>
                  <a:cxn ang="0">
                    <a:pos x="T6" y="T7"/>
                  </a:cxn>
                  <a:cxn ang="0">
                    <a:pos x="T8" y="T9"/>
                  </a:cxn>
                </a:cxnLst>
                <a:rect l="0" t="0" r="r" b="b"/>
                <a:pathLst>
                  <a:path w="514" h="1302">
                    <a:moveTo>
                      <a:pt x="0" y="824"/>
                    </a:moveTo>
                    <a:lnTo>
                      <a:pt x="0" y="513"/>
                    </a:lnTo>
                    <a:lnTo>
                      <a:pt x="514" y="0"/>
                    </a:lnTo>
                    <a:lnTo>
                      <a:pt x="514" y="1302"/>
                    </a:lnTo>
                    <a:lnTo>
                      <a:pt x="0" y="824"/>
                    </a:lnTo>
                    <a:close/>
                  </a:path>
                </a:pathLst>
              </a:custGeom>
              <a:solidFill>
                <a:schemeClr val="accent1"/>
              </a:solidFill>
              <a:ln>
                <a:noFill/>
              </a:ln>
            </p:spPr>
            <p:txBody>
              <a:bodyPr lIns="68580" tIns="34290" rIns="68580" bIns="34290"/>
              <a:lstStyle/>
              <a:p>
                <a:pPr eaLnBrk="1" fontAlgn="auto" hangingPunct="1">
                  <a:spcBef>
                    <a:spcPts val="0"/>
                  </a:spcBef>
                  <a:spcAft>
                    <a:spcPts val="0"/>
                  </a:spcAft>
                  <a:defRPr/>
                </a:pPr>
                <a:endParaRPr lang="zh-CN" altLang="en-US" sz="2800" kern="0">
                  <a:solidFill>
                    <a:schemeClr val="bg1">
                      <a:lumMod val="50000"/>
                    </a:schemeClr>
                  </a:solidFill>
                  <a:latin typeface="+mn-lt"/>
                  <a:ea typeface="+mn-ea"/>
                </a:endParaRPr>
              </a:p>
            </p:txBody>
          </p:sp>
          <p:sp>
            <p:nvSpPr>
              <p:cNvPr id="31" name="MH_Other_10"/>
              <p:cNvSpPr>
                <a:spLocks noChangeAspect="1" noEditPoints="1"/>
              </p:cNvSpPr>
              <p:nvPr/>
            </p:nvSpPr>
            <p:spPr bwMode="auto">
              <a:xfrm>
                <a:off x="4390452" y="3194373"/>
                <a:ext cx="370429" cy="317897"/>
              </a:xfrm>
              <a:custGeom>
                <a:avLst/>
                <a:gdLst>
                  <a:gd name="T0" fmla="*/ 812168355 w 106"/>
                  <a:gd name="T1" fmla="*/ 969364271 h 95"/>
                  <a:gd name="T2" fmla="*/ 577891455 w 106"/>
                  <a:gd name="T3" fmla="*/ 1144165830 h 95"/>
                  <a:gd name="T4" fmla="*/ 577891455 w 106"/>
                  <a:gd name="T5" fmla="*/ 889907201 h 95"/>
                  <a:gd name="T6" fmla="*/ 312371836 w 106"/>
                  <a:gd name="T7" fmla="*/ 492625845 h 95"/>
                  <a:gd name="T8" fmla="*/ 0 w 106"/>
                  <a:gd name="T9" fmla="*/ 874015787 h 95"/>
                  <a:gd name="T10" fmla="*/ 624743672 w 106"/>
                  <a:gd name="T11" fmla="*/ 1303079970 h 95"/>
                  <a:gd name="T12" fmla="*/ 827789714 w 106"/>
                  <a:gd name="T13" fmla="*/ 1287188556 h 95"/>
                  <a:gd name="T14" fmla="*/ 1046449208 w 106"/>
                  <a:gd name="T15" fmla="*/ 1509664358 h 95"/>
                  <a:gd name="T16" fmla="*/ 983975632 w 106"/>
                  <a:gd name="T17" fmla="*/ 1239514314 h 95"/>
                  <a:gd name="T18" fmla="*/ 1249491297 w 106"/>
                  <a:gd name="T19" fmla="*/ 953472857 h 95"/>
                  <a:gd name="T20" fmla="*/ 999593038 w 106"/>
                  <a:gd name="T21" fmla="*/ 985255685 h 95"/>
                  <a:gd name="T22" fmla="*/ 812168355 w 106"/>
                  <a:gd name="T23" fmla="*/ 969364271 h 95"/>
                  <a:gd name="T24" fmla="*/ 1030831803 w 106"/>
                  <a:gd name="T25" fmla="*/ 0 h 95"/>
                  <a:gd name="T26" fmla="*/ 406084177 w 106"/>
                  <a:gd name="T27" fmla="*/ 429064183 h 95"/>
                  <a:gd name="T28" fmla="*/ 671599842 w 106"/>
                  <a:gd name="T29" fmla="*/ 794558717 h 95"/>
                  <a:gd name="T30" fmla="*/ 671599842 w 106"/>
                  <a:gd name="T31" fmla="*/ 969364271 h 95"/>
                  <a:gd name="T32" fmla="*/ 843407120 w 106"/>
                  <a:gd name="T33" fmla="*/ 842232959 h 95"/>
                  <a:gd name="T34" fmla="*/ 1030831803 w 106"/>
                  <a:gd name="T35" fmla="*/ 874015787 h 95"/>
                  <a:gd name="T36" fmla="*/ 1655575475 w 106"/>
                  <a:gd name="T37" fmla="*/ 429064183 h 95"/>
                  <a:gd name="T38" fmla="*/ 1030831803 w 106"/>
                  <a:gd name="T39" fmla="*/ 0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ysClr val="window" lastClr="FFFFFF">
                  <a:alpha val="89018"/>
                </a:sys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50000"/>
                    </a:schemeClr>
                  </a:solidFill>
                  <a:latin typeface="+mn-lt"/>
                  <a:ea typeface="+mn-ea"/>
                </a:endParaRPr>
              </a:p>
            </p:txBody>
          </p:sp>
        </p:grpSp>
        <p:grpSp>
          <p:nvGrpSpPr>
            <p:cNvPr id="8" name="淘宝店chenying0907出品 5"/>
            <p:cNvGrpSpPr/>
            <p:nvPr/>
          </p:nvGrpSpPr>
          <p:grpSpPr>
            <a:xfrm>
              <a:off x="4547736" y="2162488"/>
              <a:ext cx="1369581" cy="1021557"/>
              <a:chOff x="4575666" y="2114476"/>
              <a:chExt cx="1369581" cy="1021557"/>
            </a:xfrm>
          </p:grpSpPr>
          <p:sp>
            <p:nvSpPr>
              <p:cNvPr id="25" name="MH_Other_1"/>
              <p:cNvSpPr/>
              <p:nvPr/>
            </p:nvSpPr>
            <p:spPr bwMode="auto">
              <a:xfrm>
                <a:off x="4575666" y="2114476"/>
                <a:ext cx="1369581" cy="510779"/>
              </a:xfrm>
              <a:custGeom>
                <a:avLst/>
                <a:gdLst>
                  <a:gd name="T0" fmla="*/ 824 w 1302"/>
                  <a:gd name="T1" fmla="*/ 0 h 514"/>
                  <a:gd name="T2" fmla="*/ 513 w 1302"/>
                  <a:gd name="T3" fmla="*/ 0 h 514"/>
                  <a:gd name="T4" fmla="*/ 0 w 1302"/>
                  <a:gd name="T5" fmla="*/ 514 h 514"/>
                  <a:gd name="T6" fmla="*/ 1302 w 1302"/>
                  <a:gd name="T7" fmla="*/ 514 h 514"/>
                  <a:gd name="T8" fmla="*/ 824 w 1302"/>
                  <a:gd name="T9" fmla="*/ 0 h 514"/>
                </a:gdLst>
                <a:ahLst/>
                <a:cxnLst>
                  <a:cxn ang="0">
                    <a:pos x="T0" y="T1"/>
                  </a:cxn>
                  <a:cxn ang="0">
                    <a:pos x="T2" y="T3"/>
                  </a:cxn>
                  <a:cxn ang="0">
                    <a:pos x="T4" y="T5"/>
                  </a:cxn>
                  <a:cxn ang="0">
                    <a:pos x="T6" y="T7"/>
                  </a:cxn>
                  <a:cxn ang="0">
                    <a:pos x="T8" y="T9"/>
                  </a:cxn>
                </a:cxnLst>
                <a:rect l="0" t="0" r="r" b="b"/>
                <a:pathLst>
                  <a:path w="1302" h="514">
                    <a:moveTo>
                      <a:pt x="824" y="0"/>
                    </a:moveTo>
                    <a:lnTo>
                      <a:pt x="513" y="0"/>
                    </a:lnTo>
                    <a:lnTo>
                      <a:pt x="0" y="514"/>
                    </a:lnTo>
                    <a:lnTo>
                      <a:pt x="1302" y="514"/>
                    </a:lnTo>
                    <a:lnTo>
                      <a:pt x="824" y="0"/>
                    </a:lnTo>
                    <a:close/>
                  </a:path>
                </a:pathLst>
              </a:custGeom>
              <a:solidFill>
                <a:schemeClr val="accent4"/>
              </a:solidFill>
              <a:ln>
                <a:noFill/>
              </a:ln>
            </p:spPr>
            <p:txBody>
              <a:bodyPr lIns="68580" tIns="34290" rIns="68580" bIns="34290"/>
              <a:lstStyle/>
              <a:p>
                <a:pPr eaLnBrk="1" fontAlgn="auto" hangingPunct="1">
                  <a:spcBef>
                    <a:spcPts val="0"/>
                  </a:spcBef>
                  <a:spcAft>
                    <a:spcPts val="0"/>
                  </a:spcAft>
                  <a:defRPr/>
                </a:pPr>
                <a:endParaRPr lang="zh-CN" altLang="en-US" sz="2800" kern="0">
                  <a:solidFill>
                    <a:schemeClr val="bg1">
                      <a:lumMod val="50000"/>
                    </a:schemeClr>
                  </a:solidFill>
                  <a:latin typeface="+mn-lt"/>
                  <a:ea typeface="+mn-ea"/>
                </a:endParaRPr>
              </a:p>
            </p:txBody>
          </p:sp>
          <p:sp>
            <p:nvSpPr>
              <p:cNvPr id="26" name="MH_Other_2"/>
              <p:cNvSpPr/>
              <p:nvPr/>
            </p:nvSpPr>
            <p:spPr bwMode="auto">
              <a:xfrm>
                <a:off x="4575666" y="2625255"/>
                <a:ext cx="1369581" cy="510778"/>
              </a:xfrm>
              <a:custGeom>
                <a:avLst/>
                <a:gdLst>
                  <a:gd name="T0" fmla="*/ 824 w 1302"/>
                  <a:gd name="T1" fmla="*/ 514 h 514"/>
                  <a:gd name="T2" fmla="*/ 513 w 1302"/>
                  <a:gd name="T3" fmla="*/ 514 h 514"/>
                  <a:gd name="T4" fmla="*/ 0 w 1302"/>
                  <a:gd name="T5" fmla="*/ 0 h 514"/>
                  <a:gd name="T6" fmla="*/ 1302 w 1302"/>
                  <a:gd name="T7" fmla="*/ 0 h 514"/>
                  <a:gd name="T8" fmla="*/ 824 w 1302"/>
                  <a:gd name="T9" fmla="*/ 514 h 514"/>
                </a:gdLst>
                <a:ahLst/>
                <a:cxnLst>
                  <a:cxn ang="0">
                    <a:pos x="T0" y="T1"/>
                  </a:cxn>
                  <a:cxn ang="0">
                    <a:pos x="T2" y="T3"/>
                  </a:cxn>
                  <a:cxn ang="0">
                    <a:pos x="T4" y="T5"/>
                  </a:cxn>
                  <a:cxn ang="0">
                    <a:pos x="T6" y="T7"/>
                  </a:cxn>
                  <a:cxn ang="0">
                    <a:pos x="T8" y="T9"/>
                  </a:cxn>
                </a:cxnLst>
                <a:rect l="0" t="0" r="r" b="b"/>
                <a:pathLst>
                  <a:path w="1302" h="514">
                    <a:moveTo>
                      <a:pt x="824" y="514"/>
                    </a:moveTo>
                    <a:lnTo>
                      <a:pt x="513" y="514"/>
                    </a:lnTo>
                    <a:lnTo>
                      <a:pt x="0" y="0"/>
                    </a:lnTo>
                    <a:lnTo>
                      <a:pt x="1302" y="0"/>
                    </a:lnTo>
                    <a:lnTo>
                      <a:pt x="824" y="514"/>
                    </a:lnTo>
                    <a:close/>
                  </a:path>
                </a:pathLst>
              </a:custGeom>
              <a:solidFill>
                <a:schemeClr val="accent4"/>
              </a:solidFill>
              <a:ln>
                <a:noFill/>
              </a:ln>
            </p:spPr>
            <p:txBody>
              <a:bodyPr lIns="68580" tIns="34290" rIns="68580" bIns="34290"/>
              <a:lstStyle/>
              <a:p>
                <a:pPr eaLnBrk="1" fontAlgn="auto" hangingPunct="1">
                  <a:spcBef>
                    <a:spcPts val="0"/>
                  </a:spcBef>
                  <a:spcAft>
                    <a:spcPts val="0"/>
                  </a:spcAft>
                  <a:defRPr/>
                </a:pPr>
                <a:endParaRPr lang="zh-CN" altLang="en-US" sz="2800" kern="0">
                  <a:solidFill>
                    <a:schemeClr val="bg1">
                      <a:lumMod val="50000"/>
                    </a:schemeClr>
                  </a:solidFill>
                  <a:latin typeface="+mn-lt"/>
                  <a:ea typeface="+mn-ea"/>
                </a:endParaRPr>
              </a:p>
            </p:txBody>
          </p:sp>
          <p:sp>
            <p:nvSpPr>
              <p:cNvPr id="28" name="MH_Other_11"/>
              <p:cNvSpPr>
                <a:spLocks noChangeAspect="1" noEditPoints="1"/>
              </p:cNvSpPr>
              <p:nvPr/>
            </p:nvSpPr>
            <p:spPr bwMode="auto">
              <a:xfrm>
                <a:off x="4983894" y="2450232"/>
                <a:ext cx="554384" cy="303610"/>
              </a:xfrm>
              <a:custGeom>
                <a:avLst/>
                <a:gdLst>
                  <a:gd name="T0" fmla="*/ 2147483646 w 132"/>
                  <a:gd name="T1" fmla="*/ 764997897 h 67"/>
                  <a:gd name="T2" fmla="*/ 2147483646 w 132"/>
                  <a:gd name="T3" fmla="*/ 941536290 h 67"/>
                  <a:gd name="T4" fmla="*/ 2147483646 w 132"/>
                  <a:gd name="T5" fmla="*/ 1088649810 h 67"/>
                  <a:gd name="T6" fmla="*/ 2147483646 w 132"/>
                  <a:gd name="T7" fmla="*/ 1618259564 h 67"/>
                  <a:gd name="T8" fmla="*/ 2147483646 w 132"/>
                  <a:gd name="T9" fmla="*/ 1618259564 h 67"/>
                  <a:gd name="T10" fmla="*/ 2147483646 w 132"/>
                  <a:gd name="T11" fmla="*/ 1441721171 h 67"/>
                  <a:gd name="T12" fmla="*/ 2147483646 w 132"/>
                  <a:gd name="T13" fmla="*/ 1971336351 h 67"/>
                  <a:gd name="T14" fmla="*/ 2147483646 w 132"/>
                  <a:gd name="T15" fmla="*/ 1971336351 h 67"/>
                  <a:gd name="T16" fmla="*/ 2147483646 w 132"/>
                  <a:gd name="T17" fmla="*/ 1765378510 h 67"/>
                  <a:gd name="T18" fmla="*/ 2147483646 w 132"/>
                  <a:gd name="T19" fmla="*/ 1971336351 h 67"/>
                  <a:gd name="T20" fmla="*/ 2147483646 w 132"/>
                  <a:gd name="T21" fmla="*/ 1971336351 h 67"/>
                  <a:gd name="T22" fmla="*/ 2147483646 w 132"/>
                  <a:gd name="T23" fmla="*/ 1441721171 h 67"/>
                  <a:gd name="T24" fmla="*/ 2147483646 w 132"/>
                  <a:gd name="T25" fmla="*/ 1618259564 h 67"/>
                  <a:gd name="T26" fmla="*/ 2147483646 w 132"/>
                  <a:gd name="T27" fmla="*/ 1618259564 h 67"/>
                  <a:gd name="T28" fmla="*/ 2147483646 w 132"/>
                  <a:gd name="T29" fmla="*/ 1088649810 h 67"/>
                  <a:gd name="T30" fmla="*/ 2147483646 w 132"/>
                  <a:gd name="T31" fmla="*/ 941536290 h 67"/>
                  <a:gd name="T32" fmla="*/ 2147483646 w 132"/>
                  <a:gd name="T33" fmla="*/ 764997897 h 67"/>
                  <a:gd name="T34" fmla="*/ 405775621 w 132"/>
                  <a:gd name="T35" fmla="*/ 764997897 h 67"/>
                  <a:gd name="T36" fmla="*/ 247974518 w 132"/>
                  <a:gd name="T37" fmla="*/ 941536290 h 67"/>
                  <a:gd name="T38" fmla="*/ 293061226 w 132"/>
                  <a:gd name="T39" fmla="*/ 1088649810 h 67"/>
                  <a:gd name="T40" fmla="*/ 45086708 w 132"/>
                  <a:gd name="T41" fmla="*/ 1618259564 h 67"/>
                  <a:gd name="T42" fmla="*/ 67627687 w 132"/>
                  <a:gd name="T43" fmla="*/ 1618259564 h 67"/>
                  <a:gd name="T44" fmla="*/ 247974518 w 132"/>
                  <a:gd name="T45" fmla="*/ 1441721171 h 67"/>
                  <a:gd name="T46" fmla="*/ 157801102 w 132"/>
                  <a:gd name="T47" fmla="*/ 1971336351 h 67"/>
                  <a:gd name="T48" fmla="*/ 293061226 w 132"/>
                  <a:gd name="T49" fmla="*/ 1971336351 h 67"/>
                  <a:gd name="T50" fmla="*/ 405775621 w 132"/>
                  <a:gd name="T51" fmla="*/ 1765378510 h 67"/>
                  <a:gd name="T52" fmla="*/ 495949036 w 132"/>
                  <a:gd name="T53" fmla="*/ 1971336351 h 67"/>
                  <a:gd name="T54" fmla="*/ 631209160 w 132"/>
                  <a:gd name="T55" fmla="*/ 1971336351 h 67"/>
                  <a:gd name="T56" fmla="*/ 541035744 w 132"/>
                  <a:gd name="T57" fmla="*/ 1441721171 h 67"/>
                  <a:gd name="T58" fmla="*/ 721377825 w 132"/>
                  <a:gd name="T59" fmla="*/ 1618259564 h 67"/>
                  <a:gd name="T60" fmla="*/ 743923555 w 132"/>
                  <a:gd name="T61" fmla="*/ 1618259564 h 67"/>
                  <a:gd name="T62" fmla="*/ 495949036 w 132"/>
                  <a:gd name="T63" fmla="*/ 1088649810 h 67"/>
                  <a:gd name="T64" fmla="*/ 541035744 w 132"/>
                  <a:gd name="T65" fmla="*/ 941536290 h 67"/>
                  <a:gd name="T66" fmla="*/ 405775621 w 132"/>
                  <a:gd name="T67" fmla="*/ 764997897 h 67"/>
                  <a:gd name="T68" fmla="*/ 1510388088 w 132"/>
                  <a:gd name="T69" fmla="*/ 0 h 67"/>
                  <a:gd name="T70" fmla="*/ 1284954548 w 132"/>
                  <a:gd name="T71" fmla="*/ 294227039 h 67"/>
                  <a:gd name="T72" fmla="*/ 1352586985 w 132"/>
                  <a:gd name="T73" fmla="*/ 529615181 h 67"/>
                  <a:gd name="T74" fmla="*/ 946811365 w 132"/>
                  <a:gd name="T75" fmla="*/ 1382876848 h 67"/>
                  <a:gd name="T76" fmla="*/ 991898073 w 132"/>
                  <a:gd name="T77" fmla="*/ 1412301722 h 67"/>
                  <a:gd name="T78" fmla="*/ 1262413570 w 132"/>
                  <a:gd name="T79" fmla="*/ 1118069258 h 67"/>
                  <a:gd name="T80" fmla="*/ 1127153446 w 132"/>
                  <a:gd name="T81" fmla="*/ 1971336351 h 67"/>
                  <a:gd name="T82" fmla="*/ 1352586985 w 132"/>
                  <a:gd name="T83" fmla="*/ 1971336351 h 67"/>
                  <a:gd name="T84" fmla="*/ 1510388088 w 132"/>
                  <a:gd name="T85" fmla="*/ 1618259564 h 67"/>
                  <a:gd name="T86" fmla="*/ 1668189190 w 132"/>
                  <a:gd name="T87" fmla="*/ 1971336351 h 67"/>
                  <a:gd name="T88" fmla="*/ 1893622730 w 132"/>
                  <a:gd name="T89" fmla="*/ 1971336351 h 67"/>
                  <a:gd name="T90" fmla="*/ 1758362606 w 132"/>
                  <a:gd name="T91" fmla="*/ 1118069258 h 67"/>
                  <a:gd name="T92" fmla="*/ 2028878103 w 132"/>
                  <a:gd name="T93" fmla="*/ 1412301722 h 67"/>
                  <a:gd name="T94" fmla="*/ 2073964811 w 132"/>
                  <a:gd name="T95" fmla="*/ 1382876848 h 67"/>
                  <a:gd name="T96" fmla="*/ 1668189190 w 132"/>
                  <a:gd name="T97" fmla="*/ 529615181 h 67"/>
                  <a:gd name="T98" fmla="*/ 1735816877 w 132"/>
                  <a:gd name="T99" fmla="*/ 294227039 h 67"/>
                  <a:gd name="T100" fmla="*/ 1510388088 w 132"/>
                  <a:gd name="T101" fmla="*/ 0 h 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ysClr val="window" lastClr="FFFFFF">
                  <a:alpha val="87842"/>
                </a:sys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50000"/>
                    </a:schemeClr>
                  </a:solidFill>
                  <a:latin typeface="+mn-lt"/>
                  <a:ea typeface="+mn-ea"/>
                </a:endParaRPr>
              </a:p>
            </p:txBody>
          </p:sp>
        </p:grpSp>
        <p:grpSp>
          <p:nvGrpSpPr>
            <p:cNvPr id="9" name="淘宝店chenying0907出品 3"/>
            <p:cNvGrpSpPr/>
            <p:nvPr/>
          </p:nvGrpSpPr>
          <p:grpSpPr>
            <a:xfrm>
              <a:off x="3979642" y="1324291"/>
              <a:ext cx="1081050" cy="1290638"/>
              <a:chOff x="4028841" y="1276276"/>
              <a:chExt cx="1081050" cy="1290638"/>
            </a:xfrm>
          </p:grpSpPr>
          <p:sp>
            <p:nvSpPr>
              <p:cNvPr id="22" name="MH_Other_3"/>
              <p:cNvSpPr/>
              <p:nvPr/>
            </p:nvSpPr>
            <p:spPr bwMode="auto">
              <a:xfrm>
                <a:off x="4028841" y="1276276"/>
                <a:ext cx="540525" cy="1290638"/>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3"/>
              </a:solidFill>
              <a:ln>
                <a:noFill/>
              </a:ln>
            </p:spPr>
            <p:txBody>
              <a:bodyPr lIns="68580" tIns="34290" rIns="68580" bIns="34290"/>
              <a:lstStyle/>
              <a:p>
                <a:pPr eaLnBrk="1" fontAlgn="auto" hangingPunct="1">
                  <a:spcBef>
                    <a:spcPts val="0"/>
                  </a:spcBef>
                  <a:spcAft>
                    <a:spcPts val="0"/>
                  </a:spcAft>
                  <a:defRPr/>
                </a:pPr>
                <a:endParaRPr lang="zh-CN" altLang="en-US" sz="2800" kern="0">
                  <a:solidFill>
                    <a:schemeClr val="bg1">
                      <a:lumMod val="50000"/>
                    </a:schemeClr>
                  </a:solidFill>
                  <a:latin typeface="+mn-lt"/>
                  <a:ea typeface="+mn-ea"/>
                </a:endParaRPr>
              </a:p>
            </p:txBody>
          </p:sp>
          <p:sp>
            <p:nvSpPr>
              <p:cNvPr id="23" name="MH_Other_4"/>
              <p:cNvSpPr/>
              <p:nvPr/>
            </p:nvSpPr>
            <p:spPr bwMode="auto">
              <a:xfrm>
                <a:off x="4569367" y="1276276"/>
                <a:ext cx="540524" cy="1290638"/>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3"/>
              </a:solidFill>
              <a:ln>
                <a:noFill/>
              </a:ln>
            </p:spPr>
            <p:txBody>
              <a:bodyPr lIns="68580" tIns="34290" rIns="68580" bIns="34290"/>
              <a:lstStyle/>
              <a:p>
                <a:pPr eaLnBrk="1" fontAlgn="auto" hangingPunct="1">
                  <a:spcBef>
                    <a:spcPts val="0"/>
                  </a:spcBef>
                  <a:spcAft>
                    <a:spcPts val="0"/>
                  </a:spcAft>
                  <a:defRPr/>
                </a:pPr>
                <a:endParaRPr lang="zh-CN" altLang="en-US" sz="2800" kern="0">
                  <a:solidFill>
                    <a:schemeClr val="bg1">
                      <a:lumMod val="50000"/>
                    </a:schemeClr>
                  </a:solidFill>
                  <a:latin typeface="+mn-lt"/>
                  <a:ea typeface="+mn-ea"/>
                </a:endParaRPr>
              </a:p>
            </p:txBody>
          </p:sp>
          <p:sp>
            <p:nvSpPr>
              <p:cNvPr id="24" name="MH_Other_12"/>
              <p:cNvSpPr>
                <a:spLocks noChangeAspect="1" noEditPoints="1"/>
              </p:cNvSpPr>
              <p:nvPr/>
            </p:nvSpPr>
            <p:spPr bwMode="auto">
              <a:xfrm>
                <a:off x="4389191" y="1764432"/>
                <a:ext cx="372949" cy="315516"/>
              </a:xfrm>
              <a:custGeom>
                <a:avLst/>
                <a:gdLst>
                  <a:gd name="T0" fmla="*/ 341775088 w 254"/>
                  <a:gd name="T1" fmla="*/ 445069564 h 228"/>
                  <a:gd name="T2" fmla="*/ 289406338 w 254"/>
                  <a:gd name="T3" fmla="*/ 445069564 h 228"/>
                  <a:gd name="T4" fmla="*/ 289406338 w 254"/>
                  <a:gd name="T5" fmla="*/ 489026520 h 228"/>
                  <a:gd name="T6" fmla="*/ 341775088 w 254"/>
                  <a:gd name="T7" fmla="*/ 489026520 h 228"/>
                  <a:gd name="T8" fmla="*/ 341775088 w 254"/>
                  <a:gd name="T9" fmla="*/ 445069564 h 228"/>
                  <a:gd name="T10" fmla="*/ 118517963 w 254"/>
                  <a:gd name="T11" fmla="*/ 299461112 h 228"/>
                  <a:gd name="T12" fmla="*/ 355555550 w 254"/>
                  <a:gd name="T13" fmla="*/ 71430468 h 228"/>
                  <a:gd name="T14" fmla="*/ 584323863 w 254"/>
                  <a:gd name="T15" fmla="*/ 299461112 h 228"/>
                  <a:gd name="T16" fmla="*/ 151593400 w 254"/>
                  <a:gd name="T17" fmla="*/ 299461112 h 228"/>
                  <a:gd name="T18" fmla="*/ 118517963 w 254"/>
                  <a:gd name="T19" fmla="*/ 299461112 h 228"/>
                  <a:gd name="T20" fmla="*/ 355555550 w 254"/>
                  <a:gd name="T21" fmla="*/ 0 h 228"/>
                  <a:gd name="T22" fmla="*/ 333505813 w 254"/>
                  <a:gd name="T23" fmla="*/ 19230961 h 228"/>
                  <a:gd name="T24" fmla="*/ 41343050 w 254"/>
                  <a:gd name="T25" fmla="*/ 307702006 h 228"/>
                  <a:gd name="T26" fmla="*/ 0 w 254"/>
                  <a:gd name="T27" fmla="*/ 351660619 h 228"/>
                  <a:gd name="T28" fmla="*/ 146080550 w 254"/>
                  <a:gd name="T29" fmla="*/ 351660619 h 228"/>
                  <a:gd name="T30" fmla="*/ 146080550 w 254"/>
                  <a:gd name="T31" fmla="*/ 626394079 h 228"/>
                  <a:gd name="T32" fmla="*/ 190181688 w 254"/>
                  <a:gd name="T33" fmla="*/ 626394079 h 228"/>
                  <a:gd name="T34" fmla="*/ 190181688 w 254"/>
                  <a:gd name="T35" fmla="*/ 351660619 h 228"/>
                  <a:gd name="T36" fmla="*/ 498881338 w 254"/>
                  <a:gd name="T37" fmla="*/ 351660619 h 228"/>
                  <a:gd name="T38" fmla="*/ 498881338 w 254"/>
                  <a:gd name="T39" fmla="*/ 626394079 h 228"/>
                  <a:gd name="T40" fmla="*/ 542980813 w 254"/>
                  <a:gd name="T41" fmla="*/ 626394079 h 228"/>
                  <a:gd name="T42" fmla="*/ 542980813 w 254"/>
                  <a:gd name="T43" fmla="*/ 351660619 h 228"/>
                  <a:gd name="T44" fmla="*/ 700087063 w 254"/>
                  <a:gd name="T45" fmla="*/ 351660619 h 228"/>
                  <a:gd name="T46" fmla="*/ 661498775 w 254"/>
                  <a:gd name="T47" fmla="*/ 307702006 h 228"/>
                  <a:gd name="T48" fmla="*/ 667011625 w 254"/>
                  <a:gd name="T49" fmla="*/ 299461112 h 228"/>
                  <a:gd name="T50" fmla="*/ 661498775 w 254"/>
                  <a:gd name="T51" fmla="*/ 307702006 h 228"/>
                  <a:gd name="T52" fmla="*/ 366581250 w 254"/>
                  <a:gd name="T53" fmla="*/ 19230961 h 228"/>
                  <a:gd name="T54" fmla="*/ 355555550 w 254"/>
                  <a:gd name="T55" fmla="*/ 0 h 2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ysClr val="window" lastClr="FFFFFF"/>
              </a:solidFill>
              <a:ln w="12700">
                <a:solidFill>
                  <a:sysClr val="window" lastClr="FFFFFF"/>
                </a:solidFill>
                <a:round/>
              </a:ln>
            </p:spPr>
            <p:txBody>
              <a:bodyPr lIns="68580" tIns="34290" rIns="68580" bIns="34290"/>
              <a:lstStyle/>
              <a:p>
                <a:pPr eaLnBrk="1" fontAlgn="auto" hangingPunct="1">
                  <a:spcBef>
                    <a:spcPts val="0"/>
                  </a:spcBef>
                  <a:spcAft>
                    <a:spcPts val="0"/>
                  </a:spcAft>
                  <a:defRPr/>
                </a:pPr>
                <a:endParaRPr lang="zh-CN" altLang="en-US" sz="2800" kern="0">
                  <a:solidFill>
                    <a:schemeClr val="bg1">
                      <a:lumMod val="50000"/>
                    </a:schemeClr>
                  </a:solidFill>
                  <a:latin typeface="+mn-lt"/>
                  <a:ea typeface="+mn-ea"/>
                </a:endParaRPr>
              </a:p>
            </p:txBody>
          </p:sp>
        </p:grpSp>
        <p:grpSp>
          <p:nvGrpSpPr>
            <p:cNvPr id="10" name="淘宝店chenying0907出品 28"/>
            <p:cNvGrpSpPr/>
            <p:nvPr/>
          </p:nvGrpSpPr>
          <p:grpSpPr bwMode="auto">
            <a:xfrm>
              <a:off x="971600" y="1684347"/>
              <a:ext cx="2160000" cy="763877"/>
              <a:chOff x="827584" y="1193250"/>
              <a:chExt cx="1952105" cy="763611"/>
            </a:xfrm>
          </p:grpSpPr>
          <p:sp>
            <p:nvSpPr>
              <p:cNvPr id="20" name="TextBox 11"/>
              <p:cNvSpPr txBox="1">
                <a:spLocks noChangeArrowheads="1"/>
              </p:cNvSpPr>
              <p:nvPr/>
            </p:nvSpPr>
            <p:spPr bwMode="auto">
              <a:xfrm flipH="1">
                <a:off x="827584" y="1511749"/>
                <a:ext cx="1952105" cy="445112"/>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200" dirty="0">
                    <a:solidFill>
                      <a:schemeClr val="bg1">
                        <a:lumMod val="50000"/>
                      </a:schemeClr>
                    </a:solidFill>
                    <a:latin typeface="Arial"/>
                    <a:ea typeface="微软雅黑"/>
                    <a:cs typeface="+mn-ea"/>
                    <a:sym typeface="+mn-lt"/>
                  </a:rPr>
                  <a:t>您的内容打在这里，或者通过复制您的文本后，在此框中选择粘贴，并选择只保留文字。</a:t>
                </a:r>
              </a:p>
            </p:txBody>
          </p:sp>
          <p:sp>
            <p:nvSpPr>
              <p:cNvPr id="21" name="TextBox 23"/>
              <p:cNvSpPr txBox="1">
                <a:spLocks noChangeArrowheads="1"/>
              </p:cNvSpPr>
              <p:nvPr/>
            </p:nvSpPr>
            <p:spPr bwMode="auto">
              <a:xfrm flipH="1">
                <a:off x="827584" y="1193250"/>
                <a:ext cx="1456924" cy="317937"/>
              </a:xfrm>
              <a:prstGeom prst="rect">
                <a:avLst/>
              </a:prstGeom>
              <a:noFill/>
              <a:ln>
                <a:noFill/>
              </a:ln>
              <a:effec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点击添加文本    </a:t>
                </a:r>
                <a:endParaRPr lang="en-US" altLang="zh-CN" sz="2400" b="1" kern="0" dirty="0">
                  <a:solidFill>
                    <a:schemeClr val="bg1">
                      <a:lumMod val="50000"/>
                    </a:schemeClr>
                  </a:solidFill>
                  <a:latin typeface="+mn-lt"/>
                  <a:ea typeface="+mn-ea"/>
                  <a:cs typeface="+mn-ea"/>
                  <a:sym typeface="+mn-lt"/>
                </a:endParaRPr>
              </a:p>
            </p:txBody>
          </p:sp>
        </p:grpSp>
        <p:grpSp>
          <p:nvGrpSpPr>
            <p:cNvPr id="11" name="淘宝店chenying0907出品 28"/>
            <p:cNvGrpSpPr/>
            <p:nvPr/>
          </p:nvGrpSpPr>
          <p:grpSpPr bwMode="auto">
            <a:xfrm>
              <a:off x="1691680" y="3268523"/>
              <a:ext cx="2160000" cy="763877"/>
              <a:chOff x="827584" y="1193250"/>
              <a:chExt cx="1952105" cy="763611"/>
            </a:xfrm>
          </p:grpSpPr>
          <p:sp>
            <p:nvSpPr>
              <p:cNvPr id="18" name="TextBox 11"/>
              <p:cNvSpPr txBox="1">
                <a:spLocks noChangeArrowheads="1"/>
              </p:cNvSpPr>
              <p:nvPr/>
            </p:nvSpPr>
            <p:spPr bwMode="auto">
              <a:xfrm flipH="1">
                <a:off x="827584" y="1511749"/>
                <a:ext cx="1952105" cy="445112"/>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200" dirty="0">
                    <a:solidFill>
                      <a:schemeClr val="bg1">
                        <a:lumMod val="50000"/>
                      </a:schemeClr>
                    </a:solidFill>
                    <a:latin typeface="Arial"/>
                    <a:ea typeface="微软雅黑"/>
                    <a:cs typeface="+mn-ea"/>
                    <a:sym typeface="+mn-lt"/>
                  </a:rPr>
                  <a:t>您的内容打在这里，或者通过复制您的文本后，在此框中选择粘贴，并选择只保留文字。</a:t>
                </a:r>
              </a:p>
            </p:txBody>
          </p:sp>
          <p:sp>
            <p:nvSpPr>
              <p:cNvPr id="19" name="TextBox 26"/>
              <p:cNvSpPr txBox="1">
                <a:spLocks noChangeArrowheads="1"/>
              </p:cNvSpPr>
              <p:nvPr/>
            </p:nvSpPr>
            <p:spPr bwMode="auto">
              <a:xfrm flipH="1">
                <a:off x="827584" y="1193250"/>
                <a:ext cx="1456924" cy="317937"/>
              </a:xfrm>
              <a:prstGeom prst="rect">
                <a:avLst/>
              </a:prstGeom>
              <a:noFill/>
              <a:ln>
                <a:noFill/>
              </a:ln>
              <a:effec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点击添加文本    </a:t>
                </a:r>
                <a:endParaRPr lang="en-US" altLang="zh-CN" sz="2400" b="1" kern="0" dirty="0">
                  <a:solidFill>
                    <a:schemeClr val="bg1">
                      <a:lumMod val="50000"/>
                    </a:schemeClr>
                  </a:solidFill>
                  <a:latin typeface="+mn-lt"/>
                  <a:ea typeface="+mn-ea"/>
                  <a:cs typeface="+mn-ea"/>
                  <a:sym typeface="+mn-lt"/>
                </a:endParaRPr>
              </a:p>
            </p:txBody>
          </p:sp>
        </p:grpSp>
        <p:grpSp>
          <p:nvGrpSpPr>
            <p:cNvPr id="12" name="淘宝店chenying0907出品 45"/>
            <p:cNvGrpSpPr/>
            <p:nvPr/>
          </p:nvGrpSpPr>
          <p:grpSpPr bwMode="auto">
            <a:xfrm>
              <a:off x="6084408" y="2764467"/>
              <a:ext cx="2160000" cy="763877"/>
              <a:chOff x="827584" y="1193250"/>
              <a:chExt cx="1952105" cy="763611"/>
            </a:xfrm>
          </p:grpSpPr>
          <p:sp>
            <p:nvSpPr>
              <p:cNvPr id="16" name="TextBox 11"/>
              <p:cNvSpPr txBox="1">
                <a:spLocks noChangeArrowheads="1"/>
              </p:cNvSpPr>
              <p:nvPr/>
            </p:nvSpPr>
            <p:spPr bwMode="auto">
              <a:xfrm flipH="1">
                <a:off x="827584" y="1511749"/>
                <a:ext cx="1952105" cy="445112"/>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200" dirty="0">
                    <a:solidFill>
                      <a:schemeClr val="bg1">
                        <a:lumMod val="50000"/>
                      </a:schemeClr>
                    </a:solidFill>
                    <a:latin typeface="Arial"/>
                    <a:ea typeface="微软雅黑"/>
                    <a:cs typeface="+mn-ea"/>
                    <a:sym typeface="+mn-lt"/>
                  </a:rPr>
                  <a:t>您的内容打在这里，或者通过复制您的文本后，在此框中选择粘贴，并选择只保留文字。</a:t>
                </a:r>
              </a:p>
            </p:txBody>
          </p:sp>
          <p:sp>
            <p:nvSpPr>
              <p:cNvPr id="17" name="TextBox 29"/>
              <p:cNvSpPr txBox="1">
                <a:spLocks noChangeArrowheads="1"/>
              </p:cNvSpPr>
              <p:nvPr/>
            </p:nvSpPr>
            <p:spPr bwMode="auto">
              <a:xfrm flipH="1">
                <a:off x="827584" y="1193250"/>
                <a:ext cx="1456924" cy="317937"/>
              </a:xfrm>
              <a:prstGeom prst="rect">
                <a:avLst/>
              </a:prstGeom>
              <a:noFill/>
              <a:ln>
                <a:noFill/>
              </a:ln>
              <a:effec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点击添加文本    </a:t>
                </a:r>
                <a:endParaRPr lang="en-US" altLang="zh-CN" sz="2400" b="1" kern="0" dirty="0">
                  <a:solidFill>
                    <a:schemeClr val="bg1">
                      <a:lumMod val="50000"/>
                    </a:schemeClr>
                  </a:solidFill>
                  <a:latin typeface="+mn-lt"/>
                  <a:ea typeface="+mn-ea"/>
                  <a:cs typeface="+mn-ea"/>
                  <a:sym typeface="+mn-lt"/>
                </a:endParaRPr>
              </a:p>
            </p:txBody>
          </p:sp>
        </p:grpSp>
        <p:grpSp>
          <p:nvGrpSpPr>
            <p:cNvPr id="13" name="淘宝店chenying0907出品 48"/>
            <p:cNvGrpSpPr/>
            <p:nvPr/>
          </p:nvGrpSpPr>
          <p:grpSpPr bwMode="auto">
            <a:xfrm>
              <a:off x="5724368" y="1228970"/>
              <a:ext cx="2160000" cy="763877"/>
              <a:chOff x="827584" y="1193250"/>
              <a:chExt cx="1952105" cy="763612"/>
            </a:xfrm>
          </p:grpSpPr>
          <p:sp>
            <p:nvSpPr>
              <p:cNvPr id="14" name="TextBox 11"/>
              <p:cNvSpPr txBox="1">
                <a:spLocks noChangeArrowheads="1"/>
              </p:cNvSpPr>
              <p:nvPr/>
            </p:nvSpPr>
            <p:spPr bwMode="auto">
              <a:xfrm flipH="1">
                <a:off x="827584" y="1511749"/>
                <a:ext cx="1952105" cy="445113"/>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200" dirty="0">
                    <a:solidFill>
                      <a:schemeClr val="bg1">
                        <a:lumMod val="50000"/>
                      </a:schemeClr>
                    </a:solidFill>
                    <a:latin typeface="Arial"/>
                    <a:ea typeface="微软雅黑"/>
                    <a:cs typeface="+mn-ea"/>
                    <a:sym typeface="+mn-lt"/>
                  </a:rPr>
                  <a:t>您的内容打在这里，或者通过复制您的文本后，在此框中选择粘贴，并选择只保留文字。</a:t>
                </a:r>
              </a:p>
            </p:txBody>
          </p:sp>
          <p:sp>
            <p:nvSpPr>
              <p:cNvPr id="15" name="TextBox 32"/>
              <p:cNvSpPr txBox="1">
                <a:spLocks noChangeArrowheads="1"/>
              </p:cNvSpPr>
              <p:nvPr/>
            </p:nvSpPr>
            <p:spPr bwMode="auto">
              <a:xfrm flipH="1">
                <a:off x="827584" y="1193250"/>
                <a:ext cx="1456924" cy="317938"/>
              </a:xfrm>
              <a:prstGeom prst="rect">
                <a:avLst/>
              </a:prstGeom>
              <a:noFill/>
              <a:ln>
                <a:noFill/>
              </a:ln>
              <a:effec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点击添加文本    </a:t>
                </a:r>
                <a:endParaRPr lang="en-US" altLang="zh-CN" sz="2400" b="1" kern="0" dirty="0">
                  <a:solidFill>
                    <a:schemeClr val="bg1">
                      <a:lumMod val="50000"/>
                    </a:schemeClr>
                  </a:solidFill>
                  <a:latin typeface="+mn-lt"/>
                  <a:ea typeface="+mn-ea"/>
                  <a:cs typeface="+mn-ea"/>
                  <a:sym typeface="+mn-lt"/>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757293" y="973400"/>
            <a:ext cx="6666032" cy="3429286"/>
            <a:chOff x="3238500" y="1135018"/>
            <a:chExt cx="5715000" cy="2940036"/>
          </a:xfrm>
        </p:grpSpPr>
        <p:sp>
          <p:nvSpPr>
            <p:cNvPr id="31" name="文本框 283"/>
            <p:cNvSpPr txBox="1"/>
            <p:nvPr/>
          </p:nvSpPr>
          <p:spPr>
            <a:xfrm>
              <a:off x="3588281" y="3063465"/>
              <a:ext cx="5083829" cy="817986"/>
            </a:xfrm>
            <a:prstGeom prst="rect">
              <a:avLst/>
            </a:prstGeom>
            <a:noFill/>
          </p:spPr>
          <p:txBody>
            <a:bodyPr wrap="none" rtlCol="0">
              <a:spAutoFit/>
            </a:bodyPr>
            <a:lstStyle/>
            <a:p>
              <a:pPr algn="ctr"/>
              <a:r>
                <a:rPr lang="zh-CN" altLang="en-US" sz="5600" dirty="0">
                  <a:solidFill>
                    <a:schemeClr val="accent2"/>
                  </a:solidFill>
                  <a:latin typeface="微软雅黑" pitchFamily="34" charset="-122"/>
                  <a:ea typeface="微软雅黑" pitchFamily="34" charset="-122"/>
                </a:rPr>
                <a:t>点击加入</a:t>
              </a:r>
              <a:r>
                <a:rPr lang="zh-CN" altLang="en-US" sz="5600" b="1" dirty="0">
                  <a:solidFill>
                    <a:schemeClr val="accent2"/>
                  </a:solidFill>
                  <a:latin typeface="微软雅黑" pitchFamily="34" charset="-122"/>
                  <a:ea typeface="微软雅黑" pitchFamily="34" charset="-122"/>
                </a:rPr>
                <a:t>你的标题</a:t>
              </a:r>
            </a:p>
          </p:txBody>
        </p:sp>
        <p:grpSp>
          <p:nvGrpSpPr>
            <p:cNvPr id="32" name="组合 31"/>
            <p:cNvGrpSpPr/>
            <p:nvPr/>
          </p:nvGrpSpPr>
          <p:grpSpPr>
            <a:xfrm>
              <a:off x="3238500" y="2919354"/>
              <a:ext cx="5715000" cy="1155700"/>
              <a:chOff x="3200400" y="2919354"/>
              <a:chExt cx="5715000" cy="1155700"/>
            </a:xfrm>
          </p:grpSpPr>
          <p:cxnSp>
            <p:nvCxnSpPr>
              <p:cNvPr id="34" name="直接连接符 33"/>
              <p:cNvCxnSpPr/>
              <p:nvPr/>
            </p:nvCxnSpPr>
            <p:spPr>
              <a:xfrm>
                <a:off x="3200400" y="2919354"/>
                <a:ext cx="5715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200400" y="4075054"/>
                <a:ext cx="5715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3" name="文本框 283"/>
            <p:cNvSpPr txBox="1"/>
            <p:nvPr/>
          </p:nvSpPr>
          <p:spPr>
            <a:xfrm>
              <a:off x="5419719" y="1135018"/>
              <a:ext cx="1412881" cy="1134626"/>
            </a:xfrm>
            <a:prstGeom prst="rect">
              <a:avLst/>
            </a:prstGeom>
            <a:solidFill>
              <a:schemeClr val="accent2"/>
            </a:solidFill>
          </p:spPr>
          <p:txBody>
            <a:bodyPr wrap="square" rtlCol="0">
              <a:spAutoFit/>
            </a:bodyPr>
            <a:lstStyle/>
            <a:p>
              <a:pPr algn="ctr"/>
              <a:r>
                <a:rPr lang="en-US" altLang="zh-CN" sz="8000" dirty="0">
                  <a:solidFill>
                    <a:schemeClr val="bg1"/>
                  </a:solidFill>
                  <a:latin typeface="微软雅黑" pitchFamily="34" charset="-122"/>
                  <a:ea typeface="微软雅黑" pitchFamily="34" charset="-122"/>
                </a:rPr>
                <a:t>04</a:t>
              </a:r>
              <a:endParaRPr lang="zh-CN" altLang="en-US" sz="4000" dirty="0">
                <a:solidFill>
                  <a:schemeClr val="bg1"/>
                </a:solidFill>
                <a:latin typeface="微软雅黑" pitchFamily="34" charset="-122"/>
                <a:ea typeface="微软雅黑" pitchFamily="34" charset="-122"/>
              </a:endParaRPr>
            </a:p>
          </p:txBody>
        </p:sp>
      </p:grpSp>
      <p:sp>
        <p:nvSpPr>
          <p:cNvPr id="12" name="椭圆 11"/>
          <p:cNvSpPr/>
          <p:nvPr/>
        </p:nvSpPr>
        <p:spPr>
          <a:xfrm>
            <a:off x="-29025" y="5582992"/>
            <a:ext cx="3873500" cy="3063458"/>
          </a:xfrm>
          <a:prstGeom prst="ellipse">
            <a:avLst/>
          </a:prstGeom>
          <a:noFill/>
          <a:ln w="254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761059" y="5582992"/>
            <a:ext cx="3873500" cy="3063458"/>
          </a:xfrm>
          <a:prstGeom prst="ellipse">
            <a:avLst/>
          </a:prstGeom>
          <a:noFill/>
          <a:ln w="2540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551143" y="5582992"/>
            <a:ext cx="3873500" cy="3063458"/>
          </a:xfrm>
          <a:prstGeom prst="ellipse">
            <a:avLst/>
          </a:prstGeom>
          <a:noFill/>
          <a:ln w="254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341228" y="5582992"/>
            <a:ext cx="3873500" cy="3063458"/>
          </a:xfrm>
          <a:prstGeom prst="ellipse">
            <a:avLst/>
          </a:prstGeom>
          <a:noFill/>
          <a:ln w="2540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750"/>
                                        <p:tgtEl>
                                          <p:spTgt spid="12"/>
                                        </p:tgtEl>
                                      </p:cBhvr>
                                    </p:animEffect>
                                    <p:anim calcmode="lin" valueType="num">
                                      <p:cBhvr>
                                        <p:cTn id="8" dur="2750" fill="hold"/>
                                        <p:tgtEl>
                                          <p:spTgt spid="12"/>
                                        </p:tgtEl>
                                        <p:attrNameLst>
                                          <p:attrName>ppt_w</p:attrName>
                                        </p:attrNameLst>
                                      </p:cBhvr>
                                      <p:tavLst>
                                        <p:tav tm="0" fmla="#ppt_w*sin(2.5*pi*$)">
                                          <p:val>
                                            <p:fltVal val="0"/>
                                          </p:val>
                                        </p:tav>
                                        <p:tav tm="100000">
                                          <p:val>
                                            <p:fltVal val="1"/>
                                          </p:val>
                                        </p:tav>
                                      </p:tavLst>
                                    </p:anim>
                                    <p:anim calcmode="lin" valueType="num">
                                      <p:cBhvr>
                                        <p:cTn id="9" dur="2750" fill="hold"/>
                                        <p:tgtEl>
                                          <p:spTgt spid="12"/>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750"/>
                                        <p:tgtEl>
                                          <p:spTgt spid="13"/>
                                        </p:tgtEl>
                                      </p:cBhvr>
                                    </p:animEffect>
                                    <p:anim calcmode="lin" valueType="num">
                                      <p:cBhvr>
                                        <p:cTn id="13" dur="2750" fill="hold"/>
                                        <p:tgtEl>
                                          <p:spTgt spid="13"/>
                                        </p:tgtEl>
                                        <p:attrNameLst>
                                          <p:attrName>ppt_w</p:attrName>
                                        </p:attrNameLst>
                                      </p:cBhvr>
                                      <p:tavLst>
                                        <p:tav tm="0" fmla="#ppt_w*sin(2.5*pi*$)">
                                          <p:val>
                                            <p:fltVal val="0"/>
                                          </p:val>
                                        </p:tav>
                                        <p:tav tm="100000">
                                          <p:val>
                                            <p:fltVal val="1"/>
                                          </p:val>
                                        </p:tav>
                                      </p:tavLst>
                                    </p:anim>
                                    <p:anim calcmode="lin" valueType="num">
                                      <p:cBhvr>
                                        <p:cTn id="14" dur="2750" fill="hold"/>
                                        <p:tgtEl>
                                          <p:spTgt spid="1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750"/>
                                        <p:tgtEl>
                                          <p:spTgt spid="14"/>
                                        </p:tgtEl>
                                      </p:cBhvr>
                                    </p:animEffect>
                                    <p:anim calcmode="lin" valueType="num">
                                      <p:cBhvr>
                                        <p:cTn id="18" dur="2750" fill="hold"/>
                                        <p:tgtEl>
                                          <p:spTgt spid="14"/>
                                        </p:tgtEl>
                                        <p:attrNameLst>
                                          <p:attrName>ppt_w</p:attrName>
                                        </p:attrNameLst>
                                      </p:cBhvr>
                                      <p:tavLst>
                                        <p:tav tm="0" fmla="#ppt_w*sin(2.5*pi*$)">
                                          <p:val>
                                            <p:fltVal val="0"/>
                                          </p:val>
                                        </p:tav>
                                        <p:tav tm="100000">
                                          <p:val>
                                            <p:fltVal val="1"/>
                                          </p:val>
                                        </p:tav>
                                      </p:tavLst>
                                    </p:anim>
                                    <p:anim calcmode="lin" valueType="num">
                                      <p:cBhvr>
                                        <p:cTn id="19" dur="2750" fill="hold"/>
                                        <p:tgtEl>
                                          <p:spTgt spid="14"/>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750"/>
                                        <p:tgtEl>
                                          <p:spTgt spid="15"/>
                                        </p:tgtEl>
                                      </p:cBhvr>
                                    </p:animEffect>
                                    <p:anim calcmode="lin" valueType="num">
                                      <p:cBhvr>
                                        <p:cTn id="23" dur="2750" fill="hold"/>
                                        <p:tgtEl>
                                          <p:spTgt spid="15"/>
                                        </p:tgtEl>
                                        <p:attrNameLst>
                                          <p:attrName>ppt_w</p:attrName>
                                        </p:attrNameLst>
                                      </p:cBhvr>
                                      <p:tavLst>
                                        <p:tav tm="0" fmla="#ppt_w*sin(2.5*pi*$)">
                                          <p:val>
                                            <p:fltVal val="0"/>
                                          </p:val>
                                        </p:tav>
                                        <p:tav tm="100000">
                                          <p:val>
                                            <p:fltVal val="1"/>
                                          </p:val>
                                        </p:tav>
                                      </p:tavLst>
                                    </p:anim>
                                    <p:anim calcmode="lin" valueType="num">
                                      <p:cBhvr>
                                        <p:cTn id="24" dur="2750" fill="hold"/>
                                        <p:tgtEl>
                                          <p:spTgt spid="15"/>
                                        </p:tgtEl>
                                        <p:attrNameLst>
                                          <p:attrName>ppt_h</p:attrName>
                                        </p:attrNameLst>
                                      </p:cBhvr>
                                      <p:tavLst>
                                        <p:tav tm="0">
                                          <p:val>
                                            <p:strVal val="#ppt_h"/>
                                          </p:val>
                                        </p:tav>
                                        <p:tav tm="100000">
                                          <p:val>
                                            <p:strVal val="#ppt_h"/>
                                          </p:val>
                                        </p:tav>
                                      </p:tavLst>
                                    </p:anim>
                                  </p:childTnLst>
                                </p:cTn>
                              </p:par>
                              <p:par>
                                <p:cTn id="25" presetID="12" presetClass="entr" presetSubtype="4" fill="hold" nodeType="withEffect">
                                  <p:stCondLst>
                                    <p:cond delay="75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000"/>
                                        <p:tgtEl>
                                          <p:spTgt spid="30"/>
                                        </p:tgtEl>
                                        <p:attrNameLst>
                                          <p:attrName>ppt_y</p:attrName>
                                        </p:attrNameLst>
                                      </p:cBhvr>
                                      <p:tavLst>
                                        <p:tav tm="0">
                                          <p:val>
                                            <p:strVal val="#ppt_y+#ppt_h*1.125000"/>
                                          </p:val>
                                        </p:tav>
                                        <p:tav tm="100000">
                                          <p:val>
                                            <p:strVal val="#ppt_y"/>
                                          </p:val>
                                        </p:tav>
                                      </p:tavLst>
                                    </p:anim>
                                    <p:animEffect transition="in" filter="wipe(up)">
                                      <p:cBhvr>
                                        <p:cTn id="2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857939" y="2461825"/>
            <a:ext cx="3991362" cy="888147"/>
            <a:chOff x="1857939" y="3148015"/>
            <a:chExt cx="3991362" cy="888147"/>
          </a:xfrm>
        </p:grpSpPr>
        <p:grpSp>
          <p:nvGrpSpPr>
            <p:cNvPr id="29" name="组合 28"/>
            <p:cNvGrpSpPr/>
            <p:nvPr/>
          </p:nvGrpSpPr>
          <p:grpSpPr>
            <a:xfrm>
              <a:off x="1857939" y="3176590"/>
              <a:ext cx="3991362" cy="830997"/>
              <a:chOff x="2200651" y="3233740"/>
              <a:chExt cx="3991362" cy="830997"/>
            </a:xfrm>
          </p:grpSpPr>
          <p:sp>
            <p:nvSpPr>
              <p:cNvPr id="33" name="文本框 24"/>
              <p:cNvSpPr txBox="1"/>
              <p:nvPr/>
            </p:nvSpPr>
            <p:spPr>
              <a:xfrm>
                <a:off x="2200651" y="3233740"/>
                <a:ext cx="652743" cy="830997"/>
              </a:xfrm>
              <a:prstGeom prst="rect">
                <a:avLst/>
              </a:prstGeom>
              <a:noFill/>
            </p:spPr>
            <p:txBody>
              <a:bodyPr wrap="none" rtlCol="0">
                <a:spAutoFit/>
              </a:bodyPr>
              <a:lstStyle/>
              <a:p>
                <a:r>
                  <a:rPr lang="en-US" altLang="zh-CN" sz="4800" i="1" dirty="0">
                    <a:solidFill>
                      <a:schemeClr val="accent3"/>
                    </a:solidFill>
                    <a:latin typeface="方正中等线繁体" panose="03000509000000000000" pitchFamily="65" charset="-122"/>
                    <a:ea typeface="方正中等线繁体" panose="03000509000000000000" pitchFamily="65" charset="-122"/>
                  </a:rPr>
                  <a:t>01</a:t>
                </a:r>
                <a:endParaRPr lang="zh-CN" altLang="en-US" sz="4800" i="1" dirty="0">
                  <a:solidFill>
                    <a:schemeClr val="accent3"/>
                  </a:solidFill>
                  <a:latin typeface="方正中等线繁体" panose="03000509000000000000" pitchFamily="65" charset="-122"/>
                  <a:ea typeface="方正中等线繁体" panose="03000509000000000000" pitchFamily="65" charset="-122"/>
                </a:endParaRPr>
              </a:p>
            </p:txBody>
          </p:sp>
          <p:sp>
            <p:nvSpPr>
              <p:cNvPr id="34" name="矩形 33"/>
              <p:cNvSpPr/>
              <p:nvPr/>
            </p:nvSpPr>
            <p:spPr>
              <a:xfrm>
                <a:off x="3168214" y="3414986"/>
                <a:ext cx="3023799" cy="525657"/>
              </a:xfrm>
              <a:prstGeom prst="rect">
                <a:avLst/>
              </a:prstGeom>
            </p:spPr>
            <p:txBody>
              <a:bodyPr wrap="square">
                <a:spAutoFit/>
              </a:bodyPr>
              <a:lstStyle/>
              <a:p>
                <a:pPr>
                  <a:lnSpc>
                    <a:spcPct val="130000"/>
                  </a:lnSpc>
                </a:pPr>
                <a:r>
                  <a:rPr lang="zh-CN" altLang="en-US" sz="2400" dirty="0">
                    <a:solidFill>
                      <a:schemeClr val="bg1">
                        <a:lumMod val="50000"/>
                      </a:schemeClr>
                    </a:solidFill>
                    <a:latin typeface="微软雅黑" pitchFamily="34" charset="-122"/>
                    <a:ea typeface="微软雅黑" pitchFamily="34" charset="-122"/>
                  </a:rPr>
                  <a:t>点击添加目录页内容</a:t>
                </a:r>
              </a:p>
            </p:txBody>
          </p:sp>
        </p:grpSp>
        <p:grpSp>
          <p:nvGrpSpPr>
            <p:cNvPr id="30" name="组合 29"/>
            <p:cNvGrpSpPr/>
            <p:nvPr/>
          </p:nvGrpSpPr>
          <p:grpSpPr>
            <a:xfrm>
              <a:off x="1981958" y="3148015"/>
              <a:ext cx="3743325" cy="888147"/>
              <a:chOff x="1981200" y="3148015"/>
              <a:chExt cx="3743325" cy="888147"/>
            </a:xfrm>
          </p:grpSpPr>
          <p:cxnSp>
            <p:nvCxnSpPr>
              <p:cNvPr id="31" name="直接连接符 30"/>
              <p:cNvCxnSpPr/>
              <p:nvPr/>
            </p:nvCxnSpPr>
            <p:spPr>
              <a:xfrm>
                <a:off x="1981200" y="3148015"/>
                <a:ext cx="37433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981200" y="4036162"/>
                <a:ext cx="37433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5" name="组合 34"/>
          <p:cNvGrpSpPr/>
          <p:nvPr/>
        </p:nvGrpSpPr>
        <p:grpSpPr>
          <a:xfrm>
            <a:off x="6560675" y="2461825"/>
            <a:ext cx="3991362" cy="888147"/>
            <a:chOff x="6560675" y="3148015"/>
            <a:chExt cx="3991362" cy="888147"/>
          </a:xfrm>
        </p:grpSpPr>
        <p:grpSp>
          <p:nvGrpSpPr>
            <p:cNvPr id="36" name="组合 35"/>
            <p:cNvGrpSpPr/>
            <p:nvPr/>
          </p:nvGrpSpPr>
          <p:grpSpPr>
            <a:xfrm>
              <a:off x="6560675" y="3205165"/>
              <a:ext cx="3991362" cy="830997"/>
              <a:chOff x="2200651" y="3233740"/>
              <a:chExt cx="3991362" cy="830997"/>
            </a:xfrm>
          </p:grpSpPr>
          <p:sp>
            <p:nvSpPr>
              <p:cNvPr id="40" name="文本框 31"/>
              <p:cNvSpPr txBox="1"/>
              <p:nvPr/>
            </p:nvSpPr>
            <p:spPr>
              <a:xfrm>
                <a:off x="2200651" y="3233740"/>
                <a:ext cx="873957" cy="830997"/>
              </a:xfrm>
              <a:prstGeom prst="rect">
                <a:avLst/>
              </a:prstGeom>
              <a:noFill/>
            </p:spPr>
            <p:txBody>
              <a:bodyPr wrap="none" rtlCol="0">
                <a:spAutoFit/>
              </a:bodyPr>
              <a:lstStyle/>
              <a:p>
                <a:r>
                  <a:rPr lang="en-US" altLang="zh-CN" sz="4800" i="1" dirty="0">
                    <a:solidFill>
                      <a:schemeClr val="accent1"/>
                    </a:solidFill>
                    <a:latin typeface="方正中等线繁体" panose="03000509000000000000" pitchFamily="65" charset="-122"/>
                    <a:ea typeface="方正中等线繁体" panose="03000509000000000000" pitchFamily="65" charset="-122"/>
                  </a:rPr>
                  <a:t>02</a:t>
                </a:r>
                <a:endParaRPr lang="zh-CN" altLang="en-US" sz="4800" i="1" dirty="0">
                  <a:solidFill>
                    <a:schemeClr val="accent1"/>
                  </a:solidFill>
                  <a:latin typeface="方正中等线繁体" panose="03000509000000000000" pitchFamily="65" charset="-122"/>
                  <a:ea typeface="方正中等线繁体" panose="03000509000000000000" pitchFamily="65" charset="-122"/>
                </a:endParaRPr>
              </a:p>
            </p:txBody>
          </p:sp>
          <p:sp>
            <p:nvSpPr>
              <p:cNvPr id="41" name="矩形 40"/>
              <p:cNvSpPr/>
              <p:nvPr/>
            </p:nvSpPr>
            <p:spPr>
              <a:xfrm>
                <a:off x="3168214" y="3414986"/>
                <a:ext cx="3023799" cy="525657"/>
              </a:xfrm>
              <a:prstGeom prst="rect">
                <a:avLst/>
              </a:prstGeom>
            </p:spPr>
            <p:txBody>
              <a:bodyPr wrap="square">
                <a:spAutoFit/>
              </a:bodyPr>
              <a:lstStyle/>
              <a:p>
                <a:pPr>
                  <a:lnSpc>
                    <a:spcPct val="130000"/>
                  </a:lnSpc>
                </a:pPr>
                <a:r>
                  <a:rPr lang="zh-CN" altLang="en-US" sz="2400" dirty="0">
                    <a:solidFill>
                      <a:schemeClr val="bg1">
                        <a:lumMod val="50000"/>
                      </a:schemeClr>
                    </a:solidFill>
                    <a:latin typeface="微软雅黑" pitchFamily="34" charset="-122"/>
                    <a:ea typeface="微软雅黑" pitchFamily="34" charset="-122"/>
                  </a:rPr>
                  <a:t>点击添加目录页内容</a:t>
                </a:r>
              </a:p>
            </p:txBody>
          </p:sp>
        </p:grpSp>
        <p:grpSp>
          <p:nvGrpSpPr>
            <p:cNvPr id="37" name="组合 36"/>
            <p:cNvGrpSpPr/>
            <p:nvPr/>
          </p:nvGrpSpPr>
          <p:grpSpPr>
            <a:xfrm>
              <a:off x="6684693" y="3148015"/>
              <a:ext cx="3743325" cy="888147"/>
              <a:chOff x="1981200" y="3148015"/>
              <a:chExt cx="3743325" cy="888147"/>
            </a:xfrm>
          </p:grpSpPr>
          <p:cxnSp>
            <p:nvCxnSpPr>
              <p:cNvPr id="38" name="直接连接符 37"/>
              <p:cNvCxnSpPr/>
              <p:nvPr/>
            </p:nvCxnSpPr>
            <p:spPr>
              <a:xfrm>
                <a:off x="1981200" y="3148015"/>
                <a:ext cx="37433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981200" y="4036162"/>
                <a:ext cx="37433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2" name="组合 41"/>
          <p:cNvGrpSpPr/>
          <p:nvPr/>
        </p:nvGrpSpPr>
        <p:grpSpPr>
          <a:xfrm>
            <a:off x="1857939" y="3701724"/>
            <a:ext cx="3991362" cy="888147"/>
            <a:chOff x="1857939" y="4838584"/>
            <a:chExt cx="3991362" cy="888147"/>
          </a:xfrm>
        </p:grpSpPr>
        <p:grpSp>
          <p:nvGrpSpPr>
            <p:cNvPr id="43" name="组合 42"/>
            <p:cNvGrpSpPr/>
            <p:nvPr/>
          </p:nvGrpSpPr>
          <p:grpSpPr>
            <a:xfrm>
              <a:off x="1857939" y="4872040"/>
              <a:ext cx="3991362" cy="830997"/>
              <a:chOff x="2200651" y="3233740"/>
              <a:chExt cx="3991362" cy="830997"/>
            </a:xfrm>
          </p:grpSpPr>
          <p:sp>
            <p:nvSpPr>
              <p:cNvPr id="47" name="文本框 38"/>
              <p:cNvSpPr txBox="1"/>
              <p:nvPr/>
            </p:nvSpPr>
            <p:spPr>
              <a:xfrm>
                <a:off x="2200651" y="3233740"/>
                <a:ext cx="753732" cy="830997"/>
              </a:xfrm>
              <a:prstGeom prst="rect">
                <a:avLst/>
              </a:prstGeom>
              <a:noFill/>
            </p:spPr>
            <p:txBody>
              <a:bodyPr wrap="none" rtlCol="0">
                <a:spAutoFit/>
              </a:bodyPr>
              <a:lstStyle/>
              <a:p>
                <a:r>
                  <a:rPr lang="en-US" altLang="zh-CN" sz="4800" i="1" dirty="0">
                    <a:solidFill>
                      <a:schemeClr val="accent4"/>
                    </a:solidFill>
                    <a:latin typeface="方正中等线繁体" panose="03000509000000000000" pitchFamily="65" charset="-122"/>
                    <a:ea typeface="方正中等线繁体" panose="03000509000000000000" pitchFamily="65" charset="-122"/>
                  </a:rPr>
                  <a:t>03</a:t>
                </a:r>
                <a:endParaRPr lang="zh-CN" altLang="en-US" sz="4800" i="1" dirty="0">
                  <a:solidFill>
                    <a:schemeClr val="accent4"/>
                  </a:solidFill>
                  <a:latin typeface="方正中等线繁体" panose="03000509000000000000" pitchFamily="65" charset="-122"/>
                  <a:ea typeface="方正中等线繁体" panose="03000509000000000000" pitchFamily="65" charset="-122"/>
                </a:endParaRPr>
              </a:p>
            </p:txBody>
          </p:sp>
          <p:sp>
            <p:nvSpPr>
              <p:cNvPr id="48" name="矩形 47"/>
              <p:cNvSpPr/>
              <p:nvPr/>
            </p:nvSpPr>
            <p:spPr>
              <a:xfrm>
                <a:off x="3168214" y="3414986"/>
                <a:ext cx="3023799" cy="525657"/>
              </a:xfrm>
              <a:prstGeom prst="rect">
                <a:avLst/>
              </a:prstGeom>
            </p:spPr>
            <p:txBody>
              <a:bodyPr wrap="square">
                <a:spAutoFit/>
              </a:bodyPr>
              <a:lstStyle/>
              <a:p>
                <a:pPr>
                  <a:lnSpc>
                    <a:spcPct val="130000"/>
                  </a:lnSpc>
                </a:pPr>
                <a:r>
                  <a:rPr lang="zh-CN" altLang="en-US" sz="2400" dirty="0">
                    <a:solidFill>
                      <a:schemeClr val="bg1">
                        <a:lumMod val="50000"/>
                      </a:schemeClr>
                    </a:solidFill>
                    <a:latin typeface="微软雅黑" pitchFamily="34" charset="-122"/>
                    <a:ea typeface="微软雅黑" pitchFamily="34" charset="-122"/>
                  </a:rPr>
                  <a:t>点击添加目录页内容</a:t>
                </a:r>
              </a:p>
            </p:txBody>
          </p:sp>
        </p:grpSp>
        <p:grpSp>
          <p:nvGrpSpPr>
            <p:cNvPr id="44" name="组合 43"/>
            <p:cNvGrpSpPr/>
            <p:nvPr/>
          </p:nvGrpSpPr>
          <p:grpSpPr>
            <a:xfrm>
              <a:off x="1981958" y="4838584"/>
              <a:ext cx="3743325" cy="888147"/>
              <a:chOff x="1981200" y="3148015"/>
              <a:chExt cx="3743325" cy="888147"/>
            </a:xfrm>
          </p:grpSpPr>
          <p:cxnSp>
            <p:nvCxnSpPr>
              <p:cNvPr id="45" name="直接连接符 44"/>
              <p:cNvCxnSpPr/>
              <p:nvPr/>
            </p:nvCxnSpPr>
            <p:spPr>
              <a:xfrm>
                <a:off x="1981200" y="3148015"/>
                <a:ext cx="37433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981200" y="4036162"/>
                <a:ext cx="37433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9" name="组合 48"/>
          <p:cNvGrpSpPr/>
          <p:nvPr/>
        </p:nvGrpSpPr>
        <p:grpSpPr>
          <a:xfrm>
            <a:off x="6560675" y="3701724"/>
            <a:ext cx="3991362" cy="888147"/>
            <a:chOff x="6560675" y="4838584"/>
            <a:chExt cx="3991362" cy="888147"/>
          </a:xfrm>
        </p:grpSpPr>
        <p:grpSp>
          <p:nvGrpSpPr>
            <p:cNvPr id="50" name="组合 49"/>
            <p:cNvGrpSpPr/>
            <p:nvPr/>
          </p:nvGrpSpPr>
          <p:grpSpPr>
            <a:xfrm>
              <a:off x="6560675" y="4872040"/>
              <a:ext cx="3991362" cy="830997"/>
              <a:chOff x="2200651" y="3233740"/>
              <a:chExt cx="3991362" cy="830997"/>
            </a:xfrm>
          </p:grpSpPr>
          <p:sp>
            <p:nvSpPr>
              <p:cNvPr id="54" name="文本框 45"/>
              <p:cNvSpPr txBox="1"/>
              <p:nvPr/>
            </p:nvSpPr>
            <p:spPr>
              <a:xfrm>
                <a:off x="2200651" y="3233740"/>
                <a:ext cx="848309" cy="830997"/>
              </a:xfrm>
              <a:prstGeom prst="rect">
                <a:avLst/>
              </a:prstGeom>
              <a:noFill/>
            </p:spPr>
            <p:txBody>
              <a:bodyPr wrap="none" rtlCol="0">
                <a:spAutoFit/>
              </a:bodyPr>
              <a:lstStyle/>
              <a:p>
                <a:r>
                  <a:rPr lang="en-US" altLang="zh-CN" sz="4800" i="1" dirty="0">
                    <a:solidFill>
                      <a:schemeClr val="accent2"/>
                    </a:solidFill>
                    <a:latin typeface="方正中等线繁体" panose="03000509000000000000" pitchFamily="65" charset="-122"/>
                    <a:ea typeface="方正中等线繁体" panose="03000509000000000000" pitchFamily="65" charset="-122"/>
                  </a:rPr>
                  <a:t>04</a:t>
                </a:r>
                <a:endParaRPr lang="zh-CN" altLang="en-US" sz="4800" i="1" dirty="0">
                  <a:solidFill>
                    <a:schemeClr val="accent2"/>
                  </a:solidFill>
                  <a:latin typeface="方正中等线繁体" panose="03000509000000000000" pitchFamily="65" charset="-122"/>
                  <a:ea typeface="方正中等线繁体" panose="03000509000000000000" pitchFamily="65" charset="-122"/>
                </a:endParaRPr>
              </a:p>
            </p:txBody>
          </p:sp>
          <p:sp>
            <p:nvSpPr>
              <p:cNvPr id="55" name="矩形 54"/>
              <p:cNvSpPr/>
              <p:nvPr/>
            </p:nvSpPr>
            <p:spPr>
              <a:xfrm>
                <a:off x="3168214" y="3414986"/>
                <a:ext cx="3023799" cy="525657"/>
              </a:xfrm>
              <a:prstGeom prst="rect">
                <a:avLst/>
              </a:prstGeom>
            </p:spPr>
            <p:txBody>
              <a:bodyPr wrap="square">
                <a:spAutoFit/>
              </a:bodyPr>
              <a:lstStyle/>
              <a:p>
                <a:pPr>
                  <a:lnSpc>
                    <a:spcPct val="130000"/>
                  </a:lnSpc>
                </a:pPr>
                <a:r>
                  <a:rPr lang="zh-CN" altLang="en-US" sz="2400" dirty="0">
                    <a:solidFill>
                      <a:schemeClr val="bg1">
                        <a:lumMod val="50000"/>
                      </a:schemeClr>
                    </a:solidFill>
                    <a:latin typeface="微软雅黑" pitchFamily="34" charset="-122"/>
                    <a:ea typeface="微软雅黑" pitchFamily="34" charset="-122"/>
                  </a:rPr>
                  <a:t>点击添加目录页内容</a:t>
                </a:r>
              </a:p>
            </p:txBody>
          </p:sp>
        </p:grpSp>
        <p:grpSp>
          <p:nvGrpSpPr>
            <p:cNvPr id="51" name="组合 50"/>
            <p:cNvGrpSpPr/>
            <p:nvPr/>
          </p:nvGrpSpPr>
          <p:grpSpPr>
            <a:xfrm>
              <a:off x="6684693" y="4838584"/>
              <a:ext cx="3743325" cy="888147"/>
              <a:chOff x="1981200" y="3148015"/>
              <a:chExt cx="3743325" cy="888147"/>
            </a:xfrm>
          </p:grpSpPr>
          <p:cxnSp>
            <p:nvCxnSpPr>
              <p:cNvPr id="52" name="直接连接符 51"/>
              <p:cNvCxnSpPr/>
              <p:nvPr/>
            </p:nvCxnSpPr>
            <p:spPr>
              <a:xfrm>
                <a:off x="1981200" y="3148015"/>
                <a:ext cx="37433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1981200" y="4036162"/>
                <a:ext cx="37433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56" name="组合 55"/>
          <p:cNvGrpSpPr/>
          <p:nvPr/>
        </p:nvGrpSpPr>
        <p:grpSpPr>
          <a:xfrm>
            <a:off x="3304659" y="765352"/>
            <a:ext cx="5877186" cy="1155700"/>
            <a:chOff x="3177086" y="2919354"/>
            <a:chExt cx="5877186" cy="1155700"/>
          </a:xfrm>
        </p:grpSpPr>
        <p:sp>
          <p:nvSpPr>
            <p:cNvPr id="57" name="文本框 283"/>
            <p:cNvSpPr txBox="1"/>
            <p:nvPr/>
          </p:nvSpPr>
          <p:spPr>
            <a:xfrm>
              <a:off x="3177086" y="3048941"/>
              <a:ext cx="5877186" cy="954107"/>
            </a:xfrm>
            <a:prstGeom prst="rect">
              <a:avLst/>
            </a:prstGeom>
            <a:noFill/>
          </p:spPr>
          <p:txBody>
            <a:bodyPr wrap="none" rtlCol="0">
              <a:spAutoFit/>
            </a:bodyPr>
            <a:lstStyle/>
            <a:p>
              <a:pPr algn="ctr"/>
              <a:r>
                <a:rPr lang="zh-CN" altLang="en-US" sz="5400" b="1" dirty="0">
                  <a:solidFill>
                    <a:schemeClr val="accent3"/>
                  </a:solidFill>
                  <a:latin typeface="微软雅黑" pitchFamily="34" charset="-122"/>
                  <a:ea typeface="微软雅黑" pitchFamily="34" charset="-122"/>
                </a:rPr>
                <a:t>目录</a:t>
              </a:r>
              <a:r>
                <a:rPr lang="en-US" altLang="zh-CN" sz="5400" dirty="0">
                  <a:solidFill>
                    <a:schemeClr val="accent3"/>
                  </a:solidFill>
                  <a:latin typeface="微软雅黑" pitchFamily="34" charset="-122"/>
                  <a:ea typeface="微软雅黑" pitchFamily="34" charset="-122"/>
                </a:rPr>
                <a:t>/</a:t>
              </a:r>
              <a:r>
                <a:rPr lang="en-US" altLang="zh-CN" sz="5400" dirty="0">
                  <a:solidFill>
                    <a:schemeClr val="bg1">
                      <a:lumMod val="50000"/>
                    </a:schemeClr>
                  </a:solidFill>
                  <a:latin typeface="微软雅黑" pitchFamily="34" charset="-122"/>
                  <a:ea typeface="微软雅黑" pitchFamily="34" charset="-122"/>
                </a:rPr>
                <a:t>DIRECTORY</a:t>
              </a:r>
              <a:endParaRPr lang="zh-CN" altLang="en-US" sz="5400" b="1" dirty="0">
                <a:solidFill>
                  <a:schemeClr val="bg1">
                    <a:lumMod val="50000"/>
                  </a:schemeClr>
                </a:solidFill>
                <a:latin typeface="微软雅黑" pitchFamily="34" charset="-122"/>
                <a:ea typeface="微软雅黑" pitchFamily="34" charset="-122"/>
              </a:endParaRPr>
            </a:p>
          </p:txBody>
        </p:sp>
        <p:grpSp>
          <p:nvGrpSpPr>
            <p:cNvPr id="58" name="组合 57"/>
            <p:cNvGrpSpPr/>
            <p:nvPr/>
          </p:nvGrpSpPr>
          <p:grpSpPr>
            <a:xfrm>
              <a:off x="3238500" y="2919354"/>
              <a:ext cx="5715000" cy="1155700"/>
              <a:chOff x="3200400" y="2919354"/>
              <a:chExt cx="5715000" cy="1155700"/>
            </a:xfrm>
          </p:grpSpPr>
          <p:cxnSp>
            <p:nvCxnSpPr>
              <p:cNvPr id="60" name="直接连接符 59"/>
              <p:cNvCxnSpPr/>
              <p:nvPr/>
            </p:nvCxnSpPr>
            <p:spPr>
              <a:xfrm>
                <a:off x="3200400" y="2919354"/>
                <a:ext cx="5715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200400" y="4075054"/>
                <a:ext cx="5715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59" name="椭圆 58"/>
          <p:cNvSpPr/>
          <p:nvPr/>
        </p:nvSpPr>
        <p:spPr>
          <a:xfrm>
            <a:off x="-29025" y="5582992"/>
            <a:ext cx="3873500" cy="3063458"/>
          </a:xfrm>
          <a:prstGeom prst="ellipse">
            <a:avLst/>
          </a:prstGeom>
          <a:noFill/>
          <a:ln w="254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2761059" y="5582992"/>
            <a:ext cx="3873500" cy="3063458"/>
          </a:xfrm>
          <a:prstGeom prst="ellipse">
            <a:avLst/>
          </a:prstGeom>
          <a:noFill/>
          <a:ln w="2540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5551143" y="5582992"/>
            <a:ext cx="3873500" cy="3063458"/>
          </a:xfrm>
          <a:prstGeom prst="ellipse">
            <a:avLst/>
          </a:prstGeom>
          <a:noFill/>
          <a:ln w="254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8341228" y="5582992"/>
            <a:ext cx="3873500" cy="3063458"/>
          </a:xfrm>
          <a:prstGeom prst="ellipse">
            <a:avLst/>
          </a:prstGeom>
          <a:noFill/>
          <a:ln w="2540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2750"/>
                                        <p:tgtEl>
                                          <p:spTgt spid="59"/>
                                        </p:tgtEl>
                                      </p:cBhvr>
                                    </p:animEffect>
                                    <p:anim calcmode="lin" valueType="num">
                                      <p:cBhvr>
                                        <p:cTn id="8" dur="2750" fill="hold"/>
                                        <p:tgtEl>
                                          <p:spTgt spid="59"/>
                                        </p:tgtEl>
                                        <p:attrNameLst>
                                          <p:attrName>ppt_w</p:attrName>
                                        </p:attrNameLst>
                                      </p:cBhvr>
                                      <p:tavLst>
                                        <p:tav tm="0" fmla="#ppt_w*sin(2.5*pi*$)">
                                          <p:val>
                                            <p:fltVal val="0"/>
                                          </p:val>
                                        </p:tav>
                                        <p:tav tm="100000">
                                          <p:val>
                                            <p:fltVal val="1"/>
                                          </p:val>
                                        </p:tav>
                                      </p:tavLst>
                                    </p:anim>
                                    <p:anim calcmode="lin" valueType="num">
                                      <p:cBhvr>
                                        <p:cTn id="9" dur="2750" fill="hold"/>
                                        <p:tgtEl>
                                          <p:spTgt spid="5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2750"/>
                                        <p:tgtEl>
                                          <p:spTgt spid="62"/>
                                        </p:tgtEl>
                                      </p:cBhvr>
                                    </p:animEffect>
                                    <p:anim calcmode="lin" valueType="num">
                                      <p:cBhvr>
                                        <p:cTn id="13" dur="2750" fill="hold"/>
                                        <p:tgtEl>
                                          <p:spTgt spid="62"/>
                                        </p:tgtEl>
                                        <p:attrNameLst>
                                          <p:attrName>ppt_w</p:attrName>
                                        </p:attrNameLst>
                                      </p:cBhvr>
                                      <p:tavLst>
                                        <p:tav tm="0" fmla="#ppt_w*sin(2.5*pi*$)">
                                          <p:val>
                                            <p:fltVal val="0"/>
                                          </p:val>
                                        </p:tav>
                                        <p:tav tm="100000">
                                          <p:val>
                                            <p:fltVal val="1"/>
                                          </p:val>
                                        </p:tav>
                                      </p:tavLst>
                                    </p:anim>
                                    <p:anim calcmode="lin" valueType="num">
                                      <p:cBhvr>
                                        <p:cTn id="14" dur="2750" fill="hold"/>
                                        <p:tgtEl>
                                          <p:spTgt spid="62"/>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2750"/>
                                        <p:tgtEl>
                                          <p:spTgt spid="63"/>
                                        </p:tgtEl>
                                      </p:cBhvr>
                                    </p:animEffect>
                                    <p:anim calcmode="lin" valueType="num">
                                      <p:cBhvr>
                                        <p:cTn id="18" dur="2750" fill="hold"/>
                                        <p:tgtEl>
                                          <p:spTgt spid="63"/>
                                        </p:tgtEl>
                                        <p:attrNameLst>
                                          <p:attrName>ppt_w</p:attrName>
                                        </p:attrNameLst>
                                      </p:cBhvr>
                                      <p:tavLst>
                                        <p:tav tm="0" fmla="#ppt_w*sin(2.5*pi*$)">
                                          <p:val>
                                            <p:fltVal val="0"/>
                                          </p:val>
                                        </p:tav>
                                        <p:tav tm="100000">
                                          <p:val>
                                            <p:fltVal val="1"/>
                                          </p:val>
                                        </p:tav>
                                      </p:tavLst>
                                    </p:anim>
                                    <p:anim calcmode="lin" valueType="num">
                                      <p:cBhvr>
                                        <p:cTn id="19" dur="2750" fill="hold"/>
                                        <p:tgtEl>
                                          <p:spTgt spid="63"/>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2750"/>
                                        <p:tgtEl>
                                          <p:spTgt spid="64"/>
                                        </p:tgtEl>
                                      </p:cBhvr>
                                    </p:animEffect>
                                    <p:anim calcmode="lin" valueType="num">
                                      <p:cBhvr>
                                        <p:cTn id="23" dur="2750" fill="hold"/>
                                        <p:tgtEl>
                                          <p:spTgt spid="64"/>
                                        </p:tgtEl>
                                        <p:attrNameLst>
                                          <p:attrName>ppt_w</p:attrName>
                                        </p:attrNameLst>
                                      </p:cBhvr>
                                      <p:tavLst>
                                        <p:tav tm="0" fmla="#ppt_w*sin(2.5*pi*$)">
                                          <p:val>
                                            <p:fltVal val="0"/>
                                          </p:val>
                                        </p:tav>
                                        <p:tav tm="100000">
                                          <p:val>
                                            <p:fltVal val="1"/>
                                          </p:val>
                                        </p:tav>
                                      </p:tavLst>
                                    </p:anim>
                                    <p:anim calcmode="lin" valueType="num">
                                      <p:cBhvr>
                                        <p:cTn id="24" dur="2750" fill="hold"/>
                                        <p:tgtEl>
                                          <p:spTgt spid="64"/>
                                        </p:tgtEl>
                                        <p:attrNameLst>
                                          <p:attrName>ppt_h</p:attrName>
                                        </p:attrNameLst>
                                      </p:cBhvr>
                                      <p:tavLst>
                                        <p:tav tm="0">
                                          <p:val>
                                            <p:strVal val="#ppt_h"/>
                                          </p:val>
                                        </p:tav>
                                        <p:tav tm="100000">
                                          <p:val>
                                            <p:strVal val="#ppt_h"/>
                                          </p:val>
                                        </p:tav>
                                      </p:tavLst>
                                    </p:anim>
                                  </p:childTnLst>
                                </p:cTn>
                              </p:par>
                              <p:par>
                                <p:cTn id="25" presetID="12" presetClass="entr" presetSubtype="4" fill="hold" nodeType="withEffect">
                                  <p:stCondLst>
                                    <p:cond delay="25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p:tgtEl>
                                          <p:spTgt spid="56"/>
                                        </p:tgtEl>
                                        <p:attrNameLst>
                                          <p:attrName>ppt_y</p:attrName>
                                        </p:attrNameLst>
                                      </p:cBhvr>
                                      <p:tavLst>
                                        <p:tav tm="0">
                                          <p:val>
                                            <p:strVal val="#ppt_y+#ppt_h*1.125000"/>
                                          </p:val>
                                        </p:tav>
                                        <p:tav tm="100000">
                                          <p:val>
                                            <p:strVal val="#ppt_y"/>
                                          </p:val>
                                        </p:tav>
                                      </p:tavLst>
                                    </p:anim>
                                    <p:animEffect transition="in" filter="wipe(up)">
                                      <p:cBhvr>
                                        <p:cTn id="28" dur="500"/>
                                        <p:tgtEl>
                                          <p:spTgt spid="56"/>
                                        </p:tgtEl>
                                      </p:cBhvr>
                                    </p:animEffect>
                                  </p:childTnLst>
                                </p:cTn>
                              </p:par>
                              <p:par>
                                <p:cTn id="29" presetID="10" presetClass="entr" presetSubtype="0" fill="hold" nodeType="withEffect">
                                  <p:stCondLst>
                                    <p:cond delay="5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nodeType="withEffect">
                                  <p:stCondLst>
                                    <p:cond delay="75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10" presetClass="entr" presetSubtype="0" fill="hold" nodeType="withEffect">
                                  <p:stCondLst>
                                    <p:cond delay="100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nodeType="withEffect">
                                  <p:stCondLst>
                                    <p:cond delay="125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2" grpId="0" animBg="1"/>
      <p:bldP spid="63" grpId="0" animBg="1"/>
      <p:bldP spid="6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pic>
        <p:nvPicPr>
          <p:cNvPr id="5" name="Picture 2"/>
          <p:cNvPicPr>
            <a:picLocks noChangeAspect="1" noChangeArrowheads="1"/>
          </p:cNvPicPr>
          <p:nvPr/>
        </p:nvPicPr>
        <p:blipFill rotWithShape="1">
          <a:blip r:embed="rId3" cstate="print">
            <a:grayscl/>
            <a:extLst>
              <a:ext uri="{28A0092B-C50C-407E-A947-70E740481C1C}">
                <a14:useLocalDpi xmlns:a14="http://schemas.microsoft.com/office/drawing/2010/main" val="0"/>
              </a:ext>
            </a:extLst>
          </a:blip>
          <a:srcRect t="17125" b="8482"/>
          <a:stretch>
            <a:fillRect/>
          </a:stretch>
        </p:blipFill>
        <p:spPr bwMode="auto">
          <a:xfrm>
            <a:off x="971600" y="1520744"/>
            <a:ext cx="3105671" cy="1540397"/>
          </a:xfrm>
          <a:prstGeom prst="rect">
            <a:avLst/>
          </a:prstGeom>
          <a:blipFill>
            <a:blip r:embed="rId4"/>
            <a:stretch>
              <a:fillRect/>
            </a:stretch>
          </a:blipFill>
          <a:ln>
            <a:noFill/>
          </a:ln>
        </p:spPr>
      </p:pic>
      <p:pic>
        <p:nvPicPr>
          <p:cNvPr id="6" name="Picture 6"/>
          <p:cNvPicPr>
            <a:picLocks noChangeAspect="1" noChangeArrowheads="1"/>
          </p:cNvPicPr>
          <p:nvPr/>
        </p:nvPicPr>
        <p:blipFill rotWithShape="1">
          <a:blip r:embed="rId5" cstate="print">
            <a:grayscl/>
            <a:extLst>
              <a:ext uri="{28A0092B-C50C-407E-A947-70E740481C1C}">
                <a14:useLocalDpi xmlns:a14="http://schemas.microsoft.com/office/drawing/2010/main" val="0"/>
              </a:ext>
            </a:extLst>
          </a:blip>
          <a:srcRect t="13115"/>
          <a:stretch>
            <a:fillRect/>
          </a:stretch>
        </p:blipFill>
        <p:spPr bwMode="auto">
          <a:xfrm>
            <a:off x="971600" y="4781878"/>
            <a:ext cx="3105671" cy="1535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组合 6"/>
          <p:cNvGrpSpPr/>
          <p:nvPr/>
        </p:nvGrpSpPr>
        <p:grpSpPr>
          <a:xfrm>
            <a:off x="4360472" y="1520744"/>
            <a:ext cx="6777746" cy="1540395"/>
            <a:chOff x="3347864" y="1152445"/>
            <a:chExt cx="4752528" cy="1080119"/>
          </a:xfrm>
        </p:grpSpPr>
        <p:sp>
          <p:nvSpPr>
            <p:cNvPr id="8" name="矩形 7"/>
            <p:cNvSpPr/>
            <p:nvPr/>
          </p:nvSpPr>
          <p:spPr>
            <a:xfrm>
              <a:off x="3347864" y="1152445"/>
              <a:ext cx="4752528" cy="2671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cs typeface="Segoe UI" pitchFamily="34" charset="0"/>
                </a:rPr>
                <a:t>加入标题</a:t>
              </a:r>
              <a:endParaRPr lang="en-US" altLang="zh-CN" sz="2000" dirty="0">
                <a:solidFill>
                  <a:schemeClr val="bg1"/>
                </a:solidFill>
                <a:latin typeface="微软雅黑" pitchFamily="34" charset="-122"/>
                <a:ea typeface="微软雅黑" pitchFamily="34" charset="-122"/>
                <a:cs typeface="Segoe UI" pitchFamily="34" charset="0"/>
              </a:endParaRPr>
            </a:p>
          </p:txBody>
        </p:sp>
        <p:sp>
          <p:nvSpPr>
            <p:cNvPr id="9" name="矩形 8"/>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165">
                <a:lnSpc>
                  <a:spcPct val="70000"/>
                </a:lnSpc>
                <a:spcBef>
                  <a:spcPts val="675"/>
                </a:spcBef>
                <a:buFont typeface="Arial" pitchFamily="34" charset="0"/>
                <a:buChar char="•"/>
              </a:pPr>
              <a:r>
                <a:rPr lang="zh-CN" altLang="en-US" sz="1600" dirty="0">
                  <a:solidFill>
                    <a:schemeClr val="bg1">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bg1">
                    <a:lumMod val="50000"/>
                  </a:schemeClr>
                </a:solidFill>
                <a:latin typeface="微软雅黑" pitchFamily="34" charset="-122"/>
                <a:ea typeface="微软雅黑" pitchFamily="34" charset="-122"/>
                <a:cs typeface="Segoe UI" pitchFamily="34" charset="0"/>
              </a:endParaRPr>
            </a:p>
            <a:p>
              <a:pPr marL="228600" indent="-228600" defTabSz="685165">
                <a:lnSpc>
                  <a:spcPct val="70000"/>
                </a:lnSpc>
                <a:spcBef>
                  <a:spcPts val="675"/>
                </a:spcBef>
                <a:buFont typeface="Arial" pitchFamily="34" charset="0"/>
                <a:buChar char="•"/>
              </a:pPr>
              <a:r>
                <a:rPr lang="zh-CN" altLang="en-US" sz="1600" dirty="0">
                  <a:solidFill>
                    <a:schemeClr val="bg1">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bg1">
                    <a:lumMod val="50000"/>
                  </a:schemeClr>
                </a:solidFill>
                <a:latin typeface="微软雅黑" pitchFamily="34" charset="-122"/>
                <a:ea typeface="微软雅黑" pitchFamily="34" charset="-122"/>
                <a:cs typeface="Segoe UI" pitchFamily="34" charset="0"/>
              </a:endParaRPr>
            </a:p>
            <a:p>
              <a:pPr marL="228600" indent="-228600" defTabSz="685165">
                <a:lnSpc>
                  <a:spcPct val="70000"/>
                </a:lnSpc>
                <a:spcBef>
                  <a:spcPts val="675"/>
                </a:spcBef>
                <a:buFont typeface="Arial" pitchFamily="34" charset="0"/>
                <a:buChar char="•"/>
              </a:pPr>
              <a:r>
                <a:rPr lang="zh-CN" altLang="en-US" sz="1600" dirty="0">
                  <a:solidFill>
                    <a:schemeClr val="bg1">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600" dirty="0">
                <a:solidFill>
                  <a:schemeClr val="bg1">
                    <a:lumMod val="50000"/>
                  </a:schemeClr>
                </a:solidFill>
              </a:endParaRPr>
            </a:p>
          </p:txBody>
        </p:sp>
      </p:grpSp>
      <p:grpSp>
        <p:nvGrpSpPr>
          <p:cNvPr id="10" name="组合 9"/>
          <p:cNvGrpSpPr/>
          <p:nvPr/>
        </p:nvGrpSpPr>
        <p:grpSpPr>
          <a:xfrm>
            <a:off x="4360472" y="3153658"/>
            <a:ext cx="6777746" cy="1540397"/>
            <a:chOff x="3347864" y="1152444"/>
            <a:chExt cx="4752528" cy="1080120"/>
          </a:xfrm>
        </p:grpSpPr>
        <p:sp>
          <p:nvSpPr>
            <p:cNvPr id="11" name="矩形 10"/>
            <p:cNvSpPr/>
            <p:nvPr/>
          </p:nvSpPr>
          <p:spPr>
            <a:xfrm>
              <a:off x="3347864" y="1152444"/>
              <a:ext cx="4752528" cy="2671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cs typeface="Segoe UI" pitchFamily="34" charset="0"/>
                </a:rPr>
                <a:t>加入标题</a:t>
              </a:r>
              <a:endParaRPr lang="en-US" altLang="zh-CN" sz="2000" dirty="0">
                <a:solidFill>
                  <a:schemeClr val="bg1"/>
                </a:solidFill>
                <a:latin typeface="微软雅黑" pitchFamily="34" charset="-122"/>
                <a:ea typeface="微软雅黑" pitchFamily="34" charset="-122"/>
                <a:cs typeface="Segoe UI" pitchFamily="34" charset="0"/>
              </a:endParaRPr>
            </a:p>
          </p:txBody>
        </p:sp>
        <p:sp>
          <p:nvSpPr>
            <p:cNvPr id="12" name="矩形 11"/>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165">
                <a:lnSpc>
                  <a:spcPct val="70000"/>
                </a:lnSpc>
                <a:spcBef>
                  <a:spcPts val="675"/>
                </a:spcBef>
                <a:buFont typeface="Arial" pitchFamily="34" charset="0"/>
                <a:buChar char="•"/>
              </a:pPr>
              <a:r>
                <a:rPr lang="zh-CN" altLang="en-US" sz="1600" dirty="0">
                  <a:solidFill>
                    <a:schemeClr val="bg1">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bg1">
                    <a:lumMod val="50000"/>
                  </a:schemeClr>
                </a:solidFill>
                <a:latin typeface="微软雅黑" pitchFamily="34" charset="-122"/>
                <a:ea typeface="微软雅黑" pitchFamily="34" charset="-122"/>
                <a:cs typeface="Segoe UI" pitchFamily="34" charset="0"/>
              </a:endParaRPr>
            </a:p>
            <a:p>
              <a:pPr marL="228600" indent="-228600" defTabSz="685165">
                <a:lnSpc>
                  <a:spcPct val="70000"/>
                </a:lnSpc>
                <a:spcBef>
                  <a:spcPts val="675"/>
                </a:spcBef>
                <a:buFont typeface="Arial" pitchFamily="34" charset="0"/>
                <a:buChar char="•"/>
              </a:pPr>
              <a:r>
                <a:rPr lang="zh-CN" altLang="en-US" sz="1600" dirty="0">
                  <a:solidFill>
                    <a:schemeClr val="bg1">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bg1">
                    <a:lumMod val="50000"/>
                  </a:schemeClr>
                </a:solidFill>
                <a:latin typeface="微软雅黑" pitchFamily="34" charset="-122"/>
                <a:ea typeface="微软雅黑" pitchFamily="34" charset="-122"/>
                <a:cs typeface="Segoe UI" pitchFamily="34" charset="0"/>
              </a:endParaRPr>
            </a:p>
            <a:p>
              <a:pPr marL="228600" indent="-228600" defTabSz="685165">
                <a:lnSpc>
                  <a:spcPct val="70000"/>
                </a:lnSpc>
                <a:spcBef>
                  <a:spcPts val="675"/>
                </a:spcBef>
                <a:buFont typeface="Arial" pitchFamily="34" charset="0"/>
                <a:buChar char="•"/>
              </a:pPr>
              <a:r>
                <a:rPr lang="zh-CN" altLang="en-US" sz="1600" dirty="0">
                  <a:solidFill>
                    <a:schemeClr val="bg1">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600" dirty="0">
                <a:solidFill>
                  <a:schemeClr val="bg1">
                    <a:lumMod val="50000"/>
                  </a:schemeClr>
                </a:solidFill>
              </a:endParaRPr>
            </a:p>
          </p:txBody>
        </p:sp>
      </p:grpSp>
      <p:grpSp>
        <p:nvGrpSpPr>
          <p:cNvPr id="13" name="组合 12"/>
          <p:cNvGrpSpPr/>
          <p:nvPr/>
        </p:nvGrpSpPr>
        <p:grpSpPr>
          <a:xfrm>
            <a:off x="4360472" y="4777183"/>
            <a:ext cx="6777746" cy="1540397"/>
            <a:chOff x="3347864" y="1152444"/>
            <a:chExt cx="4752528" cy="1080120"/>
          </a:xfrm>
        </p:grpSpPr>
        <p:sp>
          <p:nvSpPr>
            <p:cNvPr id="14" name="矩形 13"/>
            <p:cNvSpPr/>
            <p:nvPr/>
          </p:nvSpPr>
          <p:spPr>
            <a:xfrm>
              <a:off x="3347864" y="1152444"/>
              <a:ext cx="4752528" cy="2671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cs typeface="Segoe UI" pitchFamily="34" charset="0"/>
                </a:rPr>
                <a:t>加入标题</a:t>
              </a:r>
              <a:endParaRPr lang="en-US" altLang="zh-CN" sz="2000" dirty="0">
                <a:solidFill>
                  <a:schemeClr val="bg1"/>
                </a:solidFill>
                <a:latin typeface="微软雅黑" pitchFamily="34" charset="-122"/>
                <a:ea typeface="微软雅黑" pitchFamily="34" charset="-122"/>
                <a:cs typeface="Segoe UI" pitchFamily="34" charset="0"/>
              </a:endParaRPr>
            </a:p>
          </p:txBody>
        </p:sp>
        <p:sp>
          <p:nvSpPr>
            <p:cNvPr id="15" name="矩形 14"/>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165">
                <a:lnSpc>
                  <a:spcPct val="70000"/>
                </a:lnSpc>
                <a:spcBef>
                  <a:spcPts val="675"/>
                </a:spcBef>
                <a:buFont typeface="Arial" pitchFamily="34" charset="0"/>
                <a:buChar char="•"/>
              </a:pPr>
              <a:r>
                <a:rPr lang="zh-CN" altLang="en-US" sz="1600" dirty="0">
                  <a:solidFill>
                    <a:schemeClr val="bg1">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bg1">
                    <a:lumMod val="50000"/>
                  </a:schemeClr>
                </a:solidFill>
                <a:latin typeface="微软雅黑" pitchFamily="34" charset="-122"/>
                <a:ea typeface="微软雅黑" pitchFamily="34" charset="-122"/>
                <a:cs typeface="Segoe UI" pitchFamily="34" charset="0"/>
              </a:endParaRPr>
            </a:p>
            <a:p>
              <a:pPr marL="228600" indent="-228600" defTabSz="685165">
                <a:lnSpc>
                  <a:spcPct val="70000"/>
                </a:lnSpc>
                <a:spcBef>
                  <a:spcPts val="675"/>
                </a:spcBef>
                <a:buFont typeface="Arial" pitchFamily="34" charset="0"/>
                <a:buChar char="•"/>
              </a:pPr>
              <a:r>
                <a:rPr lang="zh-CN" altLang="en-US" sz="1600" dirty="0">
                  <a:solidFill>
                    <a:schemeClr val="bg1">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bg1">
                    <a:lumMod val="50000"/>
                  </a:schemeClr>
                </a:solidFill>
                <a:latin typeface="微软雅黑" pitchFamily="34" charset="-122"/>
                <a:ea typeface="微软雅黑" pitchFamily="34" charset="-122"/>
                <a:cs typeface="Segoe UI" pitchFamily="34" charset="0"/>
              </a:endParaRPr>
            </a:p>
            <a:p>
              <a:pPr marL="228600" indent="-228600" defTabSz="685165">
                <a:lnSpc>
                  <a:spcPct val="70000"/>
                </a:lnSpc>
                <a:spcBef>
                  <a:spcPts val="675"/>
                </a:spcBef>
                <a:buFont typeface="Arial" pitchFamily="34" charset="0"/>
                <a:buChar char="•"/>
              </a:pPr>
              <a:r>
                <a:rPr lang="zh-CN" altLang="en-US" sz="1600" dirty="0">
                  <a:solidFill>
                    <a:schemeClr val="bg1">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600" dirty="0">
                <a:solidFill>
                  <a:schemeClr val="bg1">
                    <a:lumMod val="50000"/>
                  </a:schemeClr>
                </a:solidFill>
              </a:endParaRPr>
            </a:p>
          </p:txBody>
        </p:sp>
      </p:grpSp>
      <p:pic>
        <p:nvPicPr>
          <p:cNvPr id="16" name="Picture 2" descr="F:\360云盘\02-个人资料\！PPT图片及版面资源\06-PPT精选插图\02-商务\188141-12052214260792.jpg"/>
          <p:cNvPicPr>
            <a:picLocks noChangeAspect="1" noChangeArrowheads="1"/>
          </p:cNvPicPr>
          <p:nvPr/>
        </p:nvPicPr>
        <p:blipFill rotWithShape="1">
          <a:blip r:embed="rId6" cstate="print">
            <a:grayscl/>
            <a:extLst>
              <a:ext uri="{28A0092B-C50C-407E-A947-70E740481C1C}">
                <a14:useLocalDpi xmlns:a14="http://schemas.microsoft.com/office/drawing/2010/main" val="0"/>
              </a:ext>
            </a:extLst>
          </a:blip>
          <a:srcRect b="28735"/>
          <a:stretch>
            <a:fillRect/>
          </a:stretch>
        </p:blipFill>
        <p:spPr bwMode="auto">
          <a:xfrm>
            <a:off x="971599" y="3153658"/>
            <a:ext cx="3105673" cy="15403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 presetClass="entr" presetSubtype="8" fill="hold" nodeType="afterEffect" p14:presetBounceEnd="2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20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20000">
                                          <p:cBhvr additive="base">
                                            <p:cTn id="15"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par>
                                    <p:cTn id="21" presetID="22" presetClass="entr" presetSubtype="1"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anim calcmode="lin" valueType="num">
                                          <p:cBhvr>
                                            <p:cTn id="28" dur="500" fill="hold"/>
                                            <p:tgtEl>
                                              <p:spTgt spid="6"/>
                                            </p:tgtEl>
                                            <p:attrNameLst>
                                              <p:attrName>ppt_x</p:attrName>
                                            </p:attrNameLst>
                                          </p:cBhvr>
                                          <p:tavLst>
                                            <p:tav tm="0">
                                              <p:val>
                                                <p:strVal val="#ppt_x"/>
                                              </p:val>
                                            </p:tav>
                                            <p:tav tm="100000">
                                              <p:val>
                                                <p:strVal val="#ppt_x"/>
                                              </p:val>
                                            </p:tav>
                                          </p:tavLst>
                                        </p:anim>
                                        <p:anim calcmode="lin" valueType="num">
                                          <p:cBhvr>
                                            <p:cTn id="29" dur="5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strVal val="#ppt_x"/>
                                              </p:val>
                                            </p:tav>
                                            <p:tav tm="100000">
                                              <p:val>
                                                <p:strVal val="#ppt_x"/>
                                              </p:val>
                                            </p:tav>
                                          </p:tavLst>
                                        </p:anim>
                                        <p:anim calcmode="lin" valueType="num">
                                          <p:cBhvr>
                                            <p:cTn id="3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par>
                                    <p:cTn id="21" presetID="22" presetClass="entr" presetSubtype="1"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anim calcmode="lin" valueType="num">
                                          <p:cBhvr>
                                            <p:cTn id="28" dur="500" fill="hold"/>
                                            <p:tgtEl>
                                              <p:spTgt spid="6"/>
                                            </p:tgtEl>
                                            <p:attrNameLst>
                                              <p:attrName>ppt_x</p:attrName>
                                            </p:attrNameLst>
                                          </p:cBhvr>
                                          <p:tavLst>
                                            <p:tav tm="0">
                                              <p:val>
                                                <p:strVal val="#ppt_x"/>
                                              </p:val>
                                            </p:tav>
                                            <p:tav tm="100000">
                                              <p:val>
                                                <p:strVal val="#ppt_x"/>
                                              </p:val>
                                            </p:tav>
                                          </p:tavLst>
                                        </p:anim>
                                        <p:anim calcmode="lin" valueType="num">
                                          <p:cBhvr>
                                            <p:cTn id="29" dur="5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strVal val="#ppt_x"/>
                                              </p:val>
                                            </p:tav>
                                            <p:tav tm="100000">
                                              <p:val>
                                                <p:strVal val="#ppt_x"/>
                                              </p:val>
                                            </p:tav>
                                          </p:tavLst>
                                        </p:anim>
                                        <p:anim calcmode="lin" valueType="num">
                                          <p:cBhvr>
                                            <p:cTn id="3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sp>
        <p:nvSpPr>
          <p:cNvPr id="5" name="矩形 9"/>
          <p:cNvSpPr>
            <a:spLocks noChangeArrowheads="1"/>
          </p:cNvSpPr>
          <p:nvPr/>
        </p:nvSpPr>
        <p:spPr bwMode="auto">
          <a:xfrm>
            <a:off x="1816100" y="5448070"/>
            <a:ext cx="84359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a:solidFill>
                  <a:schemeClr val="bg1">
                    <a:lumMod val="50000"/>
                  </a:schemeClr>
                </a:solidFill>
                <a:latin typeface="微软雅黑" pitchFamily="34" charset="-122"/>
                <a:ea typeface="微软雅黑" pitchFamily="34" charset="-122"/>
              </a:rPr>
              <a:t>我们工作室致力于专业</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模板的发布，课件及汇报</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的美化，并为您提供专业的</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个性定制服务。我们秉承“给您演示的光和热”的理念，为您分担职场压力</a:t>
            </a:r>
            <a:r>
              <a:rPr lang="en-US" altLang="zh-CN" sz="1400">
                <a:solidFill>
                  <a:schemeClr val="bg1">
                    <a:lumMod val="50000"/>
                  </a:schemeClr>
                </a:solidFill>
                <a:latin typeface="微软雅黑" pitchFamily="34" charset="-122"/>
                <a:ea typeface="微软雅黑" pitchFamily="34" charset="-122"/>
              </a:rPr>
              <a:t>,</a:t>
            </a:r>
            <a:r>
              <a:rPr lang="zh-CN" altLang="en-US" sz="1400">
                <a:solidFill>
                  <a:schemeClr val="bg1">
                    <a:lumMod val="50000"/>
                  </a:schemeClr>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altLang="zh-CN" sz="1400">
              <a:solidFill>
                <a:schemeClr val="bg1">
                  <a:lumMod val="50000"/>
                </a:schemeClr>
              </a:solidFill>
              <a:latin typeface="微软雅黑" pitchFamily="34" charset="-122"/>
              <a:ea typeface="微软雅黑" pitchFamily="34" charset="-122"/>
            </a:endParaRPr>
          </a:p>
        </p:txBody>
      </p:sp>
      <p:grpSp>
        <p:nvGrpSpPr>
          <p:cNvPr id="6" name="组合 10"/>
          <p:cNvGrpSpPr/>
          <p:nvPr/>
        </p:nvGrpSpPr>
        <p:grpSpPr bwMode="auto">
          <a:xfrm>
            <a:off x="1033463" y="2047645"/>
            <a:ext cx="3021012" cy="2824162"/>
            <a:chOff x="0" y="0"/>
            <a:chExt cx="3021028" cy="2825105"/>
          </a:xfrm>
        </p:grpSpPr>
        <p:grpSp>
          <p:nvGrpSpPr>
            <p:cNvPr id="7" name="组合 11"/>
            <p:cNvGrpSpPr/>
            <p:nvPr/>
          </p:nvGrpSpPr>
          <p:grpSpPr bwMode="auto">
            <a:xfrm>
              <a:off x="0" y="0"/>
              <a:ext cx="3021028" cy="2825105"/>
              <a:chOff x="0" y="0"/>
              <a:chExt cx="2534920" cy="2370523"/>
            </a:xfrm>
          </p:grpSpPr>
          <p:sp>
            <p:nvSpPr>
              <p:cNvPr id="11" name="矩形 16"/>
              <p:cNvSpPr>
                <a:spLocks noChangeArrowheads="1"/>
              </p:cNvSpPr>
              <p:nvPr/>
            </p:nvSpPr>
            <p:spPr bwMode="auto">
              <a:xfrm>
                <a:off x="0" y="728335"/>
                <a:ext cx="2534920" cy="1642188"/>
              </a:xfrm>
              <a:prstGeom prst="rect">
                <a:avLst/>
              </a:prstGeom>
              <a:noFill/>
              <a:ln w="19050">
                <a:solidFill>
                  <a:schemeClr val="bg1">
                    <a:lumMod val="50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chemeClr val="bg1">
                      <a:lumMod val="50000"/>
                    </a:schemeClr>
                  </a:solidFill>
                </a:endParaRPr>
              </a:p>
            </p:txBody>
          </p:sp>
          <p:sp>
            <p:nvSpPr>
              <p:cNvPr id="12" name="圆角矩形 17"/>
              <p:cNvSpPr>
                <a:spLocks noChangeArrowheads="1"/>
              </p:cNvSpPr>
              <p:nvPr/>
            </p:nvSpPr>
            <p:spPr bwMode="auto">
              <a:xfrm>
                <a:off x="734872" y="0"/>
                <a:ext cx="1065176" cy="1065176"/>
              </a:xfrm>
              <a:prstGeom prst="roundRect">
                <a:avLst>
                  <a:gd name="adj" fmla="val 16667"/>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bg1">
                      <a:lumMod val="50000"/>
                    </a:schemeClr>
                  </a:solidFill>
                </a:endParaRPr>
              </a:p>
            </p:txBody>
          </p:sp>
        </p:grpSp>
        <p:sp>
          <p:nvSpPr>
            <p:cNvPr id="8" name="文本框 13"/>
            <p:cNvSpPr txBox="1">
              <a:spLocks noChangeArrowheads="1"/>
            </p:cNvSpPr>
            <p:nvPr/>
          </p:nvSpPr>
          <p:spPr bwMode="auto">
            <a:xfrm>
              <a:off x="375049" y="1385880"/>
              <a:ext cx="22709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600" b="1">
                  <a:solidFill>
                    <a:schemeClr val="bg1">
                      <a:lumMod val="50000"/>
                    </a:schemeClr>
                  </a:solidFill>
                  <a:latin typeface="微软雅黑" pitchFamily="34" charset="-122"/>
                  <a:ea typeface="微软雅黑" pitchFamily="34" charset="-122"/>
                </a:rPr>
                <a:t>单击添加标题</a:t>
              </a:r>
            </a:p>
          </p:txBody>
        </p:sp>
        <p:sp>
          <p:nvSpPr>
            <p:cNvPr id="9" name="文本框 14"/>
            <p:cNvSpPr txBox="1">
              <a:spLocks noChangeArrowheads="1"/>
            </p:cNvSpPr>
            <p:nvPr/>
          </p:nvSpPr>
          <p:spPr bwMode="auto">
            <a:xfrm>
              <a:off x="404441" y="1919144"/>
              <a:ext cx="224153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400" dirty="0">
                  <a:solidFill>
                    <a:schemeClr val="bg1">
                      <a:lumMod val="50000"/>
                    </a:schemeClr>
                  </a:solidFill>
                  <a:latin typeface="微软雅黑" pitchFamily="34" charset="-122"/>
                  <a:ea typeface="微软雅黑" pitchFamily="34" charset="-122"/>
                </a:rPr>
                <a:t>我们工作室致力于专业</a:t>
              </a:r>
              <a:r>
                <a:rPr lang="en-US" altLang="zh-CN" sz="1400" dirty="0">
                  <a:solidFill>
                    <a:schemeClr val="bg1">
                      <a:lumMod val="50000"/>
                    </a:schemeClr>
                  </a:solidFill>
                  <a:latin typeface="微软雅黑" pitchFamily="34" charset="-122"/>
                  <a:ea typeface="微软雅黑" pitchFamily="34" charset="-122"/>
                </a:rPr>
                <a:t>PPT</a:t>
              </a:r>
              <a:r>
                <a:rPr lang="zh-CN" altLang="en-US" sz="1400" dirty="0">
                  <a:solidFill>
                    <a:schemeClr val="bg1">
                      <a:lumMod val="50000"/>
                    </a:schemeClr>
                  </a:solidFill>
                  <a:latin typeface="微软雅黑" pitchFamily="34" charset="-122"/>
                  <a:ea typeface="微软雅黑" pitchFamily="34" charset="-122"/>
                </a:rPr>
                <a:t>模板的发布，专业的</a:t>
              </a:r>
              <a:r>
                <a:rPr lang="en-US" altLang="zh-CN" sz="1400" dirty="0">
                  <a:solidFill>
                    <a:schemeClr val="bg1">
                      <a:lumMod val="50000"/>
                    </a:schemeClr>
                  </a:solidFill>
                  <a:latin typeface="微软雅黑" pitchFamily="34" charset="-122"/>
                  <a:ea typeface="微软雅黑" pitchFamily="34" charset="-122"/>
                </a:rPr>
                <a:t>PPT</a:t>
              </a:r>
              <a:r>
                <a:rPr lang="zh-CN" altLang="en-US" sz="1400" dirty="0">
                  <a:solidFill>
                    <a:schemeClr val="bg1">
                      <a:lumMod val="50000"/>
                    </a:schemeClr>
                  </a:solidFill>
                  <a:latin typeface="微软雅黑" pitchFamily="34" charset="-122"/>
                  <a:ea typeface="微软雅黑" pitchFamily="34" charset="-122"/>
                </a:rPr>
                <a:t>个性定制服务</a:t>
              </a:r>
              <a:r>
                <a:rPr lang="zh-CN" altLang="en-US" sz="1600" dirty="0">
                  <a:solidFill>
                    <a:schemeClr val="bg1">
                      <a:lumMod val="50000"/>
                    </a:schemeClr>
                  </a:solidFill>
                  <a:latin typeface="微软雅黑" pitchFamily="34" charset="-122"/>
                  <a:ea typeface="微软雅黑" pitchFamily="34" charset="-122"/>
                </a:rPr>
                <a:t>。</a:t>
              </a:r>
            </a:p>
          </p:txBody>
        </p:sp>
        <p:sp>
          <p:nvSpPr>
            <p:cNvPr id="10" name="Freeform 394"/>
            <p:cNvSpPr>
              <a:spLocks noEditPoints="1"/>
            </p:cNvSpPr>
            <p:nvPr/>
          </p:nvSpPr>
          <p:spPr bwMode="auto">
            <a:xfrm>
              <a:off x="1259688" y="417230"/>
              <a:ext cx="501650" cy="434975"/>
            </a:xfrm>
            <a:custGeom>
              <a:avLst/>
              <a:gdLst>
                <a:gd name="T0" fmla="*/ 106909 w 183"/>
                <a:gd name="T1" fmla="*/ 2736 h 159"/>
                <a:gd name="T2" fmla="*/ 156252 w 183"/>
                <a:gd name="T3" fmla="*/ 43771 h 159"/>
                <a:gd name="T4" fmla="*/ 60308 w 183"/>
                <a:gd name="T5" fmla="*/ 43771 h 159"/>
                <a:gd name="T6" fmla="*/ 106909 w 183"/>
                <a:gd name="T7" fmla="*/ 2736 h 159"/>
                <a:gd name="T8" fmla="*/ 290573 w 183"/>
                <a:gd name="T9" fmla="*/ 87542 h 159"/>
                <a:gd name="T10" fmla="*/ 402965 w 183"/>
                <a:gd name="T11" fmla="*/ 134049 h 159"/>
                <a:gd name="T12" fmla="*/ 446825 w 183"/>
                <a:gd name="T13" fmla="*/ 246212 h 159"/>
                <a:gd name="T14" fmla="*/ 402965 w 183"/>
                <a:gd name="T15" fmla="*/ 355640 h 159"/>
                <a:gd name="T16" fmla="*/ 290573 w 183"/>
                <a:gd name="T17" fmla="*/ 402147 h 159"/>
                <a:gd name="T18" fmla="*/ 180923 w 183"/>
                <a:gd name="T19" fmla="*/ 355640 h 159"/>
                <a:gd name="T20" fmla="*/ 134322 w 183"/>
                <a:gd name="T21" fmla="*/ 246212 h 159"/>
                <a:gd name="T22" fmla="*/ 180923 w 183"/>
                <a:gd name="T23" fmla="*/ 134049 h 159"/>
                <a:gd name="T24" fmla="*/ 290573 w 183"/>
                <a:gd name="T25" fmla="*/ 87542 h 159"/>
                <a:gd name="T26" fmla="*/ 271384 w 183"/>
                <a:gd name="T27" fmla="*/ 169613 h 159"/>
                <a:gd name="T28" fmla="*/ 208336 w 183"/>
                <a:gd name="T29" fmla="*/ 194234 h 159"/>
                <a:gd name="T30" fmla="*/ 216559 w 183"/>
                <a:gd name="T31" fmla="*/ 262626 h 159"/>
                <a:gd name="T32" fmla="*/ 260419 w 183"/>
                <a:gd name="T33" fmla="*/ 224327 h 159"/>
                <a:gd name="T34" fmla="*/ 271384 w 183"/>
                <a:gd name="T35" fmla="*/ 169613 h 159"/>
                <a:gd name="T36" fmla="*/ 367328 w 183"/>
                <a:gd name="T37" fmla="*/ 169613 h 159"/>
                <a:gd name="T38" fmla="*/ 290573 w 183"/>
                <a:gd name="T39" fmla="*/ 136785 h 159"/>
                <a:gd name="T40" fmla="*/ 216559 w 183"/>
                <a:gd name="T41" fmla="*/ 169613 h 159"/>
                <a:gd name="T42" fmla="*/ 183664 w 183"/>
                <a:gd name="T43" fmla="*/ 246212 h 159"/>
                <a:gd name="T44" fmla="*/ 216559 w 183"/>
                <a:gd name="T45" fmla="*/ 320076 h 159"/>
                <a:gd name="T46" fmla="*/ 290573 w 183"/>
                <a:gd name="T47" fmla="*/ 352904 h 159"/>
                <a:gd name="T48" fmla="*/ 367328 w 183"/>
                <a:gd name="T49" fmla="*/ 320076 h 159"/>
                <a:gd name="T50" fmla="*/ 397482 w 183"/>
                <a:gd name="T51" fmla="*/ 246212 h 159"/>
                <a:gd name="T52" fmla="*/ 367328 w 183"/>
                <a:gd name="T53" fmla="*/ 169613 h 159"/>
                <a:gd name="T54" fmla="*/ 211077 w 183"/>
                <a:gd name="T55" fmla="*/ 0 h 159"/>
                <a:gd name="T56" fmla="*/ 175440 w 183"/>
                <a:gd name="T57" fmla="*/ 65657 h 159"/>
                <a:gd name="T58" fmla="*/ 57566 w 183"/>
                <a:gd name="T59" fmla="*/ 65657 h 159"/>
                <a:gd name="T60" fmla="*/ 0 w 183"/>
                <a:gd name="T61" fmla="*/ 123106 h 159"/>
                <a:gd name="T62" fmla="*/ 0 w 183"/>
                <a:gd name="T63" fmla="*/ 374790 h 159"/>
                <a:gd name="T64" fmla="*/ 57566 w 183"/>
                <a:gd name="T65" fmla="*/ 434975 h 159"/>
                <a:gd name="T66" fmla="*/ 441342 w 183"/>
                <a:gd name="T67" fmla="*/ 434975 h 159"/>
                <a:gd name="T68" fmla="*/ 501650 w 183"/>
                <a:gd name="T69" fmla="*/ 374790 h 159"/>
                <a:gd name="T70" fmla="*/ 501650 w 183"/>
                <a:gd name="T71" fmla="*/ 123106 h 159"/>
                <a:gd name="T72" fmla="*/ 441342 w 183"/>
                <a:gd name="T73" fmla="*/ 65657 h 159"/>
                <a:gd name="T74" fmla="*/ 422154 w 183"/>
                <a:gd name="T75" fmla="*/ 65657 h 159"/>
                <a:gd name="T76" fmla="*/ 383776 w 183"/>
                <a:gd name="T77" fmla="*/ 0 h 159"/>
                <a:gd name="T78" fmla="*/ 211077 w 183"/>
                <a:gd name="T79" fmla="*/ 0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80296" tIns="40148" rIns="80296" bIns="40148"/>
            <a:lstStyle/>
            <a:p>
              <a:endParaRPr lang="zh-CN" altLang="en-US">
                <a:solidFill>
                  <a:schemeClr val="bg1">
                    <a:lumMod val="50000"/>
                  </a:schemeClr>
                </a:solidFill>
              </a:endParaRPr>
            </a:p>
          </p:txBody>
        </p:sp>
      </p:grpSp>
      <p:grpSp>
        <p:nvGrpSpPr>
          <p:cNvPr id="13" name="组合 18"/>
          <p:cNvGrpSpPr/>
          <p:nvPr/>
        </p:nvGrpSpPr>
        <p:grpSpPr bwMode="auto">
          <a:xfrm>
            <a:off x="4633913" y="2047645"/>
            <a:ext cx="3021012" cy="2824162"/>
            <a:chOff x="0" y="0"/>
            <a:chExt cx="3021028" cy="2825105"/>
          </a:xfrm>
        </p:grpSpPr>
        <p:grpSp>
          <p:nvGrpSpPr>
            <p:cNvPr id="14" name="组合 19"/>
            <p:cNvGrpSpPr/>
            <p:nvPr/>
          </p:nvGrpSpPr>
          <p:grpSpPr bwMode="auto">
            <a:xfrm>
              <a:off x="0" y="0"/>
              <a:ext cx="3021028" cy="2825105"/>
              <a:chOff x="0" y="0"/>
              <a:chExt cx="2534920" cy="2370523"/>
            </a:xfrm>
          </p:grpSpPr>
          <p:sp>
            <p:nvSpPr>
              <p:cNvPr id="18" name="矩形 23"/>
              <p:cNvSpPr>
                <a:spLocks noChangeArrowheads="1"/>
              </p:cNvSpPr>
              <p:nvPr/>
            </p:nvSpPr>
            <p:spPr bwMode="auto">
              <a:xfrm>
                <a:off x="0" y="728335"/>
                <a:ext cx="2534920" cy="1642188"/>
              </a:xfrm>
              <a:prstGeom prst="rect">
                <a:avLst/>
              </a:prstGeom>
              <a:noFill/>
              <a:ln w="19050">
                <a:solidFill>
                  <a:srgbClr val="767171"/>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chemeClr val="bg1">
                      <a:lumMod val="50000"/>
                    </a:schemeClr>
                  </a:solidFill>
                </a:endParaRPr>
              </a:p>
            </p:txBody>
          </p:sp>
          <p:sp>
            <p:nvSpPr>
              <p:cNvPr id="19" name="圆角矩形 24"/>
              <p:cNvSpPr>
                <a:spLocks noChangeArrowheads="1"/>
              </p:cNvSpPr>
              <p:nvPr/>
            </p:nvSpPr>
            <p:spPr bwMode="auto">
              <a:xfrm>
                <a:off x="734872" y="0"/>
                <a:ext cx="1065176" cy="1065176"/>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bg1">
                      <a:lumMod val="50000"/>
                    </a:schemeClr>
                  </a:solidFill>
                </a:endParaRPr>
              </a:p>
            </p:txBody>
          </p:sp>
        </p:grpSp>
        <p:sp>
          <p:nvSpPr>
            <p:cNvPr id="15" name="文本框 20"/>
            <p:cNvSpPr txBox="1">
              <a:spLocks noChangeArrowheads="1"/>
            </p:cNvSpPr>
            <p:nvPr/>
          </p:nvSpPr>
          <p:spPr bwMode="auto">
            <a:xfrm>
              <a:off x="375049" y="1385880"/>
              <a:ext cx="22709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600" b="1">
                  <a:solidFill>
                    <a:schemeClr val="bg1">
                      <a:lumMod val="50000"/>
                    </a:schemeClr>
                  </a:solidFill>
                  <a:latin typeface="微软雅黑" pitchFamily="34" charset="-122"/>
                  <a:ea typeface="微软雅黑" pitchFamily="34" charset="-122"/>
                </a:rPr>
                <a:t>单击添加标题</a:t>
              </a:r>
            </a:p>
          </p:txBody>
        </p:sp>
        <p:sp>
          <p:nvSpPr>
            <p:cNvPr id="16" name="文本框 21"/>
            <p:cNvSpPr txBox="1">
              <a:spLocks noChangeArrowheads="1"/>
            </p:cNvSpPr>
            <p:nvPr/>
          </p:nvSpPr>
          <p:spPr bwMode="auto">
            <a:xfrm>
              <a:off x="439290" y="1949921"/>
              <a:ext cx="22415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400">
                  <a:solidFill>
                    <a:schemeClr val="bg1">
                      <a:lumMod val="50000"/>
                    </a:schemeClr>
                  </a:solidFill>
                  <a:latin typeface="微软雅黑" pitchFamily="34" charset="-122"/>
                  <a:ea typeface="微软雅黑" pitchFamily="34" charset="-122"/>
                </a:rPr>
                <a:t>我们工作室致力于专业</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模板的发布，专业的</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个性定制服务。</a:t>
              </a:r>
            </a:p>
          </p:txBody>
        </p:sp>
        <p:sp>
          <p:nvSpPr>
            <p:cNvPr id="17" name="Freeform 15"/>
            <p:cNvSpPr>
              <a:spLocks noEditPoints="1"/>
            </p:cNvSpPr>
            <p:nvPr/>
          </p:nvSpPr>
          <p:spPr bwMode="auto">
            <a:xfrm>
              <a:off x="1314457" y="417230"/>
              <a:ext cx="392112" cy="466725"/>
            </a:xfrm>
            <a:custGeom>
              <a:avLst/>
              <a:gdLst>
                <a:gd name="T0" fmla="*/ 188751 w 671"/>
                <a:gd name="T1" fmla="*/ 190667 h 798"/>
                <a:gd name="T2" fmla="*/ 188751 w 671"/>
                <a:gd name="T3" fmla="*/ 466725 h 798"/>
                <a:gd name="T4" fmla="*/ 392112 w 671"/>
                <a:gd name="T5" fmla="*/ 394786 h 798"/>
                <a:gd name="T6" fmla="*/ 392112 w 671"/>
                <a:gd name="T7" fmla="*/ 118728 h 798"/>
                <a:gd name="T8" fmla="*/ 188751 w 671"/>
                <a:gd name="T9" fmla="*/ 190667 h 798"/>
                <a:gd name="T10" fmla="*/ 170636 w 671"/>
                <a:gd name="T11" fmla="*/ 208213 h 798"/>
                <a:gd name="T12" fmla="*/ 170636 w 671"/>
                <a:gd name="T13" fmla="*/ 246814 h 798"/>
                <a:gd name="T14" fmla="*/ 133236 w 671"/>
                <a:gd name="T15" fmla="*/ 228684 h 798"/>
                <a:gd name="T16" fmla="*/ 133236 w 671"/>
                <a:gd name="T17" fmla="*/ 187158 h 798"/>
                <a:gd name="T18" fmla="*/ 170636 w 671"/>
                <a:gd name="T19" fmla="*/ 208213 h 798"/>
                <a:gd name="T20" fmla="*/ 337181 w 671"/>
                <a:gd name="T21" fmla="*/ 88900 h 798"/>
                <a:gd name="T22" fmla="*/ 326663 w 671"/>
                <a:gd name="T23" fmla="*/ 83636 h 798"/>
                <a:gd name="T24" fmla="*/ 130899 w 671"/>
                <a:gd name="T25" fmla="*/ 152066 h 798"/>
                <a:gd name="T26" fmla="*/ 125055 w 671"/>
                <a:gd name="T27" fmla="*/ 157330 h 798"/>
                <a:gd name="T28" fmla="*/ 125055 w 671"/>
                <a:gd name="T29" fmla="*/ 437482 h 798"/>
                <a:gd name="T30" fmla="*/ 178233 w 671"/>
                <a:gd name="T31" fmla="*/ 466140 h 798"/>
                <a:gd name="T32" fmla="*/ 178233 w 671"/>
                <a:gd name="T33" fmla="*/ 190667 h 798"/>
                <a:gd name="T34" fmla="*/ 134989 w 671"/>
                <a:gd name="T35" fmla="*/ 167857 h 798"/>
                <a:gd name="T36" fmla="*/ 135574 w 671"/>
                <a:gd name="T37" fmla="*/ 167272 h 798"/>
                <a:gd name="T38" fmla="*/ 331922 w 671"/>
                <a:gd name="T39" fmla="*/ 99428 h 798"/>
                <a:gd name="T40" fmla="*/ 337181 w 671"/>
                <a:gd name="T41" fmla="*/ 88900 h 798"/>
                <a:gd name="T42" fmla="*/ 45581 w 671"/>
                <a:gd name="T43" fmla="*/ 126332 h 798"/>
                <a:gd name="T44" fmla="*/ 45581 w 671"/>
                <a:gd name="T45" fmla="*/ 164348 h 798"/>
                <a:gd name="T46" fmla="*/ 8181 w 671"/>
                <a:gd name="T47" fmla="*/ 146217 h 798"/>
                <a:gd name="T48" fmla="*/ 8181 w 671"/>
                <a:gd name="T49" fmla="*/ 105276 h 798"/>
                <a:gd name="T50" fmla="*/ 45581 w 671"/>
                <a:gd name="T51" fmla="*/ 126332 h 798"/>
                <a:gd name="T52" fmla="*/ 212126 w 671"/>
                <a:gd name="T53" fmla="*/ 6434 h 798"/>
                <a:gd name="T54" fmla="*/ 202192 w 671"/>
                <a:gd name="T55" fmla="*/ 1170 h 798"/>
                <a:gd name="T56" fmla="*/ 5844 w 671"/>
                <a:gd name="T57" fmla="*/ 69599 h 798"/>
                <a:gd name="T58" fmla="*/ 0 w 671"/>
                <a:gd name="T59" fmla="*/ 74863 h 798"/>
                <a:gd name="T60" fmla="*/ 0 w 671"/>
                <a:gd name="T61" fmla="*/ 355600 h 798"/>
                <a:gd name="T62" fmla="*/ 53762 w 671"/>
                <a:gd name="T63" fmla="*/ 383674 h 798"/>
                <a:gd name="T64" fmla="*/ 53762 w 671"/>
                <a:gd name="T65" fmla="*/ 108786 h 798"/>
                <a:gd name="T66" fmla="*/ 9934 w 671"/>
                <a:gd name="T67" fmla="*/ 85391 h 798"/>
                <a:gd name="T68" fmla="*/ 10519 w 671"/>
                <a:gd name="T69" fmla="*/ 85391 h 798"/>
                <a:gd name="T70" fmla="*/ 206867 w 671"/>
                <a:gd name="T71" fmla="*/ 16961 h 798"/>
                <a:gd name="T72" fmla="*/ 212126 w 671"/>
                <a:gd name="T73" fmla="*/ 6434 h 798"/>
                <a:gd name="T74" fmla="*/ 108108 w 671"/>
                <a:gd name="T75" fmla="*/ 169612 h 798"/>
                <a:gd name="T76" fmla="*/ 108108 w 671"/>
                <a:gd name="T77" fmla="*/ 207628 h 798"/>
                <a:gd name="T78" fmla="*/ 70709 w 671"/>
                <a:gd name="T79" fmla="*/ 189497 h 798"/>
                <a:gd name="T80" fmla="*/ 70709 w 671"/>
                <a:gd name="T81" fmla="*/ 148557 h 798"/>
                <a:gd name="T82" fmla="*/ 108108 w 671"/>
                <a:gd name="T83" fmla="*/ 169612 h 798"/>
                <a:gd name="T84" fmla="*/ 274654 w 671"/>
                <a:gd name="T85" fmla="*/ 49714 h 798"/>
                <a:gd name="T86" fmla="*/ 264719 w 671"/>
                <a:gd name="T87" fmla="*/ 44450 h 798"/>
                <a:gd name="T88" fmla="*/ 68371 w 671"/>
                <a:gd name="T89" fmla="*/ 112880 h 798"/>
                <a:gd name="T90" fmla="*/ 62528 w 671"/>
                <a:gd name="T91" fmla="*/ 118143 h 798"/>
                <a:gd name="T92" fmla="*/ 62528 w 671"/>
                <a:gd name="T93" fmla="*/ 398880 h 798"/>
                <a:gd name="T94" fmla="*/ 116290 w 671"/>
                <a:gd name="T95" fmla="*/ 426954 h 798"/>
                <a:gd name="T96" fmla="*/ 116290 w 671"/>
                <a:gd name="T97" fmla="*/ 152066 h 798"/>
                <a:gd name="T98" fmla="*/ 72462 w 671"/>
                <a:gd name="T99" fmla="*/ 128671 h 798"/>
                <a:gd name="T100" fmla="*/ 73046 w 671"/>
                <a:gd name="T101" fmla="*/ 128086 h 798"/>
                <a:gd name="T102" fmla="*/ 269394 w 671"/>
                <a:gd name="T103" fmla="*/ 60241 h 798"/>
                <a:gd name="T104" fmla="*/ 274654 w 671"/>
                <a:gd name="T105" fmla="*/ 49714 h 7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71" h="798">
                  <a:moveTo>
                    <a:pt x="323" y="326"/>
                  </a:moveTo>
                  <a:lnTo>
                    <a:pt x="323" y="798"/>
                  </a:lnTo>
                  <a:lnTo>
                    <a:pt x="671" y="675"/>
                  </a:lnTo>
                  <a:lnTo>
                    <a:pt x="671" y="203"/>
                  </a:lnTo>
                  <a:lnTo>
                    <a:pt x="323" y="326"/>
                  </a:lnTo>
                  <a:close/>
                  <a:moveTo>
                    <a:pt x="292" y="356"/>
                  </a:moveTo>
                  <a:lnTo>
                    <a:pt x="292" y="422"/>
                  </a:lnTo>
                  <a:cubicBezTo>
                    <a:pt x="260" y="416"/>
                    <a:pt x="228" y="391"/>
                    <a:pt x="228" y="391"/>
                  </a:cubicBezTo>
                  <a:lnTo>
                    <a:pt x="228" y="320"/>
                  </a:lnTo>
                  <a:cubicBezTo>
                    <a:pt x="267" y="352"/>
                    <a:pt x="292" y="356"/>
                    <a:pt x="292" y="356"/>
                  </a:cubicBezTo>
                  <a:close/>
                  <a:moveTo>
                    <a:pt x="577" y="152"/>
                  </a:moveTo>
                  <a:cubicBezTo>
                    <a:pt x="575" y="145"/>
                    <a:pt x="567" y="141"/>
                    <a:pt x="559" y="143"/>
                  </a:cubicBezTo>
                  <a:lnTo>
                    <a:pt x="224" y="260"/>
                  </a:lnTo>
                  <a:cubicBezTo>
                    <a:pt x="219" y="261"/>
                    <a:pt x="215" y="265"/>
                    <a:pt x="214" y="269"/>
                  </a:cubicBezTo>
                  <a:lnTo>
                    <a:pt x="214" y="748"/>
                  </a:lnTo>
                  <a:cubicBezTo>
                    <a:pt x="226" y="772"/>
                    <a:pt x="275" y="797"/>
                    <a:pt x="305" y="797"/>
                  </a:cubicBezTo>
                  <a:lnTo>
                    <a:pt x="305" y="326"/>
                  </a:lnTo>
                  <a:cubicBezTo>
                    <a:pt x="289" y="324"/>
                    <a:pt x="253" y="305"/>
                    <a:pt x="231" y="287"/>
                  </a:cubicBezTo>
                  <a:cubicBezTo>
                    <a:pt x="231" y="286"/>
                    <a:pt x="232" y="286"/>
                    <a:pt x="232" y="286"/>
                  </a:cubicBezTo>
                  <a:lnTo>
                    <a:pt x="568" y="170"/>
                  </a:lnTo>
                  <a:cubicBezTo>
                    <a:pt x="575" y="167"/>
                    <a:pt x="579" y="159"/>
                    <a:pt x="577" y="152"/>
                  </a:cubicBezTo>
                  <a:close/>
                  <a:moveTo>
                    <a:pt x="78" y="216"/>
                  </a:moveTo>
                  <a:lnTo>
                    <a:pt x="78" y="281"/>
                  </a:lnTo>
                  <a:cubicBezTo>
                    <a:pt x="46" y="275"/>
                    <a:pt x="14" y="250"/>
                    <a:pt x="14" y="250"/>
                  </a:cubicBezTo>
                  <a:lnTo>
                    <a:pt x="14" y="180"/>
                  </a:lnTo>
                  <a:cubicBezTo>
                    <a:pt x="53" y="212"/>
                    <a:pt x="78" y="216"/>
                    <a:pt x="78" y="216"/>
                  </a:cubicBezTo>
                  <a:close/>
                  <a:moveTo>
                    <a:pt x="363" y="11"/>
                  </a:moveTo>
                  <a:cubicBezTo>
                    <a:pt x="361" y="4"/>
                    <a:pt x="353" y="0"/>
                    <a:pt x="346" y="2"/>
                  </a:cubicBezTo>
                  <a:lnTo>
                    <a:pt x="10" y="119"/>
                  </a:lnTo>
                  <a:cubicBezTo>
                    <a:pt x="5" y="121"/>
                    <a:pt x="2" y="124"/>
                    <a:pt x="0" y="128"/>
                  </a:cubicBezTo>
                  <a:lnTo>
                    <a:pt x="0" y="608"/>
                  </a:lnTo>
                  <a:cubicBezTo>
                    <a:pt x="12" y="631"/>
                    <a:pt x="61" y="656"/>
                    <a:pt x="92" y="656"/>
                  </a:cubicBezTo>
                  <a:lnTo>
                    <a:pt x="92" y="186"/>
                  </a:lnTo>
                  <a:cubicBezTo>
                    <a:pt x="76" y="183"/>
                    <a:pt x="40" y="164"/>
                    <a:pt x="17" y="146"/>
                  </a:cubicBezTo>
                  <a:cubicBezTo>
                    <a:pt x="18" y="146"/>
                    <a:pt x="18" y="146"/>
                    <a:pt x="18" y="146"/>
                  </a:cubicBezTo>
                  <a:lnTo>
                    <a:pt x="354" y="29"/>
                  </a:lnTo>
                  <a:cubicBezTo>
                    <a:pt x="362" y="26"/>
                    <a:pt x="366" y="19"/>
                    <a:pt x="363" y="11"/>
                  </a:cubicBezTo>
                  <a:close/>
                  <a:moveTo>
                    <a:pt x="185" y="290"/>
                  </a:moveTo>
                  <a:lnTo>
                    <a:pt x="185" y="355"/>
                  </a:lnTo>
                  <a:cubicBezTo>
                    <a:pt x="153" y="349"/>
                    <a:pt x="121" y="324"/>
                    <a:pt x="121" y="324"/>
                  </a:cubicBezTo>
                  <a:lnTo>
                    <a:pt x="121" y="254"/>
                  </a:lnTo>
                  <a:cubicBezTo>
                    <a:pt x="160" y="286"/>
                    <a:pt x="185" y="290"/>
                    <a:pt x="185" y="290"/>
                  </a:cubicBezTo>
                  <a:close/>
                  <a:moveTo>
                    <a:pt x="470" y="85"/>
                  </a:moveTo>
                  <a:cubicBezTo>
                    <a:pt x="468" y="78"/>
                    <a:pt x="460" y="74"/>
                    <a:pt x="453" y="76"/>
                  </a:cubicBezTo>
                  <a:lnTo>
                    <a:pt x="117" y="193"/>
                  </a:lnTo>
                  <a:cubicBezTo>
                    <a:pt x="112" y="195"/>
                    <a:pt x="108" y="198"/>
                    <a:pt x="107" y="202"/>
                  </a:cubicBezTo>
                  <a:lnTo>
                    <a:pt x="107" y="682"/>
                  </a:lnTo>
                  <a:cubicBezTo>
                    <a:pt x="119" y="705"/>
                    <a:pt x="168" y="730"/>
                    <a:pt x="199" y="730"/>
                  </a:cubicBezTo>
                  <a:lnTo>
                    <a:pt x="199" y="260"/>
                  </a:lnTo>
                  <a:cubicBezTo>
                    <a:pt x="183" y="257"/>
                    <a:pt x="146" y="238"/>
                    <a:pt x="124" y="220"/>
                  </a:cubicBezTo>
                  <a:cubicBezTo>
                    <a:pt x="125" y="220"/>
                    <a:pt x="125" y="220"/>
                    <a:pt x="125" y="219"/>
                  </a:cubicBezTo>
                  <a:lnTo>
                    <a:pt x="461" y="103"/>
                  </a:lnTo>
                  <a:cubicBezTo>
                    <a:pt x="469" y="100"/>
                    <a:pt x="473" y="93"/>
                    <a:pt x="470" y="8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grpSp>
      <p:grpSp>
        <p:nvGrpSpPr>
          <p:cNvPr id="20" name="组合 25"/>
          <p:cNvGrpSpPr/>
          <p:nvPr/>
        </p:nvGrpSpPr>
        <p:grpSpPr bwMode="auto">
          <a:xfrm>
            <a:off x="8232775" y="2047645"/>
            <a:ext cx="3021013" cy="2824162"/>
            <a:chOff x="0" y="0"/>
            <a:chExt cx="3021028" cy="2825105"/>
          </a:xfrm>
        </p:grpSpPr>
        <p:sp>
          <p:nvSpPr>
            <p:cNvPr id="21" name="矩形 26"/>
            <p:cNvSpPr>
              <a:spLocks noChangeArrowheads="1"/>
            </p:cNvSpPr>
            <p:nvPr/>
          </p:nvSpPr>
          <p:spPr bwMode="auto">
            <a:xfrm>
              <a:off x="0" y="868004"/>
              <a:ext cx="3021028" cy="1957101"/>
            </a:xfrm>
            <a:prstGeom prst="rect">
              <a:avLst/>
            </a:prstGeom>
            <a:noFill/>
            <a:ln w="19050">
              <a:solidFill>
                <a:srgbClr val="767171"/>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chemeClr val="bg1">
                    <a:lumMod val="50000"/>
                  </a:schemeClr>
                </a:solidFill>
              </a:endParaRPr>
            </a:p>
          </p:txBody>
        </p:sp>
        <p:sp>
          <p:nvSpPr>
            <p:cNvPr id="22" name="圆角矩形 27"/>
            <p:cNvSpPr>
              <a:spLocks noChangeArrowheads="1"/>
            </p:cNvSpPr>
            <p:nvPr/>
          </p:nvSpPr>
          <p:spPr bwMode="auto">
            <a:xfrm>
              <a:off x="875795" y="0"/>
              <a:ext cx="1269439" cy="1269439"/>
            </a:xfrm>
            <a:prstGeom prst="roundRect">
              <a:avLst>
                <a:gd name="adj" fmla="val 16667"/>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bg1">
                    <a:lumMod val="50000"/>
                  </a:schemeClr>
                </a:solidFill>
              </a:endParaRPr>
            </a:p>
          </p:txBody>
        </p:sp>
        <p:sp>
          <p:nvSpPr>
            <p:cNvPr id="23" name="文本框 28"/>
            <p:cNvSpPr txBox="1">
              <a:spLocks noChangeArrowheads="1"/>
            </p:cNvSpPr>
            <p:nvPr/>
          </p:nvSpPr>
          <p:spPr bwMode="auto">
            <a:xfrm>
              <a:off x="375050" y="1394557"/>
              <a:ext cx="22709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600" b="1">
                  <a:solidFill>
                    <a:schemeClr val="bg1">
                      <a:lumMod val="50000"/>
                    </a:schemeClr>
                  </a:solidFill>
                  <a:latin typeface="微软雅黑" pitchFamily="34" charset="-122"/>
                  <a:ea typeface="微软雅黑" pitchFamily="34" charset="-122"/>
                </a:rPr>
                <a:t>单击添加标题</a:t>
              </a:r>
            </a:p>
          </p:txBody>
        </p:sp>
        <p:sp>
          <p:nvSpPr>
            <p:cNvPr id="24" name="文本框 29"/>
            <p:cNvSpPr txBox="1">
              <a:spLocks noChangeArrowheads="1"/>
            </p:cNvSpPr>
            <p:nvPr/>
          </p:nvSpPr>
          <p:spPr bwMode="auto">
            <a:xfrm>
              <a:off x="404443" y="1949922"/>
              <a:ext cx="22415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400">
                  <a:solidFill>
                    <a:schemeClr val="bg1">
                      <a:lumMod val="50000"/>
                    </a:schemeClr>
                  </a:solidFill>
                  <a:latin typeface="微软雅黑" pitchFamily="34" charset="-122"/>
                  <a:ea typeface="微软雅黑" pitchFamily="34" charset="-122"/>
                </a:rPr>
                <a:t>我们工作室致力于专业</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模板的发布，专业的</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个性定制服务。</a:t>
              </a:r>
            </a:p>
          </p:txBody>
        </p:sp>
        <p:pic>
          <p:nvPicPr>
            <p:cNvPr id="25" name="组合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0471" y="378997"/>
              <a:ext cx="512064" cy="51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sp>
        <p:nvSpPr>
          <p:cNvPr id="5" name="PA_六边形 2"/>
          <p:cNvSpPr/>
          <p:nvPr/>
        </p:nvSpPr>
        <p:spPr>
          <a:xfrm>
            <a:off x="2522647" y="2731632"/>
            <a:ext cx="2047749" cy="176530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CBF00"/>
              </a:solidFill>
            </a:endParaRPr>
          </a:p>
        </p:txBody>
      </p:sp>
      <p:sp>
        <p:nvSpPr>
          <p:cNvPr id="6" name="PA_六边形 3"/>
          <p:cNvSpPr/>
          <p:nvPr/>
        </p:nvSpPr>
        <p:spPr>
          <a:xfrm>
            <a:off x="4196076" y="3614282"/>
            <a:ext cx="2047749" cy="17653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7" name="PA_六边形 4"/>
          <p:cNvSpPr/>
          <p:nvPr/>
        </p:nvSpPr>
        <p:spPr>
          <a:xfrm>
            <a:off x="5869505" y="2731632"/>
            <a:ext cx="2047749" cy="176530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六边形 5"/>
          <p:cNvSpPr/>
          <p:nvPr/>
        </p:nvSpPr>
        <p:spPr>
          <a:xfrm>
            <a:off x="7542934" y="3614282"/>
            <a:ext cx="2047749" cy="17653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9" name="PA_六边形 18"/>
          <p:cNvSpPr/>
          <p:nvPr/>
        </p:nvSpPr>
        <p:spPr>
          <a:xfrm>
            <a:off x="849218" y="3614282"/>
            <a:ext cx="2047749" cy="17653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_六边形 19"/>
          <p:cNvSpPr/>
          <p:nvPr/>
        </p:nvSpPr>
        <p:spPr>
          <a:xfrm>
            <a:off x="9216363" y="2756169"/>
            <a:ext cx="2047749" cy="176530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20"/>
          <p:cNvSpPr txBox="1"/>
          <p:nvPr/>
        </p:nvSpPr>
        <p:spPr>
          <a:xfrm>
            <a:off x="3023324" y="3307949"/>
            <a:ext cx="1005403" cy="584775"/>
          </a:xfrm>
          <a:prstGeom prst="rect">
            <a:avLst/>
          </a:prstGeom>
          <a:noFill/>
        </p:spPr>
        <p:txBody>
          <a:bodyPr wrap="none" rtlCol="0">
            <a:spAutoFit/>
          </a:bodyPr>
          <a:lstStyle/>
          <a:p>
            <a:r>
              <a:rPr lang="zh-CN" altLang="en-US" sz="3200" b="1" dirty="0">
                <a:solidFill>
                  <a:srgbClr val="FFF6E7"/>
                </a:solidFill>
                <a:latin typeface="微软雅黑" pitchFamily="34" charset="-122"/>
                <a:ea typeface="微软雅黑" pitchFamily="34" charset="-122"/>
              </a:rPr>
              <a:t>标题</a:t>
            </a:r>
          </a:p>
        </p:txBody>
      </p:sp>
      <p:sp>
        <p:nvSpPr>
          <p:cNvPr id="12" name="21"/>
          <p:cNvSpPr txBox="1"/>
          <p:nvPr/>
        </p:nvSpPr>
        <p:spPr>
          <a:xfrm>
            <a:off x="4719831" y="4204544"/>
            <a:ext cx="1005404" cy="584775"/>
          </a:xfrm>
          <a:prstGeom prst="rect">
            <a:avLst/>
          </a:prstGeom>
          <a:noFill/>
        </p:spPr>
        <p:txBody>
          <a:bodyPr wrap="none" rtlCol="0">
            <a:spAutoFit/>
          </a:bodyPr>
          <a:lstStyle/>
          <a:p>
            <a:pPr algn="ctr"/>
            <a:r>
              <a:rPr lang="zh-CN" altLang="en-US" sz="3200" b="1" dirty="0">
                <a:solidFill>
                  <a:schemeClr val="bg1"/>
                </a:solidFill>
                <a:latin typeface="微软雅黑" pitchFamily="34" charset="-122"/>
                <a:ea typeface="微软雅黑" pitchFamily="34" charset="-122"/>
              </a:rPr>
              <a:t>标题</a:t>
            </a:r>
          </a:p>
        </p:txBody>
      </p:sp>
      <p:sp>
        <p:nvSpPr>
          <p:cNvPr id="13" name="22"/>
          <p:cNvSpPr txBox="1"/>
          <p:nvPr/>
        </p:nvSpPr>
        <p:spPr>
          <a:xfrm>
            <a:off x="6388095" y="3307949"/>
            <a:ext cx="1005404" cy="584775"/>
          </a:xfrm>
          <a:prstGeom prst="rect">
            <a:avLst/>
          </a:prstGeom>
          <a:noFill/>
        </p:spPr>
        <p:txBody>
          <a:bodyPr wrap="none" rtlCol="0">
            <a:spAutoFit/>
          </a:bodyPr>
          <a:lstStyle/>
          <a:p>
            <a:pPr algn="ctr"/>
            <a:r>
              <a:rPr lang="zh-CN" altLang="en-US" sz="3200" b="1" dirty="0">
                <a:solidFill>
                  <a:srgbClr val="FFF6E7"/>
                </a:solidFill>
                <a:latin typeface="微软雅黑" pitchFamily="34" charset="-122"/>
                <a:ea typeface="微软雅黑" pitchFamily="34" charset="-122"/>
              </a:rPr>
              <a:t>标题</a:t>
            </a:r>
          </a:p>
        </p:txBody>
      </p:sp>
      <p:sp>
        <p:nvSpPr>
          <p:cNvPr id="14" name="23"/>
          <p:cNvSpPr txBox="1"/>
          <p:nvPr/>
        </p:nvSpPr>
        <p:spPr>
          <a:xfrm>
            <a:off x="8064106" y="4229081"/>
            <a:ext cx="1005404" cy="584775"/>
          </a:xfrm>
          <a:prstGeom prst="rect">
            <a:avLst/>
          </a:prstGeom>
          <a:noFill/>
        </p:spPr>
        <p:txBody>
          <a:bodyPr wrap="none" rtlCol="0">
            <a:spAutoFit/>
          </a:bodyPr>
          <a:lstStyle/>
          <a:p>
            <a:pPr algn="ctr"/>
            <a:r>
              <a:rPr lang="zh-CN" altLang="en-US" sz="3200" b="1" dirty="0">
                <a:solidFill>
                  <a:schemeClr val="bg1"/>
                </a:solidFill>
                <a:latin typeface="微软雅黑" pitchFamily="34" charset="-122"/>
                <a:ea typeface="微软雅黑" pitchFamily="34" charset="-122"/>
              </a:rPr>
              <a:t>标题</a:t>
            </a:r>
          </a:p>
        </p:txBody>
      </p:sp>
      <p:sp>
        <p:nvSpPr>
          <p:cNvPr id="15" name="品 1"/>
          <p:cNvSpPr>
            <a:spLocks noChangeArrowheads="1"/>
          </p:cNvSpPr>
          <p:nvPr/>
        </p:nvSpPr>
        <p:spPr bwMode="auto">
          <a:xfrm>
            <a:off x="2896967" y="2067044"/>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a:solidFill>
                  <a:schemeClr val="bg1">
                    <a:lumMod val="50000"/>
                  </a:schemeClr>
                </a:solidFill>
                <a:latin typeface="微软雅黑" pitchFamily="34" charset="-122"/>
                <a:ea typeface="微软雅黑" pitchFamily="34" charset="-122"/>
              </a:rPr>
              <a:t>点击添加文字说明</a:t>
            </a:r>
            <a:endParaRPr lang="en-US" altLang="zh-CN" sz="1400" dirty="0">
              <a:solidFill>
                <a:schemeClr val="bg1">
                  <a:lumMod val="50000"/>
                </a:schemeClr>
              </a:solidFill>
              <a:latin typeface="微软雅黑" pitchFamily="34" charset="-122"/>
              <a:ea typeface="微软雅黑" pitchFamily="34" charset="-122"/>
            </a:endParaRPr>
          </a:p>
          <a:p>
            <a:r>
              <a:rPr lang="zh-CN" altLang="en-US" sz="1400" dirty="0">
                <a:solidFill>
                  <a:schemeClr val="bg1">
                    <a:lumMod val="50000"/>
                  </a:schemeClr>
                </a:solidFill>
                <a:latin typeface="微软雅黑" pitchFamily="34" charset="-122"/>
                <a:ea typeface="微软雅黑" pitchFamily="34" charset="-122"/>
              </a:rPr>
              <a:t>点击添加文字说明</a:t>
            </a:r>
          </a:p>
        </p:txBody>
      </p:sp>
      <p:sp>
        <p:nvSpPr>
          <p:cNvPr id="16" name="品 27"/>
          <p:cNvSpPr/>
          <p:nvPr/>
        </p:nvSpPr>
        <p:spPr>
          <a:xfrm>
            <a:off x="2896967" y="1567420"/>
            <a:ext cx="2236510" cy="499624"/>
          </a:xfrm>
          <a:prstGeom prst="rect">
            <a:avLst/>
          </a:prstGeom>
        </p:spPr>
        <p:txBody>
          <a:bodyPr wrap="none">
            <a:spAutoFit/>
          </a:bodyPr>
          <a:lstStyle/>
          <a:p>
            <a:pPr algn="ctr">
              <a:lnSpc>
                <a:spcPct val="150000"/>
              </a:lnSpc>
            </a:pPr>
            <a:r>
              <a:rPr lang="zh-CN" altLang="en-US" sz="2000" b="1" dirty="0">
                <a:solidFill>
                  <a:schemeClr val="bg1">
                    <a:lumMod val="50000"/>
                  </a:schemeClr>
                </a:solidFill>
                <a:latin typeface="微软雅黑" pitchFamily="34" charset="-122"/>
                <a:ea typeface="微软雅黑" pitchFamily="34" charset="-122"/>
              </a:rPr>
              <a:t>点击添加文字说明</a:t>
            </a:r>
            <a:endParaRPr lang="en-US" altLang="zh-CN" sz="2000" b="1" dirty="0">
              <a:solidFill>
                <a:schemeClr val="bg1">
                  <a:lumMod val="50000"/>
                </a:schemeClr>
              </a:solidFill>
              <a:latin typeface="微软雅黑" pitchFamily="34" charset="-122"/>
              <a:ea typeface="微软雅黑" pitchFamily="34" charset="-122"/>
            </a:endParaRPr>
          </a:p>
        </p:txBody>
      </p:sp>
      <p:sp>
        <p:nvSpPr>
          <p:cNvPr id="17" name="品 1"/>
          <p:cNvSpPr>
            <a:spLocks noChangeArrowheads="1"/>
          </p:cNvSpPr>
          <p:nvPr/>
        </p:nvSpPr>
        <p:spPr bwMode="auto">
          <a:xfrm>
            <a:off x="6305185" y="2067044"/>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a:solidFill>
                  <a:schemeClr val="bg1">
                    <a:lumMod val="50000"/>
                  </a:schemeClr>
                </a:solidFill>
                <a:latin typeface="微软雅黑" pitchFamily="34" charset="-122"/>
                <a:ea typeface="微软雅黑" pitchFamily="34" charset="-122"/>
              </a:rPr>
              <a:t>点击添加文字说明</a:t>
            </a:r>
            <a:endParaRPr lang="en-US" altLang="zh-CN" sz="1400" dirty="0">
              <a:solidFill>
                <a:schemeClr val="bg1">
                  <a:lumMod val="50000"/>
                </a:schemeClr>
              </a:solidFill>
              <a:latin typeface="微软雅黑" pitchFamily="34" charset="-122"/>
              <a:ea typeface="微软雅黑" pitchFamily="34" charset="-122"/>
            </a:endParaRPr>
          </a:p>
          <a:p>
            <a:r>
              <a:rPr lang="zh-CN" altLang="en-US" sz="1400" dirty="0">
                <a:solidFill>
                  <a:schemeClr val="bg1">
                    <a:lumMod val="50000"/>
                  </a:schemeClr>
                </a:solidFill>
                <a:latin typeface="微软雅黑" pitchFamily="34" charset="-122"/>
                <a:ea typeface="微软雅黑" pitchFamily="34" charset="-122"/>
              </a:rPr>
              <a:t>点击添加文字说明</a:t>
            </a:r>
          </a:p>
        </p:txBody>
      </p:sp>
      <p:sp>
        <p:nvSpPr>
          <p:cNvPr id="18" name="29"/>
          <p:cNvSpPr/>
          <p:nvPr/>
        </p:nvSpPr>
        <p:spPr>
          <a:xfrm>
            <a:off x="6305185" y="1567420"/>
            <a:ext cx="2236510" cy="499624"/>
          </a:xfrm>
          <a:prstGeom prst="rect">
            <a:avLst/>
          </a:prstGeom>
        </p:spPr>
        <p:txBody>
          <a:bodyPr wrap="none">
            <a:spAutoFit/>
          </a:bodyPr>
          <a:lstStyle/>
          <a:p>
            <a:pPr algn="ctr">
              <a:lnSpc>
                <a:spcPct val="150000"/>
              </a:lnSpc>
            </a:pPr>
            <a:r>
              <a:rPr lang="zh-CN" altLang="en-US" sz="2000" b="1" dirty="0">
                <a:solidFill>
                  <a:schemeClr val="bg1">
                    <a:lumMod val="50000"/>
                  </a:schemeClr>
                </a:solidFill>
                <a:latin typeface="微软雅黑" pitchFamily="34" charset="-122"/>
                <a:ea typeface="微软雅黑" pitchFamily="34" charset="-122"/>
              </a:rPr>
              <a:t>点击添加文字说明</a:t>
            </a:r>
            <a:endParaRPr lang="en-US" altLang="zh-CN" sz="2000" b="1" dirty="0">
              <a:solidFill>
                <a:schemeClr val="bg1">
                  <a:lumMod val="50000"/>
                </a:schemeClr>
              </a:solidFill>
              <a:latin typeface="微软雅黑" pitchFamily="34" charset="-122"/>
              <a:ea typeface="微软雅黑" pitchFamily="34" charset="-122"/>
            </a:endParaRPr>
          </a:p>
        </p:txBody>
      </p:sp>
      <p:sp>
        <p:nvSpPr>
          <p:cNvPr id="19" name="1"/>
          <p:cNvSpPr>
            <a:spLocks noChangeArrowheads="1"/>
          </p:cNvSpPr>
          <p:nvPr/>
        </p:nvSpPr>
        <p:spPr bwMode="auto">
          <a:xfrm>
            <a:off x="4580215" y="6114703"/>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a:solidFill>
                  <a:schemeClr val="bg1">
                    <a:lumMod val="50000"/>
                  </a:schemeClr>
                </a:solidFill>
                <a:latin typeface="微软雅黑" pitchFamily="34" charset="-122"/>
                <a:ea typeface="微软雅黑" pitchFamily="34" charset="-122"/>
              </a:rPr>
              <a:t>点击添加文字说明</a:t>
            </a:r>
            <a:endParaRPr lang="en-US" altLang="zh-CN" sz="1400" dirty="0">
              <a:solidFill>
                <a:schemeClr val="bg1">
                  <a:lumMod val="50000"/>
                </a:schemeClr>
              </a:solidFill>
              <a:latin typeface="微软雅黑" pitchFamily="34" charset="-122"/>
              <a:ea typeface="微软雅黑" pitchFamily="34" charset="-122"/>
            </a:endParaRPr>
          </a:p>
          <a:p>
            <a:r>
              <a:rPr lang="zh-CN" altLang="en-US" sz="1400" dirty="0">
                <a:solidFill>
                  <a:schemeClr val="bg1">
                    <a:lumMod val="50000"/>
                  </a:schemeClr>
                </a:solidFill>
                <a:latin typeface="微软雅黑" pitchFamily="34" charset="-122"/>
                <a:ea typeface="微软雅黑" pitchFamily="34" charset="-122"/>
              </a:rPr>
              <a:t>点击添加文字说明</a:t>
            </a:r>
          </a:p>
        </p:txBody>
      </p:sp>
      <p:sp>
        <p:nvSpPr>
          <p:cNvPr id="20" name="31"/>
          <p:cNvSpPr/>
          <p:nvPr/>
        </p:nvSpPr>
        <p:spPr>
          <a:xfrm>
            <a:off x="4580215" y="5615079"/>
            <a:ext cx="2236510" cy="499624"/>
          </a:xfrm>
          <a:prstGeom prst="rect">
            <a:avLst/>
          </a:prstGeom>
        </p:spPr>
        <p:txBody>
          <a:bodyPr wrap="none">
            <a:spAutoFit/>
          </a:bodyPr>
          <a:lstStyle/>
          <a:p>
            <a:pPr algn="ctr">
              <a:lnSpc>
                <a:spcPct val="150000"/>
              </a:lnSpc>
            </a:pPr>
            <a:r>
              <a:rPr lang="zh-CN" altLang="en-US" sz="2000" b="1" dirty="0">
                <a:solidFill>
                  <a:schemeClr val="bg1">
                    <a:lumMod val="50000"/>
                  </a:schemeClr>
                </a:solidFill>
                <a:latin typeface="微软雅黑" pitchFamily="34" charset="-122"/>
                <a:ea typeface="微软雅黑" pitchFamily="34" charset="-122"/>
              </a:rPr>
              <a:t>点击添加文字说明</a:t>
            </a:r>
            <a:endParaRPr lang="en-US" altLang="zh-CN" sz="2000" b="1" dirty="0">
              <a:solidFill>
                <a:schemeClr val="bg1">
                  <a:lumMod val="50000"/>
                </a:schemeClr>
              </a:solidFill>
              <a:latin typeface="微软雅黑" pitchFamily="34" charset="-122"/>
              <a:ea typeface="微软雅黑" pitchFamily="34" charset="-122"/>
            </a:endParaRPr>
          </a:p>
        </p:txBody>
      </p:sp>
      <p:sp>
        <p:nvSpPr>
          <p:cNvPr id="21" name="1"/>
          <p:cNvSpPr>
            <a:spLocks noChangeArrowheads="1"/>
          </p:cNvSpPr>
          <p:nvPr/>
        </p:nvSpPr>
        <p:spPr bwMode="auto">
          <a:xfrm>
            <a:off x="7917254" y="6114703"/>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a:solidFill>
                  <a:schemeClr val="bg1">
                    <a:lumMod val="50000"/>
                  </a:schemeClr>
                </a:solidFill>
                <a:latin typeface="微软雅黑" pitchFamily="34" charset="-122"/>
                <a:ea typeface="微软雅黑" pitchFamily="34" charset="-122"/>
              </a:rPr>
              <a:t>点击添加文字说明</a:t>
            </a:r>
            <a:endParaRPr lang="en-US" altLang="zh-CN" sz="1400" dirty="0">
              <a:solidFill>
                <a:schemeClr val="bg1">
                  <a:lumMod val="50000"/>
                </a:schemeClr>
              </a:solidFill>
              <a:latin typeface="微软雅黑" pitchFamily="34" charset="-122"/>
              <a:ea typeface="微软雅黑" pitchFamily="34" charset="-122"/>
            </a:endParaRPr>
          </a:p>
          <a:p>
            <a:r>
              <a:rPr lang="zh-CN" altLang="en-US" sz="1400" dirty="0">
                <a:solidFill>
                  <a:schemeClr val="bg1">
                    <a:lumMod val="50000"/>
                  </a:schemeClr>
                </a:solidFill>
                <a:latin typeface="微软雅黑" pitchFamily="34" charset="-122"/>
                <a:ea typeface="微软雅黑" pitchFamily="34" charset="-122"/>
              </a:rPr>
              <a:t>点击添加文字说明</a:t>
            </a:r>
          </a:p>
        </p:txBody>
      </p:sp>
      <p:sp>
        <p:nvSpPr>
          <p:cNvPr id="22" name="33"/>
          <p:cNvSpPr/>
          <p:nvPr/>
        </p:nvSpPr>
        <p:spPr>
          <a:xfrm>
            <a:off x="7917254" y="5615079"/>
            <a:ext cx="2236510" cy="499624"/>
          </a:xfrm>
          <a:prstGeom prst="rect">
            <a:avLst/>
          </a:prstGeom>
        </p:spPr>
        <p:txBody>
          <a:bodyPr wrap="none">
            <a:spAutoFit/>
          </a:bodyPr>
          <a:lstStyle/>
          <a:p>
            <a:pPr algn="ctr">
              <a:lnSpc>
                <a:spcPct val="150000"/>
              </a:lnSpc>
            </a:pPr>
            <a:r>
              <a:rPr lang="zh-CN" altLang="en-US" sz="2000" b="1" dirty="0">
                <a:solidFill>
                  <a:schemeClr val="bg1">
                    <a:lumMod val="50000"/>
                  </a:schemeClr>
                </a:solidFill>
                <a:latin typeface="微软雅黑" pitchFamily="34" charset="-122"/>
                <a:ea typeface="微软雅黑" pitchFamily="34" charset="-122"/>
              </a:rPr>
              <a:t>点击添加文字说明</a:t>
            </a:r>
            <a:endParaRPr lang="en-US" altLang="zh-CN" sz="2000" b="1" dirty="0">
              <a:solidFill>
                <a:schemeClr val="bg1">
                  <a:lumMod val="50000"/>
                </a:schemeClr>
              </a:solidFill>
              <a:latin typeface="微软雅黑" pitchFamily="34" charset="-122"/>
              <a:ea typeface="微软雅黑" pitchFamily="34" charset="-122"/>
            </a:endParaRPr>
          </a:p>
        </p:txBody>
      </p:sp>
      <p:sp>
        <p:nvSpPr>
          <p:cNvPr id="23" name="99"/>
          <p:cNvSpPr>
            <a:spLocks noEditPoints="1"/>
          </p:cNvSpPr>
          <p:nvPr/>
        </p:nvSpPr>
        <p:spPr bwMode="auto">
          <a:xfrm>
            <a:off x="10134144" y="3119657"/>
            <a:ext cx="641339" cy="641339"/>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solidFill>
            <a:schemeClr val="bg1"/>
          </a:solidFill>
          <a:ln>
            <a:noFill/>
          </a:ln>
        </p:spPr>
        <p:txBody>
          <a:bodyPr/>
          <a:lstStyle/>
          <a:p>
            <a:pPr>
              <a:defRPr/>
            </a:pPr>
            <a:endParaRPr lang="zh-CN" altLang="en-US"/>
          </a:p>
        </p:txBody>
      </p:sp>
      <p:sp>
        <p:nvSpPr>
          <p:cNvPr id="24" name="100"/>
          <p:cNvSpPr/>
          <p:nvPr/>
        </p:nvSpPr>
        <p:spPr bwMode="auto">
          <a:xfrm>
            <a:off x="9779543" y="3665417"/>
            <a:ext cx="443490" cy="443489"/>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solidFill>
            <a:schemeClr val="bg1"/>
          </a:solidFill>
          <a:ln>
            <a:noFill/>
          </a:ln>
        </p:spPr>
        <p:txBody>
          <a:bodyPr/>
          <a:lstStyle/>
          <a:p>
            <a:pPr>
              <a:defRPr/>
            </a:pPr>
            <a:endParaRPr lang="zh-CN" altLang="en-US"/>
          </a:p>
        </p:txBody>
      </p:sp>
      <p:sp>
        <p:nvSpPr>
          <p:cNvPr id="25" name="101"/>
          <p:cNvSpPr/>
          <p:nvPr/>
        </p:nvSpPr>
        <p:spPr bwMode="auto">
          <a:xfrm>
            <a:off x="9704991" y="3126348"/>
            <a:ext cx="468340" cy="471207"/>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solidFill>
            <a:schemeClr val="bg1"/>
          </a:solidFill>
          <a:ln>
            <a:noFill/>
          </a:ln>
        </p:spPr>
        <p:txBody>
          <a:bodyPr/>
          <a:lstStyle/>
          <a:p>
            <a:pPr>
              <a:defRPr/>
            </a:pPr>
            <a:endParaRPr lang="zh-CN" altLang="en-US"/>
          </a:p>
        </p:txBody>
      </p:sp>
      <p:sp>
        <p:nvSpPr>
          <p:cNvPr id="26" name="102"/>
          <p:cNvSpPr>
            <a:spLocks noEditPoints="1"/>
          </p:cNvSpPr>
          <p:nvPr/>
        </p:nvSpPr>
        <p:spPr bwMode="auto">
          <a:xfrm>
            <a:off x="10284204" y="3686444"/>
            <a:ext cx="425329" cy="422462"/>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solidFill>
            <a:schemeClr val="bg1"/>
          </a:solidFill>
          <a:ln>
            <a:noFill/>
          </a:ln>
        </p:spPr>
        <p:txBody>
          <a:bodyPr/>
          <a:lstStyle/>
          <a:p>
            <a:pPr>
              <a:defRPr/>
            </a:pPr>
            <a:endParaRPr lang="zh-CN" altLang="en-US"/>
          </a:p>
        </p:txBody>
      </p:sp>
      <p:sp>
        <p:nvSpPr>
          <p:cNvPr id="28" name="82"/>
          <p:cNvSpPr>
            <a:spLocks noEditPoints="1"/>
          </p:cNvSpPr>
          <p:nvPr/>
        </p:nvSpPr>
        <p:spPr bwMode="auto">
          <a:xfrm>
            <a:off x="1310192" y="4039588"/>
            <a:ext cx="806891" cy="801031"/>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solidFill>
            <a:schemeClr val="bg1"/>
          </a:solidFill>
          <a:ln>
            <a:noFill/>
          </a:ln>
        </p:spPr>
        <p:txBody>
          <a:bodyPr/>
          <a:lstStyle/>
          <a:p>
            <a:pPr>
              <a:defRPr/>
            </a:pPr>
            <a:endParaRPr lang="zh-CN" altLang="en-US"/>
          </a:p>
        </p:txBody>
      </p:sp>
      <p:sp>
        <p:nvSpPr>
          <p:cNvPr id="29" name="83"/>
          <p:cNvSpPr>
            <a:spLocks noEditPoints="1"/>
          </p:cNvSpPr>
          <p:nvPr/>
        </p:nvSpPr>
        <p:spPr bwMode="auto">
          <a:xfrm>
            <a:off x="1830821" y="4319991"/>
            <a:ext cx="435252" cy="435252"/>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solidFill>
            <a:schemeClr val="bg1"/>
          </a:solidFill>
          <a:ln>
            <a:noFill/>
          </a:ln>
        </p:spPr>
        <p:txBody>
          <a:bodyPr/>
          <a:lstStyle/>
          <a:p>
            <a:pPr>
              <a:defRPr/>
            </a:pPr>
            <a:endParaRPr lang="zh-CN" altLang="en-US"/>
          </a:p>
        </p:txBody>
      </p:sp>
      <p:sp>
        <p:nvSpPr>
          <p:cNvPr id="30" name="4"/>
          <p:cNvSpPr/>
          <p:nvPr/>
        </p:nvSpPr>
        <p:spPr bwMode="auto">
          <a:xfrm>
            <a:off x="2174837" y="4667355"/>
            <a:ext cx="43525" cy="43525"/>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solidFill>
            <a:schemeClr val="bg1"/>
          </a:solidFill>
          <a:ln>
            <a:noFill/>
          </a:ln>
        </p:spPr>
        <p:txBody>
          <a:bodyPr/>
          <a:lstStyle/>
          <a:p>
            <a:pPr>
              <a:defRPr/>
            </a:pPr>
            <a:endParaRPr lang="zh-CN" altLang="en-US"/>
          </a:p>
        </p:txBody>
      </p:sp>
      <p:sp>
        <p:nvSpPr>
          <p:cNvPr id="31" name="85"/>
          <p:cNvSpPr/>
          <p:nvPr/>
        </p:nvSpPr>
        <p:spPr bwMode="auto">
          <a:xfrm>
            <a:off x="2186556" y="4681585"/>
            <a:ext cx="186656" cy="188330"/>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solidFill>
            <a:schemeClr val="bg1"/>
          </a:solidFill>
          <a:ln>
            <a:noFill/>
          </a:ln>
        </p:spPr>
        <p:txBody>
          <a:bodyPr/>
          <a:lstStyle/>
          <a:p>
            <a:pPr>
              <a:defRPr/>
            </a:pPr>
            <a:endParaRPr lang="zh-CN" altLang="en-US"/>
          </a:p>
        </p:txBody>
      </p:sp>
      <p:sp>
        <p:nvSpPr>
          <p:cNvPr id="32" name="86"/>
          <p:cNvSpPr>
            <a:spLocks noEditPoints="1"/>
          </p:cNvSpPr>
          <p:nvPr/>
        </p:nvSpPr>
        <p:spPr bwMode="auto">
          <a:xfrm>
            <a:off x="1298474" y="3963419"/>
            <a:ext cx="937466" cy="94081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solidFill>
            <a:schemeClr val="bg1"/>
          </a:solidFill>
          <a:ln>
            <a:noFill/>
          </a:ln>
        </p:spPr>
        <p:txBody>
          <a:bodyPr/>
          <a:lstStyle/>
          <a:p>
            <a:pPr>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4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6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140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160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0" nodeType="withEffect">
                                  <p:stCondLst>
                                    <p:cond delay="18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200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220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240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par>
                                <p:cTn id="48" presetID="10" presetClass="entr" presetSubtype="0" fill="hold" grpId="0" nodeType="withEffect">
                                  <p:stCondLst>
                                    <p:cond delay="260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grpId="0" nodeType="withEffect">
                                  <p:stCondLst>
                                    <p:cond delay="280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par>
                                <p:cTn id="54" presetID="10" presetClass="entr" presetSubtype="0" fill="hold" grpId="0" nodeType="withEffect">
                                  <p:stCondLst>
                                    <p:cond delay="300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par>
                                <p:cTn id="57" presetID="10" presetClass="entr" presetSubtype="0" fill="hold" grpId="0" nodeType="withEffect">
                                  <p:stCondLst>
                                    <p:cond delay="320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10" presetClass="entr" presetSubtype="0" fill="hold" grpId="0" nodeType="withEffect">
                                  <p:stCondLst>
                                    <p:cond delay="340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par>
                                <p:cTn id="63" presetID="10" presetClass="entr" presetSubtype="0" fill="hold" grpId="0" nodeType="withEffect">
                                  <p:stCondLst>
                                    <p:cond delay="360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500"/>
                                        <p:tgtEl>
                                          <p:spTgt spid="23"/>
                                        </p:tgtEl>
                                      </p:cBhvr>
                                    </p:animEffect>
                                  </p:childTnLst>
                                </p:cTn>
                              </p:par>
                              <p:par>
                                <p:cTn id="66" presetID="10" presetClass="entr" presetSubtype="0" fill="hold" grpId="0" nodeType="withEffect">
                                  <p:stCondLst>
                                    <p:cond delay="380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500"/>
                                        <p:tgtEl>
                                          <p:spTgt spid="24"/>
                                        </p:tgtEl>
                                      </p:cBhvr>
                                    </p:animEffect>
                                  </p:childTnLst>
                                </p:cTn>
                              </p:par>
                              <p:par>
                                <p:cTn id="69" presetID="10" presetClass="entr" presetSubtype="0" fill="hold" grpId="0" nodeType="withEffect">
                                  <p:stCondLst>
                                    <p:cond delay="400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par>
                                <p:cTn id="72" presetID="10" presetClass="entr" presetSubtype="0" fill="hold" grpId="0" nodeType="withEffect">
                                  <p:stCondLst>
                                    <p:cond delay="420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par>
                                <p:cTn id="75" presetID="10" presetClass="entr" presetSubtype="0" fill="hold" grpId="0" nodeType="withEffect">
                                  <p:stCondLst>
                                    <p:cond delay="440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500"/>
                                        <p:tgtEl>
                                          <p:spTgt spid="28"/>
                                        </p:tgtEl>
                                      </p:cBhvr>
                                    </p:animEffect>
                                  </p:childTnLst>
                                </p:cTn>
                              </p:par>
                              <p:par>
                                <p:cTn id="78" presetID="10" presetClass="entr" presetSubtype="0" fill="hold" grpId="0" nodeType="withEffect">
                                  <p:stCondLst>
                                    <p:cond delay="460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500"/>
                                        <p:tgtEl>
                                          <p:spTgt spid="30"/>
                                        </p:tgtEl>
                                      </p:cBhvr>
                                    </p:animEffect>
                                  </p:childTnLst>
                                </p:cTn>
                              </p:par>
                              <p:par>
                                <p:cTn id="86" presetID="10" presetClass="entr" presetSubtype="0" fill="hold" grpId="0" nodeType="withEffect">
                                  <p:stCondLst>
                                    <p:cond delay="20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500"/>
                                        <p:tgtEl>
                                          <p:spTgt spid="31"/>
                                        </p:tgtEl>
                                      </p:cBhvr>
                                    </p:animEffect>
                                  </p:childTnLst>
                                </p:cTn>
                              </p:par>
                              <p:par>
                                <p:cTn id="89" presetID="10" presetClass="entr" presetSubtype="0" fill="hold" grpId="0" nodeType="withEffect">
                                  <p:stCondLst>
                                    <p:cond delay="40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P spid="7" grpId="0" animBg="1"/>
      <p:bldP spid="8" grpId="0" animBg="1"/>
      <p:bldP spid="9" grpId="0" animBg="1"/>
      <p:bldP spid="10" grpId="0" animBg="1"/>
      <p:bldP spid="11" grpId="0"/>
      <p:bldP spid="12" grpId="0" animBg="1" autoUpdateAnimBg="0"/>
      <p:bldP spid="13" grpId="0" animBg="1" autoUpdateAnimBg="0"/>
      <p:bldP spid="14" grpId="0"/>
      <p:bldP spid="15" grpId="0"/>
      <p:bldP spid="16" grpId="0"/>
      <p:bldP spid="17" grpId="0"/>
      <p:bldP spid="18" grpId="0"/>
      <p:bldP spid="19" grpId="0"/>
      <p:bldP spid="20" grpId="0"/>
      <p:bldP spid="21" grpId="0"/>
      <p:bldP spid="22" grpId="0"/>
      <p:bldP spid="23" grpId="0" animBg="1" autoUpdateAnimBg="0"/>
      <p:bldP spid="24" grpId="0" animBg="1" autoUpdateAnimBg="0"/>
      <p:bldP spid="25" grpId="0" animBg="1" autoUpdateAnimBg="0"/>
      <p:bldP spid="26" grpId="0" animBg="1" autoUpdateAnimBg="0"/>
      <p:bldP spid="28" grpId="0" animBg="1" autoUpdateAnimBg="0"/>
      <p:bldP spid="29" grpId="0" animBg="1" autoUpdateAnimBg="0"/>
      <p:bldP spid="30" grpId="0" animBg="1" autoUpdateAnimBg="0"/>
      <p:bldP spid="31" grpId="0" animBg="1" autoUpdateAnimBg="0"/>
      <p:bldP spid="3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sp>
        <p:nvSpPr>
          <p:cNvPr id="5" name="空心弧 4"/>
          <p:cNvSpPr/>
          <p:nvPr/>
        </p:nvSpPr>
        <p:spPr>
          <a:xfrm>
            <a:off x="6186004" y="2841232"/>
            <a:ext cx="2372659" cy="2372659"/>
          </a:xfrm>
          <a:prstGeom prst="blockArc">
            <a:avLst>
              <a:gd name="adj1" fmla="val 10800000"/>
              <a:gd name="adj2" fmla="val 0"/>
              <a:gd name="adj3" fmla="val 6911"/>
            </a:avLst>
          </a:prstGeom>
          <a:solidFill>
            <a:schemeClr val="accent4"/>
          </a:soli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chemeClr val="tx1">
                  <a:lumMod val="50000"/>
                  <a:lumOff val="50000"/>
                </a:schemeClr>
              </a:solidFill>
              <a:latin typeface="微软雅黑" pitchFamily="34" charset="-122"/>
              <a:ea typeface="微软雅黑" pitchFamily="34" charset="-122"/>
            </a:endParaRPr>
          </a:p>
        </p:txBody>
      </p:sp>
      <p:sp>
        <p:nvSpPr>
          <p:cNvPr id="6" name="空心弧 5"/>
          <p:cNvSpPr/>
          <p:nvPr/>
        </p:nvSpPr>
        <p:spPr>
          <a:xfrm>
            <a:off x="1771004" y="2841232"/>
            <a:ext cx="2372659" cy="2372659"/>
          </a:xfrm>
          <a:prstGeom prst="blockArc">
            <a:avLst>
              <a:gd name="adj1" fmla="val 10800000"/>
              <a:gd name="adj2" fmla="val 0"/>
              <a:gd name="adj3" fmla="val 6911"/>
            </a:avLst>
          </a:prstGeom>
          <a:solidFill>
            <a:schemeClr val="accent3"/>
          </a:soli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chemeClr val="tx1">
                  <a:lumMod val="50000"/>
                  <a:lumOff val="50000"/>
                </a:schemeClr>
              </a:solidFill>
              <a:latin typeface="微软雅黑" pitchFamily="34" charset="-122"/>
              <a:ea typeface="微软雅黑" pitchFamily="34" charset="-122"/>
            </a:endParaRPr>
          </a:p>
        </p:txBody>
      </p:sp>
      <p:sp>
        <p:nvSpPr>
          <p:cNvPr id="7" name="空心弧 6"/>
          <p:cNvSpPr/>
          <p:nvPr/>
        </p:nvSpPr>
        <p:spPr>
          <a:xfrm rot="10800000">
            <a:off x="3980085" y="2841232"/>
            <a:ext cx="2372659" cy="2372659"/>
          </a:xfrm>
          <a:prstGeom prst="blockArc">
            <a:avLst>
              <a:gd name="adj1" fmla="val 10800000"/>
              <a:gd name="adj2" fmla="val 0"/>
              <a:gd name="adj3" fmla="val 6911"/>
            </a:avLst>
          </a:prstGeom>
          <a:solidFill>
            <a:schemeClr val="accent1"/>
          </a:soli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latin typeface="微软雅黑" pitchFamily="34" charset="-122"/>
              <a:ea typeface="微软雅黑" pitchFamily="34" charset="-122"/>
            </a:endParaRPr>
          </a:p>
        </p:txBody>
      </p:sp>
      <p:sp>
        <p:nvSpPr>
          <p:cNvPr id="8" name="空心弧 7"/>
          <p:cNvSpPr/>
          <p:nvPr/>
        </p:nvSpPr>
        <p:spPr>
          <a:xfrm rot="10800000">
            <a:off x="8395086" y="2841232"/>
            <a:ext cx="2372659" cy="2372659"/>
          </a:xfrm>
          <a:prstGeom prst="blockArc">
            <a:avLst>
              <a:gd name="adj1" fmla="val 10800000"/>
              <a:gd name="adj2" fmla="val 0"/>
              <a:gd name="adj3" fmla="val 6911"/>
            </a:avLst>
          </a:prstGeom>
          <a:solidFill>
            <a:schemeClr val="accent2"/>
          </a:solidFill>
          <a:ln w="19050">
            <a:no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chemeClr val="bg1"/>
              </a:solidFill>
              <a:latin typeface="微软雅黑" pitchFamily="34" charset="-122"/>
              <a:ea typeface="微软雅黑" pitchFamily="34" charset="-122"/>
            </a:endParaRPr>
          </a:p>
        </p:txBody>
      </p:sp>
      <p:sp>
        <p:nvSpPr>
          <p:cNvPr id="9" name="TextBox 56"/>
          <p:cNvSpPr txBox="1"/>
          <p:nvPr/>
        </p:nvSpPr>
        <p:spPr>
          <a:xfrm>
            <a:off x="2185327" y="3381231"/>
            <a:ext cx="1544012" cy="523220"/>
          </a:xfrm>
          <a:prstGeom prst="rect">
            <a:avLst/>
          </a:prstGeom>
          <a:noFill/>
        </p:spPr>
        <p:txBody>
          <a:bodyPr wrap="none" rtlCol="0">
            <a:spAutoFit/>
          </a:bodyPr>
          <a:lstStyle/>
          <a:p>
            <a:pPr algn="ctr"/>
            <a:r>
              <a:rPr lang="zh-CN" altLang="en-US" sz="2800" spc="-150" dirty="0">
                <a:solidFill>
                  <a:schemeClr val="bg1">
                    <a:lumMod val="50000"/>
                  </a:schemeClr>
                </a:solidFill>
                <a:latin typeface="微软雅黑" pitchFamily="34" charset="-122"/>
                <a:ea typeface="微软雅黑" pitchFamily="34" charset="-122"/>
              </a:rPr>
              <a:t>加入标题</a:t>
            </a:r>
          </a:p>
        </p:txBody>
      </p:sp>
      <p:sp>
        <p:nvSpPr>
          <p:cNvPr id="10" name="TextBox 57"/>
          <p:cNvSpPr txBox="1"/>
          <p:nvPr/>
        </p:nvSpPr>
        <p:spPr>
          <a:xfrm>
            <a:off x="4394408" y="4027562"/>
            <a:ext cx="1544012" cy="523220"/>
          </a:xfrm>
          <a:prstGeom prst="rect">
            <a:avLst/>
          </a:prstGeom>
          <a:noFill/>
        </p:spPr>
        <p:txBody>
          <a:bodyPr wrap="none" rtlCol="0">
            <a:spAutoFit/>
          </a:bodyPr>
          <a:lstStyle/>
          <a:p>
            <a:pPr algn="ctr"/>
            <a:r>
              <a:rPr lang="zh-CN" altLang="en-US" sz="2800" spc="-150" dirty="0">
                <a:solidFill>
                  <a:schemeClr val="bg1">
                    <a:lumMod val="50000"/>
                  </a:schemeClr>
                </a:solidFill>
                <a:latin typeface="微软雅黑" pitchFamily="34" charset="-122"/>
                <a:ea typeface="微软雅黑" pitchFamily="34" charset="-122"/>
              </a:rPr>
              <a:t>加入标题</a:t>
            </a:r>
          </a:p>
        </p:txBody>
      </p:sp>
      <p:sp>
        <p:nvSpPr>
          <p:cNvPr id="11" name="TextBox 58"/>
          <p:cNvSpPr txBox="1"/>
          <p:nvPr/>
        </p:nvSpPr>
        <p:spPr>
          <a:xfrm>
            <a:off x="6600327" y="3381231"/>
            <a:ext cx="1544012" cy="523220"/>
          </a:xfrm>
          <a:prstGeom prst="rect">
            <a:avLst/>
          </a:prstGeom>
          <a:noFill/>
        </p:spPr>
        <p:txBody>
          <a:bodyPr wrap="none" rtlCol="0">
            <a:spAutoFit/>
          </a:bodyPr>
          <a:lstStyle/>
          <a:p>
            <a:pPr algn="ctr"/>
            <a:r>
              <a:rPr lang="zh-CN" altLang="en-US" sz="2800" spc="-150" dirty="0">
                <a:solidFill>
                  <a:schemeClr val="bg1">
                    <a:lumMod val="50000"/>
                  </a:schemeClr>
                </a:solidFill>
                <a:latin typeface="微软雅黑" pitchFamily="34" charset="-122"/>
                <a:ea typeface="微软雅黑" pitchFamily="34" charset="-122"/>
              </a:rPr>
              <a:t>加入标题</a:t>
            </a:r>
          </a:p>
        </p:txBody>
      </p:sp>
      <p:sp>
        <p:nvSpPr>
          <p:cNvPr id="12" name="TextBox 59"/>
          <p:cNvSpPr txBox="1"/>
          <p:nvPr/>
        </p:nvSpPr>
        <p:spPr>
          <a:xfrm>
            <a:off x="8809408" y="4027562"/>
            <a:ext cx="1544012" cy="523220"/>
          </a:xfrm>
          <a:prstGeom prst="rect">
            <a:avLst/>
          </a:prstGeom>
          <a:noFill/>
        </p:spPr>
        <p:txBody>
          <a:bodyPr wrap="none" rtlCol="0">
            <a:spAutoFit/>
          </a:bodyPr>
          <a:lstStyle/>
          <a:p>
            <a:pPr algn="ctr"/>
            <a:r>
              <a:rPr lang="zh-CN" altLang="en-US" sz="2800" spc="-150" dirty="0">
                <a:solidFill>
                  <a:schemeClr val="bg1">
                    <a:lumMod val="50000"/>
                  </a:schemeClr>
                </a:solidFill>
                <a:latin typeface="微软雅黑" pitchFamily="34" charset="-122"/>
                <a:ea typeface="微软雅黑" pitchFamily="34" charset="-122"/>
              </a:rPr>
              <a:t>加入标题</a:t>
            </a:r>
          </a:p>
        </p:txBody>
      </p:sp>
      <p:sp>
        <p:nvSpPr>
          <p:cNvPr id="13" name="TextBox 60"/>
          <p:cNvSpPr txBox="1"/>
          <p:nvPr/>
        </p:nvSpPr>
        <p:spPr>
          <a:xfrm>
            <a:off x="1934580" y="4143992"/>
            <a:ext cx="2045506" cy="1212640"/>
          </a:xfrm>
          <a:prstGeom prst="rect">
            <a:avLst/>
          </a:prstGeom>
          <a:noFill/>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61"/>
          <p:cNvSpPr txBox="1"/>
          <p:nvPr/>
        </p:nvSpPr>
        <p:spPr>
          <a:xfrm>
            <a:off x="4143661" y="2676537"/>
            <a:ext cx="2045506" cy="1212640"/>
          </a:xfrm>
          <a:prstGeom prst="rect">
            <a:avLst/>
          </a:prstGeom>
          <a:noFill/>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5" name="TextBox 62"/>
          <p:cNvSpPr txBox="1"/>
          <p:nvPr/>
        </p:nvSpPr>
        <p:spPr>
          <a:xfrm>
            <a:off x="6349580" y="4143992"/>
            <a:ext cx="2045506" cy="1212640"/>
          </a:xfrm>
          <a:prstGeom prst="rect">
            <a:avLst/>
          </a:prstGeom>
          <a:noFill/>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 name="TextBox 63"/>
          <p:cNvSpPr txBox="1"/>
          <p:nvPr/>
        </p:nvSpPr>
        <p:spPr>
          <a:xfrm>
            <a:off x="8558662" y="2676537"/>
            <a:ext cx="2045506" cy="1212640"/>
          </a:xfrm>
          <a:prstGeom prst="rect">
            <a:avLst/>
          </a:prstGeom>
          <a:noFill/>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2" presetClass="entr" presetSubtype="4" fill="hold" grpId="0" nodeType="afterEffect">
                                  <p:stCondLst>
                                    <p:cond delay="0"/>
                                  </p:stCondLst>
                                  <p:iterate type="lt">
                                    <p:tmPct val="30000"/>
                                  </p:iterate>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145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1950"/>
                            </p:stCondLst>
                            <p:childTnLst>
                              <p:par>
                                <p:cTn id="25" presetID="12" presetClass="entr" presetSubtype="4" fill="hold" grpId="0" nodeType="afterEffect">
                                  <p:stCondLst>
                                    <p:cond delay="0"/>
                                  </p:stCondLst>
                                  <p:iterate type="lt">
                                    <p:tmPct val="30000"/>
                                  </p:iterate>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p:tgtEl>
                                          <p:spTgt spid="10"/>
                                        </p:tgtEl>
                                        <p:attrNameLst>
                                          <p:attrName>ppt_y</p:attrName>
                                        </p:attrNameLst>
                                      </p:cBhvr>
                                      <p:tavLst>
                                        <p:tav tm="0">
                                          <p:val>
                                            <p:strVal val="#ppt_y+#ppt_h*1.125000"/>
                                          </p:val>
                                        </p:tav>
                                        <p:tav tm="100000">
                                          <p:val>
                                            <p:strVal val="#ppt_y"/>
                                          </p:val>
                                        </p:tav>
                                      </p:tavLst>
                                    </p:anim>
                                    <p:animEffect transition="in" filter="wipe(up)">
                                      <p:cBhvr>
                                        <p:cTn id="28" dur="500"/>
                                        <p:tgtEl>
                                          <p:spTgt spid="1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par>
                          <p:cTn id="32" fill="hold">
                            <p:stCondLst>
                              <p:cond delay="29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3400"/>
                            </p:stCondLst>
                            <p:childTnLst>
                              <p:par>
                                <p:cTn id="37" presetID="12" presetClass="entr" presetSubtype="4" fill="hold" grpId="0" nodeType="afterEffect">
                                  <p:stCondLst>
                                    <p:cond delay="0"/>
                                  </p:stCondLst>
                                  <p:iterate type="lt">
                                    <p:tmPct val="30000"/>
                                  </p:iterate>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p:tgtEl>
                                          <p:spTgt spid="11"/>
                                        </p:tgtEl>
                                        <p:attrNameLst>
                                          <p:attrName>ppt_y</p:attrName>
                                        </p:attrNameLst>
                                      </p:cBhvr>
                                      <p:tavLst>
                                        <p:tav tm="0">
                                          <p:val>
                                            <p:strVal val="#ppt_y+#ppt_h*1.125000"/>
                                          </p:val>
                                        </p:tav>
                                        <p:tav tm="100000">
                                          <p:val>
                                            <p:strVal val="#ppt_y"/>
                                          </p:val>
                                        </p:tav>
                                      </p:tavLst>
                                    </p:anim>
                                    <p:animEffect transition="in" filter="wipe(up)">
                                      <p:cBhvr>
                                        <p:cTn id="40" dur="500"/>
                                        <p:tgtEl>
                                          <p:spTgt spid="11"/>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par>
                          <p:cTn id="44" fill="hold">
                            <p:stCondLst>
                              <p:cond delay="4350"/>
                            </p:stCondLst>
                            <p:childTnLst>
                              <p:par>
                                <p:cTn id="45" presetID="22"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par>
                          <p:cTn id="48" fill="hold">
                            <p:stCondLst>
                              <p:cond delay="4850"/>
                            </p:stCondLst>
                            <p:childTnLst>
                              <p:par>
                                <p:cTn id="49" presetID="12" presetClass="entr" presetSubtype="4" fill="hold" grpId="0" nodeType="afterEffect">
                                  <p:stCondLst>
                                    <p:cond delay="0"/>
                                  </p:stCondLst>
                                  <p:iterate type="lt">
                                    <p:tmPct val="30000"/>
                                  </p:iterate>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p:tgtEl>
                                          <p:spTgt spid="12"/>
                                        </p:tgtEl>
                                        <p:attrNameLst>
                                          <p:attrName>ppt_y</p:attrName>
                                        </p:attrNameLst>
                                      </p:cBhvr>
                                      <p:tavLst>
                                        <p:tav tm="0">
                                          <p:val>
                                            <p:strVal val="#ppt_y+#ppt_h*1.125000"/>
                                          </p:val>
                                        </p:tav>
                                        <p:tav tm="100000">
                                          <p:val>
                                            <p:strVal val="#ppt_y"/>
                                          </p:val>
                                        </p:tav>
                                      </p:tavLst>
                                    </p:anim>
                                    <p:animEffect transition="in" filter="wipe(up)">
                                      <p:cBhvr>
                                        <p:cTn id="52" dur="500"/>
                                        <p:tgtEl>
                                          <p:spTgt spid="12"/>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down)">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p:bldP spid="14"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281"/>
          <p:cNvSpPr txBox="1"/>
          <p:nvPr/>
        </p:nvSpPr>
        <p:spPr>
          <a:xfrm>
            <a:off x="3766284" y="4185024"/>
            <a:ext cx="4633000" cy="338554"/>
          </a:xfrm>
          <a:prstGeom prst="rect">
            <a:avLst/>
          </a:prstGeom>
          <a:noFill/>
        </p:spPr>
        <p:txBody>
          <a:bodyPr wrap="none" rtlCol="0">
            <a:spAutoFit/>
          </a:bodyPr>
          <a:lstStyle/>
          <a:p>
            <a:pPr algn="ctr"/>
            <a:r>
              <a:rPr lang="zh-CN" altLang="en-US" sz="1600" dirty="0">
                <a:solidFill>
                  <a:schemeClr val="bg1">
                    <a:lumMod val="50000"/>
                  </a:schemeClr>
                </a:solidFill>
                <a:latin typeface="微软雅黑" pitchFamily="34" charset="-122"/>
                <a:ea typeface="微软雅黑" pitchFamily="34" charset="-122"/>
              </a:rPr>
              <a:t>月计划汇报 新年计划 述职报告 工作汇报通用</a:t>
            </a:r>
            <a:r>
              <a:rPr lang="en-US" altLang="zh-CN" sz="1600" dirty="0">
                <a:solidFill>
                  <a:schemeClr val="bg1">
                    <a:lumMod val="50000"/>
                  </a:schemeClr>
                </a:solidFill>
                <a:latin typeface="微软雅黑" pitchFamily="34" charset="-122"/>
                <a:ea typeface="微软雅黑" pitchFamily="34" charset="-122"/>
              </a:rPr>
              <a:t>PPT</a:t>
            </a:r>
            <a:endParaRPr lang="zh-CN" altLang="en-US" sz="1600" dirty="0">
              <a:solidFill>
                <a:schemeClr val="bg1">
                  <a:lumMod val="50000"/>
                </a:schemeClr>
              </a:solidFill>
              <a:latin typeface="微软雅黑" pitchFamily="34" charset="-122"/>
              <a:ea typeface="微软雅黑" pitchFamily="34" charset="-122"/>
            </a:endParaRPr>
          </a:p>
        </p:txBody>
      </p:sp>
      <p:grpSp>
        <p:nvGrpSpPr>
          <p:cNvPr id="15" name="组合 14"/>
          <p:cNvGrpSpPr/>
          <p:nvPr/>
        </p:nvGrpSpPr>
        <p:grpSpPr>
          <a:xfrm>
            <a:off x="2960094" y="822751"/>
            <a:ext cx="6340198" cy="3119418"/>
            <a:chOff x="2960094" y="955636"/>
            <a:chExt cx="6340198" cy="3119418"/>
          </a:xfrm>
        </p:grpSpPr>
        <p:sp>
          <p:nvSpPr>
            <p:cNvPr id="16" name="文本框 283"/>
            <p:cNvSpPr txBox="1"/>
            <p:nvPr/>
          </p:nvSpPr>
          <p:spPr>
            <a:xfrm>
              <a:off x="2960094" y="2996327"/>
              <a:ext cx="6340198" cy="1015663"/>
            </a:xfrm>
            <a:prstGeom prst="rect">
              <a:avLst/>
            </a:prstGeom>
            <a:noFill/>
          </p:spPr>
          <p:txBody>
            <a:bodyPr wrap="none" rtlCol="0">
              <a:spAutoFit/>
            </a:bodyPr>
            <a:lstStyle/>
            <a:p>
              <a:pPr algn="ctr"/>
              <a:r>
                <a:rPr lang="zh-CN" altLang="en-US" sz="6000" dirty="0">
                  <a:solidFill>
                    <a:schemeClr val="accent3"/>
                  </a:solidFill>
                  <a:latin typeface="微软雅黑" pitchFamily="34" charset="-122"/>
                  <a:ea typeface="微软雅黑" pitchFamily="34" charset="-122"/>
                </a:rPr>
                <a:t>谢谢您的</a:t>
              </a:r>
              <a:r>
                <a:rPr lang="zh-CN" altLang="en-US" sz="6000" b="1" dirty="0">
                  <a:solidFill>
                    <a:schemeClr val="accent3"/>
                  </a:solidFill>
                  <a:latin typeface="微软雅黑" pitchFamily="34" charset="-122"/>
                  <a:ea typeface="微软雅黑" pitchFamily="34" charset="-122"/>
                </a:rPr>
                <a:t>观看指导</a:t>
              </a:r>
            </a:p>
          </p:txBody>
        </p:sp>
        <p:grpSp>
          <p:nvGrpSpPr>
            <p:cNvPr id="17" name="组合 16"/>
            <p:cNvGrpSpPr/>
            <p:nvPr/>
          </p:nvGrpSpPr>
          <p:grpSpPr>
            <a:xfrm>
              <a:off x="2997200" y="2919354"/>
              <a:ext cx="6133052" cy="1155700"/>
              <a:chOff x="2959100" y="2919354"/>
              <a:chExt cx="6133052" cy="1155700"/>
            </a:xfrm>
          </p:grpSpPr>
          <p:cxnSp>
            <p:nvCxnSpPr>
              <p:cNvPr id="19" name="直接连接符 18"/>
              <p:cNvCxnSpPr/>
              <p:nvPr/>
            </p:nvCxnSpPr>
            <p:spPr>
              <a:xfrm>
                <a:off x="2959100" y="2919354"/>
                <a:ext cx="613305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959100" y="4075054"/>
                <a:ext cx="613305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283"/>
            <p:cNvSpPr txBox="1"/>
            <p:nvPr/>
          </p:nvSpPr>
          <p:spPr>
            <a:xfrm>
              <a:off x="3863236" y="955636"/>
              <a:ext cx="4551247" cy="2215991"/>
            </a:xfrm>
            <a:prstGeom prst="rect">
              <a:avLst/>
            </a:prstGeom>
            <a:noFill/>
          </p:spPr>
          <p:txBody>
            <a:bodyPr wrap="none" rtlCol="0">
              <a:spAutoFit/>
            </a:bodyPr>
            <a:lstStyle/>
            <a:p>
              <a:pPr algn="ctr"/>
              <a:r>
                <a:rPr lang="en-US" altLang="zh-CN" sz="13800" b="1" dirty="0">
                  <a:solidFill>
                    <a:schemeClr val="accent3"/>
                  </a:solidFill>
                  <a:latin typeface="华文黑体-日" panose="02000000000000000000" pitchFamily="2" charset="-122"/>
                  <a:ea typeface="华文黑体-日" panose="02000000000000000000" pitchFamily="2" charset="-122"/>
                </a:rPr>
                <a:t>2</a:t>
              </a:r>
              <a:r>
                <a:rPr lang="en-US" altLang="zh-CN" sz="13800" b="1" dirty="0">
                  <a:solidFill>
                    <a:schemeClr val="accent1"/>
                  </a:solidFill>
                  <a:latin typeface="华文黑体-日" panose="02000000000000000000" pitchFamily="2" charset="-122"/>
                  <a:ea typeface="华文黑体-日" panose="02000000000000000000" pitchFamily="2" charset="-122"/>
                </a:rPr>
                <a:t>0</a:t>
              </a:r>
              <a:r>
                <a:rPr lang="en-US" altLang="zh-CN" sz="13800" b="1" dirty="0">
                  <a:solidFill>
                    <a:schemeClr val="accent4"/>
                  </a:solidFill>
                  <a:latin typeface="华文黑体-日" panose="02000000000000000000" pitchFamily="2" charset="-122"/>
                  <a:ea typeface="华文黑体-日" panose="02000000000000000000" pitchFamily="2" charset="-122"/>
                </a:rPr>
                <a:t>1</a:t>
              </a:r>
              <a:r>
                <a:rPr lang="en-US" altLang="zh-CN" sz="13800" b="1" dirty="0">
                  <a:solidFill>
                    <a:schemeClr val="accent2"/>
                  </a:solidFill>
                  <a:latin typeface="华文黑体-日" panose="02000000000000000000" pitchFamily="2" charset="-122"/>
                  <a:ea typeface="华文黑体-日" panose="02000000000000000000" pitchFamily="2" charset="-122"/>
                </a:rPr>
                <a:t>9</a:t>
              </a:r>
              <a:endParaRPr lang="zh-CN" altLang="en-US" sz="6000" b="1" dirty="0">
                <a:solidFill>
                  <a:schemeClr val="accent2"/>
                </a:solidFill>
                <a:latin typeface="华文黑体-日" panose="02000000000000000000" pitchFamily="2" charset="-122"/>
                <a:ea typeface="华文黑体-日" panose="02000000000000000000" pitchFamily="2" charset="-122"/>
              </a:endParaRPr>
            </a:p>
          </p:txBody>
        </p:sp>
      </p:grpSp>
      <p:sp>
        <p:nvSpPr>
          <p:cNvPr id="21" name="椭圆 20"/>
          <p:cNvSpPr/>
          <p:nvPr/>
        </p:nvSpPr>
        <p:spPr>
          <a:xfrm>
            <a:off x="-29025" y="5582992"/>
            <a:ext cx="3873500" cy="3063458"/>
          </a:xfrm>
          <a:prstGeom prst="ellipse">
            <a:avLst/>
          </a:prstGeom>
          <a:noFill/>
          <a:ln w="254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761059" y="5582992"/>
            <a:ext cx="3873500" cy="3063458"/>
          </a:xfrm>
          <a:prstGeom prst="ellipse">
            <a:avLst/>
          </a:prstGeom>
          <a:noFill/>
          <a:ln w="2540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551143" y="5582992"/>
            <a:ext cx="3873500" cy="3063458"/>
          </a:xfrm>
          <a:prstGeom prst="ellipse">
            <a:avLst/>
          </a:prstGeom>
          <a:noFill/>
          <a:ln w="254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341228" y="5582992"/>
            <a:ext cx="3873500" cy="3063458"/>
          </a:xfrm>
          <a:prstGeom prst="ellipse">
            <a:avLst/>
          </a:prstGeom>
          <a:noFill/>
          <a:ln w="2540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750"/>
                                        <p:tgtEl>
                                          <p:spTgt spid="21"/>
                                        </p:tgtEl>
                                      </p:cBhvr>
                                    </p:animEffect>
                                    <p:anim calcmode="lin" valueType="num">
                                      <p:cBhvr>
                                        <p:cTn id="8" dur="2750" fill="hold"/>
                                        <p:tgtEl>
                                          <p:spTgt spid="21"/>
                                        </p:tgtEl>
                                        <p:attrNameLst>
                                          <p:attrName>ppt_w</p:attrName>
                                        </p:attrNameLst>
                                      </p:cBhvr>
                                      <p:tavLst>
                                        <p:tav tm="0" fmla="#ppt_w*sin(2.5*pi*$)">
                                          <p:val>
                                            <p:fltVal val="0"/>
                                          </p:val>
                                        </p:tav>
                                        <p:tav tm="100000">
                                          <p:val>
                                            <p:fltVal val="1"/>
                                          </p:val>
                                        </p:tav>
                                      </p:tavLst>
                                    </p:anim>
                                    <p:anim calcmode="lin" valueType="num">
                                      <p:cBhvr>
                                        <p:cTn id="9" dur="2750" fill="hold"/>
                                        <p:tgtEl>
                                          <p:spTgt spid="21"/>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2750"/>
                                        <p:tgtEl>
                                          <p:spTgt spid="22"/>
                                        </p:tgtEl>
                                      </p:cBhvr>
                                    </p:animEffect>
                                    <p:anim calcmode="lin" valueType="num">
                                      <p:cBhvr>
                                        <p:cTn id="13" dur="2750" fill="hold"/>
                                        <p:tgtEl>
                                          <p:spTgt spid="22"/>
                                        </p:tgtEl>
                                        <p:attrNameLst>
                                          <p:attrName>ppt_w</p:attrName>
                                        </p:attrNameLst>
                                      </p:cBhvr>
                                      <p:tavLst>
                                        <p:tav tm="0" fmla="#ppt_w*sin(2.5*pi*$)">
                                          <p:val>
                                            <p:fltVal val="0"/>
                                          </p:val>
                                        </p:tav>
                                        <p:tav tm="100000">
                                          <p:val>
                                            <p:fltVal val="1"/>
                                          </p:val>
                                        </p:tav>
                                      </p:tavLst>
                                    </p:anim>
                                    <p:anim calcmode="lin" valueType="num">
                                      <p:cBhvr>
                                        <p:cTn id="14" dur="2750" fill="hold"/>
                                        <p:tgtEl>
                                          <p:spTgt spid="22"/>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2750"/>
                                        <p:tgtEl>
                                          <p:spTgt spid="23"/>
                                        </p:tgtEl>
                                      </p:cBhvr>
                                    </p:animEffect>
                                    <p:anim calcmode="lin" valueType="num">
                                      <p:cBhvr>
                                        <p:cTn id="18" dur="2750" fill="hold"/>
                                        <p:tgtEl>
                                          <p:spTgt spid="23"/>
                                        </p:tgtEl>
                                        <p:attrNameLst>
                                          <p:attrName>ppt_w</p:attrName>
                                        </p:attrNameLst>
                                      </p:cBhvr>
                                      <p:tavLst>
                                        <p:tav tm="0" fmla="#ppt_w*sin(2.5*pi*$)">
                                          <p:val>
                                            <p:fltVal val="0"/>
                                          </p:val>
                                        </p:tav>
                                        <p:tav tm="100000">
                                          <p:val>
                                            <p:fltVal val="1"/>
                                          </p:val>
                                        </p:tav>
                                      </p:tavLst>
                                    </p:anim>
                                    <p:anim calcmode="lin" valueType="num">
                                      <p:cBhvr>
                                        <p:cTn id="19" dur="2750" fill="hold"/>
                                        <p:tgtEl>
                                          <p:spTgt spid="23"/>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2750"/>
                                        <p:tgtEl>
                                          <p:spTgt spid="24"/>
                                        </p:tgtEl>
                                      </p:cBhvr>
                                    </p:animEffect>
                                    <p:anim calcmode="lin" valueType="num">
                                      <p:cBhvr>
                                        <p:cTn id="23" dur="2750" fill="hold"/>
                                        <p:tgtEl>
                                          <p:spTgt spid="24"/>
                                        </p:tgtEl>
                                        <p:attrNameLst>
                                          <p:attrName>ppt_w</p:attrName>
                                        </p:attrNameLst>
                                      </p:cBhvr>
                                      <p:tavLst>
                                        <p:tav tm="0" fmla="#ppt_w*sin(2.5*pi*$)">
                                          <p:val>
                                            <p:fltVal val="0"/>
                                          </p:val>
                                        </p:tav>
                                        <p:tav tm="100000">
                                          <p:val>
                                            <p:fltVal val="1"/>
                                          </p:val>
                                        </p:tav>
                                      </p:tavLst>
                                    </p:anim>
                                    <p:anim calcmode="lin" valueType="num">
                                      <p:cBhvr>
                                        <p:cTn id="24" dur="2750" fill="hold"/>
                                        <p:tgtEl>
                                          <p:spTgt spid="24"/>
                                        </p:tgtEl>
                                        <p:attrNameLst>
                                          <p:attrName>ppt_h</p:attrName>
                                        </p:attrNameLst>
                                      </p:cBhvr>
                                      <p:tavLst>
                                        <p:tav tm="0">
                                          <p:val>
                                            <p:strVal val="#ppt_h"/>
                                          </p:val>
                                        </p:tav>
                                        <p:tav tm="100000">
                                          <p:val>
                                            <p:strVal val="#ppt_h"/>
                                          </p:val>
                                        </p:tav>
                                      </p:tavLst>
                                    </p:anim>
                                  </p:childTnLst>
                                </p:cTn>
                              </p:par>
                              <p:par>
                                <p:cTn id="25" presetID="12" presetClass="entr" presetSubtype="4" fill="hold" nodeType="withEffect">
                                  <p:stCondLst>
                                    <p:cond delay="50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p:tgtEl>
                                          <p:spTgt spid="15"/>
                                        </p:tgtEl>
                                        <p:attrNameLst>
                                          <p:attrName>ppt_y</p:attrName>
                                        </p:attrNameLst>
                                      </p:cBhvr>
                                      <p:tavLst>
                                        <p:tav tm="0">
                                          <p:val>
                                            <p:strVal val="#ppt_y+#ppt_h*1.125000"/>
                                          </p:val>
                                        </p:tav>
                                        <p:tav tm="100000">
                                          <p:val>
                                            <p:strVal val="#ppt_y"/>
                                          </p:val>
                                        </p:tav>
                                      </p:tavLst>
                                    </p:anim>
                                    <p:animEffect transition="in" filter="wipe(up)">
                                      <p:cBhvr>
                                        <p:cTn id="28" dur="1000"/>
                                        <p:tgtEl>
                                          <p:spTgt spid="15"/>
                                        </p:tgtEl>
                                      </p:cBhvr>
                                    </p:animEffect>
                                  </p:childTnLst>
                                </p:cTn>
                              </p:par>
                              <p:par>
                                <p:cTn id="29" presetID="26" presetClass="entr" presetSubtype="0" fill="hold" grpId="0" nodeType="withEffect">
                                  <p:stCondLst>
                                    <p:cond delay="1250"/>
                                  </p:stCondLst>
                                  <p:iterate type="lt">
                                    <p:tmPct val="10000"/>
                                  </p:iterate>
                                  <p:childTnLst>
                                    <p:set>
                                      <p:cBhvr>
                                        <p:cTn id="30" dur="1" fill="hold">
                                          <p:stCondLst>
                                            <p:cond delay="0"/>
                                          </p:stCondLst>
                                        </p:cTn>
                                        <p:tgtEl>
                                          <p:spTgt spid="14"/>
                                        </p:tgtEl>
                                        <p:attrNameLst>
                                          <p:attrName>style.visibility</p:attrName>
                                        </p:attrNameLst>
                                      </p:cBhvr>
                                      <p:to>
                                        <p:strVal val="visible"/>
                                      </p:to>
                                    </p:set>
                                    <p:animEffect transition="in" filter="wipe(down)">
                                      <p:cBhvr>
                                        <p:cTn id="31" dur="217">
                                          <p:stCondLst>
                                            <p:cond delay="0"/>
                                          </p:stCondLst>
                                        </p:cTn>
                                        <p:tgtEl>
                                          <p:spTgt spid="14"/>
                                        </p:tgtEl>
                                      </p:cBhvr>
                                    </p:animEffect>
                                    <p:anim calcmode="lin" valueType="num">
                                      <p:cBhvr>
                                        <p:cTn id="32" dur="684"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33" dur="249"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34" dur="249" tmFilter="0, 0; 0.125,0.2665; 0.25,0.4; 0.375,0.465; 0.5,0.5;  0.625,0.535; 0.75,0.6; 0.875,0.7335; 1,1">
                                          <p:stCondLst>
                                            <p:cond delay="249"/>
                                          </p:stCondLst>
                                        </p:cTn>
                                        <p:tgtEl>
                                          <p:spTgt spid="14"/>
                                        </p:tgtEl>
                                        <p:attrNameLst>
                                          <p:attrName>ppt_y</p:attrName>
                                        </p:attrNameLst>
                                      </p:cBhvr>
                                      <p:tavLst>
                                        <p:tav tm="0" fmla="#ppt_y-sin(pi*$)/9">
                                          <p:val>
                                            <p:fltVal val="0"/>
                                          </p:val>
                                        </p:tav>
                                        <p:tav tm="100000">
                                          <p:val>
                                            <p:fltVal val="1"/>
                                          </p:val>
                                        </p:tav>
                                      </p:tavLst>
                                    </p:anim>
                                    <p:anim calcmode="lin" valueType="num">
                                      <p:cBhvr>
                                        <p:cTn id="35" dur="125" tmFilter="0, 0; 0.125,0.2665; 0.25,0.4; 0.375,0.465; 0.5,0.5;  0.625,0.535; 0.75,0.6; 0.875,0.7335; 1,1">
                                          <p:stCondLst>
                                            <p:cond delay="497"/>
                                          </p:stCondLst>
                                        </p:cTn>
                                        <p:tgtEl>
                                          <p:spTgt spid="14"/>
                                        </p:tgtEl>
                                        <p:attrNameLst>
                                          <p:attrName>ppt_y</p:attrName>
                                        </p:attrNameLst>
                                      </p:cBhvr>
                                      <p:tavLst>
                                        <p:tav tm="0" fmla="#ppt_y-sin(pi*$)/27">
                                          <p:val>
                                            <p:fltVal val="0"/>
                                          </p:val>
                                        </p:tav>
                                        <p:tav tm="100000">
                                          <p:val>
                                            <p:fltVal val="1"/>
                                          </p:val>
                                        </p:tav>
                                      </p:tavLst>
                                    </p:anim>
                                    <p:anim calcmode="lin" valueType="num">
                                      <p:cBhvr>
                                        <p:cTn id="36" dur="62" tmFilter="0, 0; 0.125,0.2665; 0.25,0.4; 0.375,0.465; 0.5,0.5;  0.625,0.535; 0.75,0.6; 0.875,0.7335; 1,1">
                                          <p:stCondLst>
                                            <p:cond delay="621"/>
                                          </p:stCondLst>
                                        </p:cTn>
                                        <p:tgtEl>
                                          <p:spTgt spid="14"/>
                                        </p:tgtEl>
                                        <p:attrNameLst>
                                          <p:attrName>ppt_y</p:attrName>
                                        </p:attrNameLst>
                                      </p:cBhvr>
                                      <p:tavLst>
                                        <p:tav tm="0" fmla="#ppt_y-sin(pi*$)/81">
                                          <p:val>
                                            <p:fltVal val="0"/>
                                          </p:val>
                                        </p:tav>
                                        <p:tav tm="100000">
                                          <p:val>
                                            <p:fltVal val="1"/>
                                          </p:val>
                                        </p:tav>
                                      </p:tavLst>
                                    </p:anim>
                                    <p:animScale>
                                      <p:cBhvr>
                                        <p:cTn id="37" dur="11">
                                          <p:stCondLst>
                                            <p:cond delay="243"/>
                                          </p:stCondLst>
                                        </p:cTn>
                                        <p:tgtEl>
                                          <p:spTgt spid="14"/>
                                        </p:tgtEl>
                                      </p:cBhvr>
                                      <p:to x="100000" y="60000"/>
                                    </p:animScale>
                                    <p:animScale>
                                      <p:cBhvr>
                                        <p:cTn id="38" dur="62" decel="50000">
                                          <p:stCondLst>
                                            <p:cond delay="254"/>
                                          </p:stCondLst>
                                        </p:cTn>
                                        <p:tgtEl>
                                          <p:spTgt spid="14"/>
                                        </p:tgtEl>
                                      </p:cBhvr>
                                      <p:to x="100000" y="100000"/>
                                    </p:animScale>
                                    <p:animScale>
                                      <p:cBhvr>
                                        <p:cTn id="39" dur="11">
                                          <p:stCondLst>
                                            <p:cond delay="492"/>
                                          </p:stCondLst>
                                        </p:cTn>
                                        <p:tgtEl>
                                          <p:spTgt spid="14"/>
                                        </p:tgtEl>
                                      </p:cBhvr>
                                      <p:to x="100000" y="80000"/>
                                    </p:animScale>
                                    <p:animScale>
                                      <p:cBhvr>
                                        <p:cTn id="40" dur="62" decel="50000">
                                          <p:stCondLst>
                                            <p:cond delay="503"/>
                                          </p:stCondLst>
                                        </p:cTn>
                                        <p:tgtEl>
                                          <p:spTgt spid="14"/>
                                        </p:tgtEl>
                                      </p:cBhvr>
                                      <p:to x="100000" y="100000"/>
                                    </p:animScale>
                                    <p:animScale>
                                      <p:cBhvr>
                                        <p:cTn id="41" dur="11">
                                          <p:stCondLst>
                                            <p:cond delay="615"/>
                                          </p:stCondLst>
                                        </p:cTn>
                                        <p:tgtEl>
                                          <p:spTgt spid="14"/>
                                        </p:tgtEl>
                                      </p:cBhvr>
                                      <p:to x="100000" y="90000"/>
                                    </p:animScale>
                                    <p:animScale>
                                      <p:cBhvr>
                                        <p:cTn id="42" dur="62" decel="50000">
                                          <p:stCondLst>
                                            <p:cond delay="626"/>
                                          </p:stCondLst>
                                        </p:cTn>
                                        <p:tgtEl>
                                          <p:spTgt spid="14"/>
                                        </p:tgtEl>
                                      </p:cBhvr>
                                      <p:to x="100000" y="100000"/>
                                    </p:animScale>
                                    <p:animScale>
                                      <p:cBhvr>
                                        <p:cTn id="43" dur="11">
                                          <p:stCondLst>
                                            <p:cond delay="678"/>
                                          </p:stCondLst>
                                        </p:cTn>
                                        <p:tgtEl>
                                          <p:spTgt spid="14"/>
                                        </p:tgtEl>
                                      </p:cBhvr>
                                      <p:to x="100000" y="95000"/>
                                    </p:animScale>
                                    <p:animScale>
                                      <p:cBhvr>
                                        <p:cTn id="44" dur="62" decel="50000">
                                          <p:stCondLst>
                                            <p:cond delay="689"/>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1" grpId="0" animBg="1"/>
      <p:bldP spid="22" grpId="0" animBg="1"/>
      <p:bldP spid="23" grpId="0" animBg="1"/>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671890" y="973400"/>
            <a:ext cx="6916610" cy="3429286"/>
            <a:chOff x="3165281" y="1135018"/>
            <a:chExt cx="5929828" cy="2940036"/>
          </a:xfrm>
        </p:grpSpPr>
        <p:sp>
          <p:nvSpPr>
            <p:cNvPr id="31" name="文本框 283"/>
            <p:cNvSpPr txBox="1"/>
            <p:nvPr/>
          </p:nvSpPr>
          <p:spPr>
            <a:xfrm>
              <a:off x="3165281" y="3063465"/>
              <a:ext cx="5929828" cy="954107"/>
            </a:xfrm>
            <a:prstGeom prst="rect">
              <a:avLst/>
            </a:prstGeom>
            <a:noFill/>
          </p:spPr>
          <p:txBody>
            <a:bodyPr wrap="none" rtlCol="0">
              <a:spAutoFit/>
            </a:bodyPr>
            <a:lstStyle/>
            <a:p>
              <a:pPr algn="ctr"/>
              <a:r>
                <a:rPr lang="zh-CN" altLang="en-US" sz="5600" dirty="0">
                  <a:solidFill>
                    <a:schemeClr val="accent3"/>
                  </a:solidFill>
                  <a:latin typeface="微软雅黑" pitchFamily="34" charset="-122"/>
                  <a:ea typeface="微软雅黑" pitchFamily="34" charset="-122"/>
                </a:rPr>
                <a:t>点击加入</a:t>
              </a:r>
              <a:r>
                <a:rPr lang="zh-CN" altLang="en-US" sz="5600" b="1" dirty="0">
                  <a:solidFill>
                    <a:schemeClr val="accent3"/>
                  </a:solidFill>
                  <a:latin typeface="微软雅黑" pitchFamily="34" charset="-122"/>
                  <a:ea typeface="微软雅黑" pitchFamily="34" charset="-122"/>
                </a:rPr>
                <a:t>你的标题</a:t>
              </a:r>
            </a:p>
          </p:txBody>
        </p:sp>
        <p:grpSp>
          <p:nvGrpSpPr>
            <p:cNvPr id="32" name="组合 31"/>
            <p:cNvGrpSpPr/>
            <p:nvPr/>
          </p:nvGrpSpPr>
          <p:grpSpPr>
            <a:xfrm>
              <a:off x="3238500" y="2919354"/>
              <a:ext cx="5715000" cy="1155700"/>
              <a:chOff x="3200400" y="2919354"/>
              <a:chExt cx="5715000" cy="1155700"/>
            </a:xfrm>
          </p:grpSpPr>
          <p:cxnSp>
            <p:nvCxnSpPr>
              <p:cNvPr id="34" name="直接连接符 33"/>
              <p:cNvCxnSpPr/>
              <p:nvPr/>
            </p:nvCxnSpPr>
            <p:spPr>
              <a:xfrm>
                <a:off x="3200400" y="2919354"/>
                <a:ext cx="5715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200400" y="4075054"/>
                <a:ext cx="5715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3" name="文本框 283"/>
            <p:cNvSpPr txBox="1"/>
            <p:nvPr/>
          </p:nvSpPr>
          <p:spPr>
            <a:xfrm>
              <a:off x="5419719" y="1135018"/>
              <a:ext cx="1412881" cy="1134626"/>
            </a:xfrm>
            <a:prstGeom prst="rect">
              <a:avLst/>
            </a:prstGeom>
            <a:solidFill>
              <a:schemeClr val="accent3"/>
            </a:solidFill>
          </p:spPr>
          <p:txBody>
            <a:bodyPr wrap="square" rtlCol="0">
              <a:spAutoFit/>
            </a:bodyPr>
            <a:lstStyle/>
            <a:p>
              <a:pPr algn="ctr"/>
              <a:r>
                <a:rPr lang="en-US" altLang="zh-CN" sz="8000" dirty="0">
                  <a:solidFill>
                    <a:schemeClr val="bg1"/>
                  </a:solidFill>
                  <a:latin typeface="微软雅黑" pitchFamily="34" charset="-122"/>
                  <a:ea typeface="微软雅黑" pitchFamily="34" charset="-122"/>
                </a:rPr>
                <a:t>01</a:t>
              </a:r>
              <a:endParaRPr lang="zh-CN" altLang="en-US" sz="4000" dirty="0">
                <a:solidFill>
                  <a:schemeClr val="bg1"/>
                </a:solidFill>
                <a:latin typeface="微软雅黑" pitchFamily="34" charset="-122"/>
                <a:ea typeface="微软雅黑" pitchFamily="34" charset="-122"/>
              </a:endParaRPr>
            </a:p>
          </p:txBody>
        </p:sp>
      </p:grpSp>
      <p:sp>
        <p:nvSpPr>
          <p:cNvPr id="12" name="椭圆 11"/>
          <p:cNvSpPr/>
          <p:nvPr/>
        </p:nvSpPr>
        <p:spPr>
          <a:xfrm>
            <a:off x="-29025" y="5582992"/>
            <a:ext cx="3873500" cy="3063458"/>
          </a:xfrm>
          <a:prstGeom prst="ellipse">
            <a:avLst/>
          </a:prstGeom>
          <a:noFill/>
          <a:ln w="254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761059" y="5582992"/>
            <a:ext cx="3873500" cy="3063458"/>
          </a:xfrm>
          <a:prstGeom prst="ellipse">
            <a:avLst/>
          </a:prstGeom>
          <a:noFill/>
          <a:ln w="2540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551143" y="5582992"/>
            <a:ext cx="3873500" cy="3063458"/>
          </a:xfrm>
          <a:prstGeom prst="ellipse">
            <a:avLst/>
          </a:prstGeom>
          <a:noFill/>
          <a:ln w="254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341228" y="5582992"/>
            <a:ext cx="3873500" cy="3063458"/>
          </a:xfrm>
          <a:prstGeom prst="ellipse">
            <a:avLst/>
          </a:prstGeom>
          <a:noFill/>
          <a:ln w="2540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750"/>
                                        <p:tgtEl>
                                          <p:spTgt spid="12"/>
                                        </p:tgtEl>
                                      </p:cBhvr>
                                    </p:animEffect>
                                    <p:anim calcmode="lin" valueType="num">
                                      <p:cBhvr>
                                        <p:cTn id="8" dur="2750" fill="hold"/>
                                        <p:tgtEl>
                                          <p:spTgt spid="12"/>
                                        </p:tgtEl>
                                        <p:attrNameLst>
                                          <p:attrName>ppt_w</p:attrName>
                                        </p:attrNameLst>
                                      </p:cBhvr>
                                      <p:tavLst>
                                        <p:tav tm="0" fmla="#ppt_w*sin(2.5*pi*$)">
                                          <p:val>
                                            <p:fltVal val="0"/>
                                          </p:val>
                                        </p:tav>
                                        <p:tav tm="100000">
                                          <p:val>
                                            <p:fltVal val="1"/>
                                          </p:val>
                                        </p:tav>
                                      </p:tavLst>
                                    </p:anim>
                                    <p:anim calcmode="lin" valueType="num">
                                      <p:cBhvr>
                                        <p:cTn id="9" dur="2750" fill="hold"/>
                                        <p:tgtEl>
                                          <p:spTgt spid="12"/>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750"/>
                                        <p:tgtEl>
                                          <p:spTgt spid="13"/>
                                        </p:tgtEl>
                                      </p:cBhvr>
                                    </p:animEffect>
                                    <p:anim calcmode="lin" valueType="num">
                                      <p:cBhvr>
                                        <p:cTn id="13" dur="2750" fill="hold"/>
                                        <p:tgtEl>
                                          <p:spTgt spid="13"/>
                                        </p:tgtEl>
                                        <p:attrNameLst>
                                          <p:attrName>ppt_w</p:attrName>
                                        </p:attrNameLst>
                                      </p:cBhvr>
                                      <p:tavLst>
                                        <p:tav tm="0" fmla="#ppt_w*sin(2.5*pi*$)">
                                          <p:val>
                                            <p:fltVal val="0"/>
                                          </p:val>
                                        </p:tav>
                                        <p:tav tm="100000">
                                          <p:val>
                                            <p:fltVal val="1"/>
                                          </p:val>
                                        </p:tav>
                                      </p:tavLst>
                                    </p:anim>
                                    <p:anim calcmode="lin" valueType="num">
                                      <p:cBhvr>
                                        <p:cTn id="14" dur="2750" fill="hold"/>
                                        <p:tgtEl>
                                          <p:spTgt spid="1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750"/>
                                        <p:tgtEl>
                                          <p:spTgt spid="14"/>
                                        </p:tgtEl>
                                      </p:cBhvr>
                                    </p:animEffect>
                                    <p:anim calcmode="lin" valueType="num">
                                      <p:cBhvr>
                                        <p:cTn id="18" dur="2750" fill="hold"/>
                                        <p:tgtEl>
                                          <p:spTgt spid="14"/>
                                        </p:tgtEl>
                                        <p:attrNameLst>
                                          <p:attrName>ppt_w</p:attrName>
                                        </p:attrNameLst>
                                      </p:cBhvr>
                                      <p:tavLst>
                                        <p:tav tm="0" fmla="#ppt_w*sin(2.5*pi*$)">
                                          <p:val>
                                            <p:fltVal val="0"/>
                                          </p:val>
                                        </p:tav>
                                        <p:tav tm="100000">
                                          <p:val>
                                            <p:fltVal val="1"/>
                                          </p:val>
                                        </p:tav>
                                      </p:tavLst>
                                    </p:anim>
                                    <p:anim calcmode="lin" valueType="num">
                                      <p:cBhvr>
                                        <p:cTn id="19" dur="2750" fill="hold"/>
                                        <p:tgtEl>
                                          <p:spTgt spid="14"/>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750"/>
                                        <p:tgtEl>
                                          <p:spTgt spid="15"/>
                                        </p:tgtEl>
                                      </p:cBhvr>
                                    </p:animEffect>
                                    <p:anim calcmode="lin" valueType="num">
                                      <p:cBhvr>
                                        <p:cTn id="23" dur="2750" fill="hold"/>
                                        <p:tgtEl>
                                          <p:spTgt spid="15"/>
                                        </p:tgtEl>
                                        <p:attrNameLst>
                                          <p:attrName>ppt_w</p:attrName>
                                        </p:attrNameLst>
                                      </p:cBhvr>
                                      <p:tavLst>
                                        <p:tav tm="0" fmla="#ppt_w*sin(2.5*pi*$)">
                                          <p:val>
                                            <p:fltVal val="0"/>
                                          </p:val>
                                        </p:tav>
                                        <p:tav tm="100000">
                                          <p:val>
                                            <p:fltVal val="1"/>
                                          </p:val>
                                        </p:tav>
                                      </p:tavLst>
                                    </p:anim>
                                    <p:anim calcmode="lin" valueType="num">
                                      <p:cBhvr>
                                        <p:cTn id="24" dur="2750" fill="hold"/>
                                        <p:tgtEl>
                                          <p:spTgt spid="15"/>
                                        </p:tgtEl>
                                        <p:attrNameLst>
                                          <p:attrName>ppt_h</p:attrName>
                                        </p:attrNameLst>
                                      </p:cBhvr>
                                      <p:tavLst>
                                        <p:tav tm="0">
                                          <p:val>
                                            <p:strVal val="#ppt_h"/>
                                          </p:val>
                                        </p:tav>
                                        <p:tav tm="100000">
                                          <p:val>
                                            <p:strVal val="#ppt_h"/>
                                          </p:val>
                                        </p:tav>
                                      </p:tavLst>
                                    </p:anim>
                                  </p:childTnLst>
                                </p:cTn>
                              </p:par>
                              <p:par>
                                <p:cTn id="25" presetID="12" presetClass="entr" presetSubtype="4" fill="hold" nodeType="withEffect">
                                  <p:stCondLst>
                                    <p:cond delay="10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000"/>
                                        <p:tgtEl>
                                          <p:spTgt spid="30"/>
                                        </p:tgtEl>
                                        <p:attrNameLst>
                                          <p:attrName>ppt_y</p:attrName>
                                        </p:attrNameLst>
                                      </p:cBhvr>
                                      <p:tavLst>
                                        <p:tav tm="0">
                                          <p:val>
                                            <p:strVal val="#ppt_y+#ppt_h*1.125000"/>
                                          </p:val>
                                        </p:tav>
                                        <p:tav tm="100000">
                                          <p:val>
                                            <p:strVal val="#ppt_y"/>
                                          </p:val>
                                        </p:tav>
                                      </p:tavLst>
                                    </p:anim>
                                    <p:animEffect transition="in" filter="wipe(up)">
                                      <p:cBhvr>
                                        <p:cTn id="2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grpSp>
        <p:nvGrpSpPr>
          <p:cNvPr id="5" name="1"/>
          <p:cNvGrpSpPr/>
          <p:nvPr/>
        </p:nvGrpSpPr>
        <p:grpSpPr bwMode="auto">
          <a:xfrm>
            <a:off x="777424" y="4664026"/>
            <a:ext cx="2333625" cy="1525588"/>
            <a:chOff x="0" y="0"/>
            <a:chExt cx="12192000" cy="630377"/>
          </a:xfrm>
        </p:grpSpPr>
        <p:sp>
          <p:nvSpPr>
            <p:cNvPr id="6" name="2"/>
            <p:cNvSpPr>
              <a:spLocks noChangeArrowheads="1"/>
            </p:cNvSpPr>
            <p:nvPr/>
          </p:nvSpPr>
          <p:spPr bwMode="auto">
            <a:xfrm>
              <a:off x="0" y="28562"/>
              <a:ext cx="12192000" cy="601815"/>
            </a:xfrm>
            <a:prstGeom prst="rect">
              <a:avLst/>
            </a:prstGeom>
            <a:solidFill>
              <a:schemeClr val="accent3"/>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7" name="3"/>
            <p:cNvSpPr>
              <a:spLocks noChangeArrowheads="1"/>
            </p:cNvSpPr>
            <p:nvPr/>
          </p:nvSpPr>
          <p:spPr bwMode="auto">
            <a:xfrm>
              <a:off x="0" y="0"/>
              <a:ext cx="12192000" cy="28562"/>
            </a:xfrm>
            <a:prstGeom prst="rect">
              <a:avLst/>
            </a:prstGeom>
            <a:solidFill>
              <a:schemeClr val="bg1">
                <a:lumMod val="8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sp>
        <p:nvSpPr>
          <p:cNvPr id="8" name="4"/>
          <p:cNvSpPr>
            <a:spLocks noChangeArrowheads="1"/>
          </p:cNvSpPr>
          <p:nvPr/>
        </p:nvSpPr>
        <p:spPr bwMode="auto">
          <a:xfrm>
            <a:off x="917124" y="4789439"/>
            <a:ext cx="20526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50000"/>
              </a:lnSpc>
              <a:spcBef>
                <a:spcPct val="0"/>
              </a:spcBef>
              <a:buFont typeface="Arial" pitchFamily="34" charset="0"/>
              <a:buNone/>
            </a:pPr>
            <a:r>
              <a:rPr lang="zh-CN" altLang="en-US" sz="1400">
                <a:solidFill>
                  <a:schemeClr val="bg1"/>
                </a:solidFill>
                <a:latin typeface="Franklin Gothic Book" pitchFamily="2" charset="0"/>
                <a:ea typeface="微软雅黑" pitchFamily="34" charset="-122"/>
                <a:sym typeface="Franklin Gothic Book" pitchFamily="2" charset="0"/>
              </a:rPr>
              <a:t>点击添加文字说明</a:t>
            </a:r>
          </a:p>
          <a:p>
            <a:pPr algn="ctr" eaLnBrk="1" hangingPunct="1">
              <a:lnSpc>
                <a:spcPct val="150000"/>
              </a:lnSpc>
              <a:spcBef>
                <a:spcPct val="0"/>
              </a:spcBef>
              <a:buFont typeface="Arial" pitchFamily="34" charset="0"/>
              <a:buNone/>
            </a:pPr>
            <a:r>
              <a:rPr lang="zh-CN" altLang="en-US" sz="1400">
                <a:solidFill>
                  <a:schemeClr val="bg1"/>
                </a:solidFill>
                <a:latin typeface="Franklin Gothic Book" pitchFamily="2" charset="0"/>
                <a:ea typeface="微软雅黑"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itchFamily="34" charset="-122"/>
              <a:sym typeface="Franklin Gothic Book" pitchFamily="2" charset="0"/>
            </a:endParaRPr>
          </a:p>
          <a:p>
            <a:pPr algn="ctr" eaLnBrk="1" hangingPunct="1">
              <a:lnSpc>
                <a:spcPct val="150000"/>
              </a:lnSpc>
              <a:spcBef>
                <a:spcPct val="0"/>
              </a:spcBef>
              <a:buFont typeface="Arial" pitchFamily="34" charset="0"/>
              <a:buNone/>
            </a:pPr>
            <a:r>
              <a:rPr lang="zh-CN" altLang="en-US" sz="1400">
                <a:solidFill>
                  <a:schemeClr val="bg1"/>
                </a:solidFill>
                <a:latin typeface="Franklin Gothic Book" pitchFamily="2" charset="0"/>
                <a:ea typeface="微软雅黑"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itchFamily="34" charset="-122"/>
              <a:sym typeface="Franklin Gothic Book" pitchFamily="2" charset="0"/>
            </a:endParaRPr>
          </a:p>
          <a:p>
            <a:pPr algn="ctr" eaLnBrk="1" hangingPunct="1">
              <a:lnSpc>
                <a:spcPct val="150000"/>
              </a:lnSpc>
              <a:spcBef>
                <a:spcPct val="0"/>
              </a:spcBef>
              <a:buFont typeface="Arial" pitchFamily="34" charset="0"/>
              <a:buNone/>
            </a:pPr>
            <a:r>
              <a:rPr lang="zh-CN" altLang="en-US" sz="1400">
                <a:solidFill>
                  <a:schemeClr val="bg1"/>
                </a:solidFill>
                <a:latin typeface="Franklin Gothic Book" pitchFamily="2" charset="0"/>
                <a:ea typeface="微软雅黑"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itchFamily="34" charset="-122"/>
              <a:sym typeface="Franklin Gothic Book" pitchFamily="2" charset="0"/>
            </a:endParaRPr>
          </a:p>
        </p:txBody>
      </p:sp>
      <p:grpSp>
        <p:nvGrpSpPr>
          <p:cNvPr id="13" name="9"/>
          <p:cNvGrpSpPr/>
          <p:nvPr/>
        </p:nvGrpSpPr>
        <p:grpSpPr bwMode="auto">
          <a:xfrm>
            <a:off x="3566662" y="4664026"/>
            <a:ext cx="2333625" cy="1525588"/>
            <a:chOff x="0" y="0"/>
            <a:chExt cx="12192000" cy="630377"/>
          </a:xfrm>
          <a:solidFill>
            <a:srgbClr val="404153"/>
          </a:solidFill>
        </p:grpSpPr>
        <p:sp>
          <p:nvSpPr>
            <p:cNvPr id="14" name="10"/>
            <p:cNvSpPr>
              <a:spLocks noChangeArrowheads="1"/>
            </p:cNvSpPr>
            <p:nvPr/>
          </p:nvSpPr>
          <p:spPr bwMode="auto">
            <a:xfrm>
              <a:off x="0" y="28562"/>
              <a:ext cx="12192000" cy="601815"/>
            </a:xfrm>
            <a:prstGeom prst="rect">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5" name="11"/>
            <p:cNvSpPr>
              <a:spLocks noChangeArrowheads="1"/>
            </p:cNvSpPr>
            <p:nvPr/>
          </p:nvSpPr>
          <p:spPr bwMode="auto">
            <a:xfrm>
              <a:off x="0" y="0"/>
              <a:ext cx="12192000" cy="28562"/>
            </a:xfrm>
            <a:prstGeom prst="rect">
              <a:avLst/>
            </a:prstGeom>
            <a:solidFill>
              <a:schemeClr val="bg1">
                <a:lumMod val="8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sp>
        <p:nvSpPr>
          <p:cNvPr id="16" name="4"/>
          <p:cNvSpPr>
            <a:spLocks noChangeArrowheads="1"/>
          </p:cNvSpPr>
          <p:nvPr/>
        </p:nvSpPr>
        <p:spPr bwMode="auto">
          <a:xfrm>
            <a:off x="3707949" y="4789439"/>
            <a:ext cx="20510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50000"/>
              </a:lnSpc>
              <a:spcBef>
                <a:spcPct val="0"/>
              </a:spcBef>
              <a:buFont typeface="Arial" pitchFamily="34" charset="0"/>
              <a:buNone/>
            </a:pPr>
            <a:r>
              <a:rPr lang="zh-CN" altLang="en-US" sz="1400">
                <a:solidFill>
                  <a:schemeClr val="bg1"/>
                </a:solidFill>
                <a:latin typeface="Franklin Gothic Book" pitchFamily="2" charset="0"/>
                <a:ea typeface="微软雅黑" pitchFamily="34" charset="-122"/>
                <a:sym typeface="Franklin Gothic Book" pitchFamily="2" charset="0"/>
              </a:rPr>
              <a:t>点击添加文字说明</a:t>
            </a:r>
          </a:p>
          <a:p>
            <a:pPr algn="ctr" eaLnBrk="1" hangingPunct="1">
              <a:lnSpc>
                <a:spcPct val="150000"/>
              </a:lnSpc>
              <a:spcBef>
                <a:spcPct val="0"/>
              </a:spcBef>
              <a:buFont typeface="Arial" pitchFamily="34" charset="0"/>
              <a:buNone/>
            </a:pPr>
            <a:r>
              <a:rPr lang="zh-CN" altLang="en-US" sz="1400">
                <a:solidFill>
                  <a:schemeClr val="bg1"/>
                </a:solidFill>
                <a:latin typeface="Franklin Gothic Book" pitchFamily="2" charset="0"/>
                <a:ea typeface="微软雅黑"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itchFamily="34" charset="-122"/>
              <a:sym typeface="Franklin Gothic Book" pitchFamily="2" charset="0"/>
            </a:endParaRPr>
          </a:p>
          <a:p>
            <a:pPr algn="ctr" eaLnBrk="1" hangingPunct="1">
              <a:lnSpc>
                <a:spcPct val="150000"/>
              </a:lnSpc>
              <a:spcBef>
                <a:spcPct val="0"/>
              </a:spcBef>
              <a:buFont typeface="Arial" pitchFamily="34" charset="0"/>
              <a:buNone/>
            </a:pPr>
            <a:r>
              <a:rPr lang="zh-CN" altLang="en-US" sz="1400">
                <a:solidFill>
                  <a:schemeClr val="bg1"/>
                </a:solidFill>
                <a:latin typeface="Franklin Gothic Book" pitchFamily="2" charset="0"/>
                <a:ea typeface="微软雅黑"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itchFamily="34" charset="-122"/>
              <a:sym typeface="Franklin Gothic Book" pitchFamily="2" charset="0"/>
            </a:endParaRPr>
          </a:p>
          <a:p>
            <a:pPr algn="ctr" eaLnBrk="1" hangingPunct="1">
              <a:lnSpc>
                <a:spcPct val="150000"/>
              </a:lnSpc>
              <a:spcBef>
                <a:spcPct val="0"/>
              </a:spcBef>
              <a:buFont typeface="Arial" pitchFamily="34" charset="0"/>
              <a:buNone/>
            </a:pPr>
            <a:r>
              <a:rPr lang="zh-CN" altLang="en-US" sz="1400">
                <a:solidFill>
                  <a:schemeClr val="bg1"/>
                </a:solidFill>
                <a:latin typeface="Franklin Gothic Book" pitchFamily="2" charset="0"/>
                <a:ea typeface="微软雅黑"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itchFamily="34" charset="-122"/>
              <a:sym typeface="Franklin Gothic Book" pitchFamily="2" charset="0"/>
            </a:endParaRPr>
          </a:p>
        </p:txBody>
      </p:sp>
      <p:grpSp>
        <p:nvGrpSpPr>
          <p:cNvPr id="17" name="13"/>
          <p:cNvGrpSpPr/>
          <p:nvPr/>
        </p:nvGrpSpPr>
        <p:grpSpPr bwMode="auto">
          <a:xfrm>
            <a:off x="6362249" y="4664026"/>
            <a:ext cx="2333625" cy="1525588"/>
            <a:chOff x="0" y="0"/>
            <a:chExt cx="12192000" cy="630377"/>
          </a:xfrm>
          <a:solidFill>
            <a:srgbClr val="01B0F1"/>
          </a:solidFill>
        </p:grpSpPr>
        <p:sp>
          <p:nvSpPr>
            <p:cNvPr id="18" name="14"/>
            <p:cNvSpPr>
              <a:spLocks noChangeArrowheads="1"/>
            </p:cNvSpPr>
            <p:nvPr/>
          </p:nvSpPr>
          <p:spPr bwMode="auto">
            <a:xfrm>
              <a:off x="0" y="28562"/>
              <a:ext cx="12192000" cy="601815"/>
            </a:xfrm>
            <a:prstGeom prst="rect">
              <a:avLst/>
            </a:prstGeom>
            <a:solidFill>
              <a:schemeClr val="accent4"/>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9" name="15"/>
            <p:cNvSpPr>
              <a:spLocks noChangeArrowheads="1"/>
            </p:cNvSpPr>
            <p:nvPr/>
          </p:nvSpPr>
          <p:spPr bwMode="auto">
            <a:xfrm>
              <a:off x="0" y="0"/>
              <a:ext cx="12192000" cy="28562"/>
            </a:xfrm>
            <a:prstGeom prst="rect">
              <a:avLst/>
            </a:prstGeom>
            <a:solidFill>
              <a:schemeClr val="bg1">
                <a:lumMod val="8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sp>
        <p:nvSpPr>
          <p:cNvPr id="20" name="4"/>
          <p:cNvSpPr>
            <a:spLocks noChangeArrowheads="1"/>
          </p:cNvSpPr>
          <p:nvPr/>
        </p:nvSpPr>
        <p:spPr bwMode="auto">
          <a:xfrm>
            <a:off x="6501949" y="4789439"/>
            <a:ext cx="20526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50000"/>
              </a:lnSpc>
              <a:spcBef>
                <a:spcPct val="0"/>
              </a:spcBef>
              <a:buFont typeface="Arial" pitchFamily="34" charset="0"/>
              <a:buNone/>
            </a:pPr>
            <a:r>
              <a:rPr lang="zh-CN" altLang="en-US" sz="1400">
                <a:solidFill>
                  <a:schemeClr val="bg1"/>
                </a:solidFill>
                <a:latin typeface="Franklin Gothic Book" pitchFamily="2" charset="0"/>
                <a:ea typeface="微软雅黑" pitchFamily="34" charset="-122"/>
                <a:sym typeface="Franklin Gothic Book" pitchFamily="2" charset="0"/>
              </a:rPr>
              <a:t>点击添加文字说明</a:t>
            </a:r>
          </a:p>
          <a:p>
            <a:pPr algn="ctr" eaLnBrk="1" hangingPunct="1">
              <a:lnSpc>
                <a:spcPct val="150000"/>
              </a:lnSpc>
              <a:spcBef>
                <a:spcPct val="0"/>
              </a:spcBef>
              <a:buFont typeface="Arial" pitchFamily="34" charset="0"/>
              <a:buNone/>
            </a:pPr>
            <a:r>
              <a:rPr lang="zh-CN" altLang="en-US" sz="1400">
                <a:solidFill>
                  <a:schemeClr val="bg1"/>
                </a:solidFill>
                <a:latin typeface="Franklin Gothic Book" pitchFamily="2" charset="0"/>
                <a:ea typeface="微软雅黑"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itchFamily="34" charset="-122"/>
              <a:sym typeface="Franklin Gothic Book" pitchFamily="2" charset="0"/>
            </a:endParaRPr>
          </a:p>
          <a:p>
            <a:pPr algn="ctr" eaLnBrk="1" hangingPunct="1">
              <a:lnSpc>
                <a:spcPct val="150000"/>
              </a:lnSpc>
              <a:spcBef>
                <a:spcPct val="0"/>
              </a:spcBef>
              <a:buFont typeface="Arial" pitchFamily="34" charset="0"/>
              <a:buNone/>
            </a:pPr>
            <a:r>
              <a:rPr lang="zh-CN" altLang="en-US" sz="1400">
                <a:solidFill>
                  <a:schemeClr val="bg1"/>
                </a:solidFill>
                <a:latin typeface="Franklin Gothic Book" pitchFamily="2" charset="0"/>
                <a:ea typeface="微软雅黑"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itchFamily="34" charset="-122"/>
              <a:sym typeface="Franklin Gothic Book" pitchFamily="2" charset="0"/>
            </a:endParaRPr>
          </a:p>
          <a:p>
            <a:pPr algn="ctr" eaLnBrk="1" hangingPunct="1">
              <a:lnSpc>
                <a:spcPct val="150000"/>
              </a:lnSpc>
              <a:spcBef>
                <a:spcPct val="0"/>
              </a:spcBef>
              <a:buFont typeface="Arial" pitchFamily="34" charset="0"/>
              <a:buNone/>
            </a:pPr>
            <a:r>
              <a:rPr lang="zh-CN" altLang="en-US" sz="1400">
                <a:solidFill>
                  <a:schemeClr val="bg1"/>
                </a:solidFill>
                <a:latin typeface="Franklin Gothic Book" pitchFamily="2" charset="0"/>
                <a:ea typeface="微软雅黑"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itchFamily="34" charset="-122"/>
              <a:sym typeface="Franklin Gothic Book" pitchFamily="2" charset="0"/>
            </a:endParaRPr>
          </a:p>
        </p:txBody>
      </p:sp>
      <p:grpSp>
        <p:nvGrpSpPr>
          <p:cNvPr id="21" name="17"/>
          <p:cNvGrpSpPr/>
          <p:nvPr/>
        </p:nvGrpSpPr>
        <p:grpSpPr bwMode="auto">
          <a:xfrm>
            <a:off x="9129262" y="4664026"/>
            <a:ext cx="2335212" cy="1525588"/>
            <a:chOff x="0" y="0"/>
            <a:chExt cx="12192000" cy="630377"/>
          </a:xfrm>
          <a:solidFill>
            <a:srgbClr val="404153"/>
          </a:solidFill>
        </p:grpSpPr>
        <p:sp>
          <p:nvSpPr>
            <p:cNvPr id="22" name="18"/>
            <p:cNvSpPr>
              <a:spLocks noChangeArrowheads="1"/>
            </p:cNvSpPr>
            <p:nvPr/>
          </p:nvSpPr>
          <p:spPr bwMode="auto">
            <a:xfrm>
              <a:off x="0" y="28562"/>
              <a:ext cx="12192000" cy="601815"/>
            </a:xfrm>
            <a:prstGeom prst="rect">
              <a:avLst/>
            </a:prstGeom>
            <a:solidFill>
              <a:schemeClr val="accent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3" name="19"/>
            <p:cNvSpPr>
              <a:spLocks noChangeArrowheads="1"/>
            </p:cNvSpPr>
            <p:nvPr/>
          </p:nvSpPr>
          <p:spPr bwMode="auto">
            <a:xfrm>
              <a:off x="0" y="0"/>
              <a:ext cx="12192000" cy="28562"/>
            </a:xfrm>
            <a:prstGeom prst="rect">
              <a:avLst/>
            </a:prstGeom>
            <a:solidFill>
              <a:schemeClr val="bg1">
                <a:lumMod val="85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sp>
        <p:nvSpPr>
          <p:cNvPr id="24" name="4"/>
          <p:cNvSpPr>
            <a:spLocks noChangeArrowheads="1"/>
          </p:cNvSpPr>
          <p:nvPr/>
        </p:nvSpPr>
        <p:spPr bwMode="auto">
          <a:xfrm>
            <a:off x="9270549" y="4789439"/>
            <a:ext cx="20510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50000"/>
              </a:lnSpc>
              <a:spcBef>
                <a:spcPct val="0"/>
              </a:spcBef>
              <a:buFont typeface="Arial" pitchFamily="34" charset="0"/>
              <a:buNone/>
            </a:pPr>
            <a:r>
              <a:rPr lang="zh-CN" altLang="en-US" sz="1400">
                <a:solidFill>
                  <a:schemeClr val="bg1"/>
                </a:solidFill>
                <a:latin typeface="Franklin Gothic Book" pitchFamily="2" charset="0"/>
                <a:ea typeface="微软雅黑" pitchFamily="34" charset="-122"/>
                <a:sym typeface="Franklin Gothic Book" pitchFamily="2" charset="0"/>
              </a:rPr>
              <a:t>点击添加文字说明</a:t>
            </a:r>
          </a:p>
          <a:p>
            <a:pPr algn="ctr" eaLnBrk="1" hangingPunct="1">
              <a:lnSpc>
                <a:spcPct val="150000"/>
              </a:lnSpc>
              <a:spcBef>
                <a:spcPct val="0"/>
              </a:spcBef>
              <a:buFont typeface="Arial" pitchFamily="34" charset="0"/>
              <a:buNone/>
            </a:pPr>
            <a:r>
              <a:rPr lang="zh-CN" altLang="en-US" sz="1400">
                <a:solidFill>
                  <a:schemeClr val="bg1"/>
                </a:solidFill>
                <a:latin typeface="Franklin Gothic Book" pitchFamily="2" charset="0"/>
                <a:ea typeface="微软雅黑"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itchFamily="34" charset="-122"/>
              <a:sym typeface="Franklin Gothic Book" pitchFamily="2" charset="0"/>
            </a:endParaRPr>
          </a:p>
          <a:p>
            <a:pPr algn="ctr" eaLnBrk="1" hangingPunct="1">
              <a:lnSpc>
                <a:spcPct val="150000"/>
              </a:lnSpc>
              <a:spcBef>
                <a:spcPct val="0"/>
              </a:spcBef>
              <a:buFont typeface="Arial" pitchFamily="34" charset="0"/>
              <a:buNone/>
            </a:pPr>
            <a:r>
              <a:rPr lang="zh-CN" altLang="en-US" sz="1400">
                <a:solidFill>
                  <a:schemeClr val="bg1"/>
                </a:solidFill>
                <a:latin typeface="Franklin Gothic Book" pitchFamily="2" charset="0"/>
                <a:ea typeface="微软雅黑"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itchFamily="34" charset="-122"/>
              <a:sym typeface="Franklin Gothic Book" pitchFamily="2" charset="0"/>
            </a:endParaRPr>
          </a:p>
          <a:p>
            <a:pPr algn="ctr" eaLnBrk="1" hangingPunct="1">
              <a:lnSpc>
                <a:spcPct val="150000"/>
              </a:lnSpc>
              <a:spcBef>
                <a:spcPct val="0"/>
              </a:spcBef>
              <a:buFont typeface="Arial" pitchFamily="34" charset="0"/>
              <a:buNone/>
            </a:pPr>
            <a:r>
              <a:rPr lang="zh-CN" altLang="en-US" sz="1400">
                <a:solidFill>
                  <a:schemeClr val="bg1"/>
                </a:solidFill>
                <a:latin typeface="Franklin Gothic Book" pitchFamily="2" charset="0"/>
                <a:ea typeface="微软雅黑"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itchFamily="34" charset="-122"/>
              <a:sym typeface="Franklin Gothic Book" pitchFamily="2" charset="0"/>
            </a:endParaRPr>
          </a:p>
        </p:txBody>
      </p:sp>
      <p:sp>
        <p:nvSpPr>
          <p:cNvPr id="2" name="矩形 1"/>
          <p:cNvSpPr/>
          <p:nvPr/>
        </p:nvSpPr>
        <p:spPr>
          <a:xfrm>
            <a:off x="777424" y="1927949"/>
            <a:ext cx="2333625" cy="2736077"/>
          </a:xfrm>
          <a:prstGeom prst="rect">
            <a:avLst/>
          </a:prstGeom>
          <a:blipFill dpi="0" rotWithShape="1">
            <a:blip r:embed="rId3"/>
            <a:srcRect/>
            <a:tile tx="0" ty="0" sx="45000" sy="4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566661" y="1927949"/>
            <a:ext cx="2333625" cy="2736077"/>
          </a:xfrm>
          <a:prstGeom prst="rect">
            <a:avLst/>
          </a:prstGeom>
          <a:blipFill dpi="0" rotWithShape="1">
            <a:blip r:embed="rId4"/>
            <a:srcRect/>
            <a:tile tx="0" ty="0" sx="45000" sy="4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6362249" y="1927949"/>
            <a:ext cx="2333625" cy="2736077"/>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9129261" y="1923091"/>
            <a:ext cx="2333625" cy="2736077"/>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nodeType="withEffect">
                                  <p:stCondLst>
                                    <p:cond delay="12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grpId="0" nodeType="withEffect">
                                  <p:stCondLst>
                                    <p:cond delay="140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nodeType="withEffect">
                                  <p:stCondLst>
                                    <p:cond delay="16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nodeType="withEffect">
                                  <p:stCondLst>
                                    <p:cond delay="20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grpId="0" nodeType="withEffect">
                                  <p:stCondLst>
                                    <p:cond delay="220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20" grpId="0" animBg="1" autoUpdateAnimBg="0"/>
      <p:bldP spid="24"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sp>
        <p:nvSpPr>
          <p:cNvPr id="5" name="Text Box 30"/>
          <p:cNvSpPr>
            <a:spLocks noChangeArrowheads="1"/>
          </p:cNvSpPr>
          <p:nvPr/>
        </p:nvSpPr>
        <p:spPr bwMode="auto">
          <a:xfrm>
            <a:off x="3997124" y="3915602"/>
            <a:ext cx="3354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chemeClr val="bg1">
                    <a:lumMod val="50000"/>
                  </a:schemeClr>
                </a:solidFill>
                <a:latin typeface="微软雅黑" pitchFamily="34" charset="-122"/>
                <a:ea typeface="微软雅黑" pitchFamily="34" charset="-122"/>
                <a:sym typeface="微软雅黑" pitchFamily="34" charset="-122"/>
              </a:rPr>
              <a:t>10 </a:t>
            </a:r>
            <a:r>
              <a:rPr lang="zh-CN" altLang="en-US" sz="1600" dirty="0">
                <a:solidFill>
                  <a:schemeClr val="bg1">
                    <a:lumMod val="50000"/>
                  </a:schemeClr>
                </a:solidFill>
                <a:sym typeface="微软雅黑" pitchFamily="34" charset="-122"/>
              </a:rPr>
              <a:t>条成绩，点击添加文本</a:t>
            </a:r>
            <a:endParaRPr lang="zh-CN" altLang="en-US" dirty="0">
              <a:solidFill>
                <a:schemeClr val="bg1">
                  <a:lumMod val="50000"/>
                </a:schemeClr>
              </a:solidFill>
            </a:endParaRPr>
          </a:p>
        </p:txBody>
      </p:sp>
      <p:sp>
        <p:nvSpPr>
          <p:cNvPr id="6" name="Freeform 7"/>
          <p:cNvSpPr>
            <a:spLocks noChangeArrowheads="1"/>
          </p:cNvSpPr>
          <p:nvPr/>
        </p:nvSpPr>
        <p:spPr bwMode="auto">
          <a:xfrm>
            <a:off x="1040746" y="141469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3"/>
          </a:solidFill>
          <a:ln>
            <a:noFill/>
          </a:ln>
        </p:spPr>
        <p:txBody>
          <a:bodyPr anchor="ctr"/>
          <a:lstStyle/>
          <a:p>
            <a:endParaRPr lang="zh-CN" altLang="en-US">
              <a:solidFill>
                <a:schemeClr val="bg1">
                  <a:lumMod val="50000"/>
                </a:schemeClr>
              </a:solidFill>
            </a:endParaRPr>
          </a:p>
        </p:txBody>
      </p:sp>
      <p:sp>
        <p:nvSpPr>
          <p:cNvPr id="7" name="矩形 8"/>
          <p:cNvSpPr>
            <a:spLocks noChangeArrowheads="1"/>
          </p:cNvSpPr>
          <p:nvPr/>
        </p:nvSpPr>
        <p:spPr bwMode="auto">
          <a:xfrm>
            <a:off x="1063390" y="5057485"/>
            <a:ext cx="11079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solidFill>
                  <a:schemeClr val="bg1">
                    <a:lumMod val="50000"/>
                  </a:schemeClr>
                </a:solidFill>
              </a:rPr>
              <a:t>第一季度</a:t>
            </a:r>
            <a:endParaRPr lang="zh-CN" altLang="en-US" b="1" dirty="0">
              <a:solidFill>
                <a:schemeClr val="bg1">
                  <a:lumMod val="50000"/>
                </a:schemeClr>
              </a:solidFill>
            </a:endParaRPr>
          </a:p>
        </p:txBody>
      </p:sp>
      <p:sp>
        <p:nvSpPr>
          <p:cNvPr id="8" name="矩形 9"/>
          <p:cNvSpPr>
            <a:spLocks noChangeArrowheads="1"/>
          </p:cNvSpPr>
          <p:nvPr/>
        </p:nvSpPr>
        <p:spPr bwMode="auto">
          <a:xfrm>
            <a:off x="2195447" y="4006982"/>
            <a:ext cx="11079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dirty="0">
                <a:solidFill>
                  <a:schemeClr val="bg1">
                    <a:lumMod val="50000"/>
                  </a:schemeClr>
                </a:solidFill>
              </a:rPr>
              <a:t>第二季度</a:t>
            </a:r>
          </a:p>
        </p:txBody>
      </p:sp>
      <p:sp>
        <p:nvSpPr>
          <p:cNvPr id="9" name="矩形 10"/>
          <p:cNvSpPr>
            <a:spLocks noChangeArrowheads="1"/>
          </p:cNvSpPr>
          <p:nvPr/>
        </p:nvSpPr>
        <p:spPr bwMode="auto">
          <a:xfrm>
            <a:off x="3466667" y="2926862"/>
            <a:ext cx="11079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dirty="0">
                <a:solidFill>
                  <a:schemeClr val="bg1">
                    <a:lumMod val="50000"/>
                  </a:schemeClr>
                </a:solidFill>
              </a:rPr>
              <a:t>第三季度</a:t>
            </a:r>
          </a:p>
        </p:txBody>
      </p:sp>
      <p:sp>
        <p:nvSpPr>
          <p:cNvPr id="10" name="矩形 11"/>
          <p:cNvSpPr>
            <a:spLocks noChangeArrowheads="1"/>
          </p:cNvSpPr>
          <p:nvPr/>
        </p:nvSpPr>
        <p:spPr bwMode="auto">
          <a:xfrm>
            <a:off x="4762811" y="1817125"/>
            <a:ext cx="11079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dirty="0">
                <a:solidFill>
                  <a:schemeClr val="bg1">
                    <a:lumMod val="50000"/>
                  </a:schemeClr>
                </a:solidFill>
              </a:rPr>
              <a:t>第四季度</a:t>
            </a:r>
          </a:p>
        </p:txBody>
      </p:sp>
      <p:sp>
        <p:nvSpPr>
          <p:cNvPr id="11" name="Text Box 30"/>
          <p:cNvSpPr>
            <a:spLocks noChangeArrowheads="1"/>
          </p:cNvSpPr>
          <p:nvPr/>
        </p:nvSpPr>
        <p:spPr bwMode="auto">
          <a:xfrm>
            <a:off x="5221260" y="2835481"/>
            <a:ext cx="2779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chemeClr val="bg1">
                    <a:lumMod val="50000"/>
                  </a:schemeClr>
                </a:solidFill>
                <a:latin typeface="微软雅黑" pitchFamily="34" charset="-122"/>
                <a:ea typeface="微软雅黑" pitchFamily="34" charset="-122"/>
                <a:sym typeface="微软雅黑" pitchFamily="34" charset="-122"/>
              </a:rPr>
              <a:t>10 </a:t>
            </a:r>
            <a:r>
              <a:rPr lang="zh-CN" altLang="en-US" sz="1600" dirty="0">
                <a:solidFill>
                  <a:schemeClr val="bg1">
                    <a:lumMod val="50000"/>
                  </a:schemeClr>
                </a:solidFill>
                <a:sym typeface="微软雅黑" pitchFamily="34" charset="-122"/>
              </a:rPr>
              <a:t>条成绩，点击添加文本</a:t>
            </a:r>
            <a:endParaRPr lang="zh-CN" altLang="en-US" dirty="0">
              <a:solidFill>
                <a:schemeClr val="bg1">
                  <a:lumMod val="50000"/>
                </a:schemeClr>
              </a:solidFill>
            </a:endParaRPr>
          </a:p>
        </p:txBody>
      </p:sp>
      <p:sp>
        <p:nvSpPr>
          <p:cNvPr id="12" name="Text Box 30"/>
          <p:cNvSpPr>
            <a:spLocks noChangeArrowheads="1"/>
          </p:cNvSpPr>
          <p:nvPr/>
        </p:nvSpPr>
        <p:spPr bwMode="auto">
          <a:xfrm>
            <a:off x="2772988" y="4989719"/>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chemeClr val="bg1">
                    <a:lumMod val="50000"/>
                  </a:schemeClr>
                </a:solidFill>
                <a:latin typeface="微软雅黑" pitchFamily="34" charset="-122"/>
                <a:ea typeface="微软雅黑" pitchFamily="34" charset="-122"/>
                <a:sym typeface="微软雅黑" pitchFamily="34" charset="-122"/>
              </a:rPr>
              <a:t>10 </a:t>
            </a:r>
            <a:r>
              <a:rPr lang="zh-CN" altLang="en-US" sz="1600" dirty="0">
                <a:solidFill>
                  <a:schemeClr val="bg1">
                    <a:lumMod val="50000"/>
                  </a:schemeClr>
                </a:solidFill>
                <a:sym typeface="微软雅黑" pitchFamily="34" charset="-122"/>
              </a:rPr>
              <a:t>条成绩，点击添加文本</a:t>
            </a:r>
            <a:endParaRPr lang="zh-CN" altLang="en-US" dirty="0">
              <a:solidFill>
                <a:schemeClr val="bg1">
                  <a:lumMod val="50000"/>
                </a:schemeClr>
              </a:solidFill>
            </a:endParaRPr>
          </a:p>
        </p:txBody>
      </p:sp>
      <p:sp>
        <p:nvSpPr>
          <p:cNvPr id="13" name="Text Box 30"/>
          <p:cNvSpPr>
            <a:spLocks noChangeArrowheads="1"/>
          </p:cNvSpPr>
          <p:nvPr/>
        </p:nvSpPr>
        <p:spPr bwMode="auto">
          <a:xfrm>
            <a:off x="972788" y="6003834"/>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chemeClr val="bg1">
                    <a:lumMod val="50000"/>
                  </a:schemeClr>
                </a:solidFill>
                <a:latin typeface="微软雅黑" pitchFamily="34" charset="-122"/>
                <a:ea typeface="微软雅黑" pitchFamily="34" charset="-122"/>
                <a:sym typeface="微软雅黑" pitchFamily="34" charset="-122"/>
              </a:rPr>
              <a:t>10 </a:t>
            </a:r>
            <a:r>
              <a:rPr lang="zh-CN" altLang="en-US" sz="1600">
                <a:solidFill>
                  <a:schemeClr val="bg1">
                    <a:lumMod val="50000"/>
                  </a:schemeClr>
                </a:solidFill>
                <a:sym typeface="微软雅黑" pitchFamily="34" charset="-122"/>
              </a:rPr>
              <a:t>条成绩，点击添加文本</a:t>
            </a:r>
            <a:endParaRPr lang="zh-CN" altLang="en-US">
              <a:solidFill>
                <a:schemeClr val="bg1">
                  <a:lumMod val="50000"/>
                </a:schemeClr>
              </a:solidFill>
            </a:endParaRPr>
          </a:p>
        </p:txBody>
      </p:sp>
      <p:sp>
        <p:nvSpPr>
          <p:cNvPr id="14" name="矩形 13"/>
          <p:cNvSpPr/>
          <p:nvPr/>
        </p:nvSpPr>
        <p:spPr>
          <a:xfrm>
            <a:off x="8331423" y="2277598"/>
            <a:ext cx="3024336" cy="3785652"/>
          </a:xfrm>
          <a:prstGeom prst="rect">
            <a:avLst/>
          </a:prstGeom>
        </p:spPr>
        <p:txBody>
          <a:bodyPr wrap="square">
            <a:spAutoFit/>
          </a:bodyPr>
          <a:lstStyle/>
          <a:p>
            <a:pPr>
              <a:lnSpc>
                <a:spcPct val="15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bg1">
                  <a:lumMod val="50000"/>
                </a:schemeClr>
              </a:solidFill>
              <a:latin typeface="微软雅黑" pitchFamily="34" charset="-122"/>
              <a:ea typeface="微软雅黑" pitchFamily="34" charset="-122"/>
            </a:endParaRPr>
          </a:p>
          <a:p>
            <a:pPr>
              <a:lnSpc>
                <a:spcPct val="15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bg1">
                  <a:lumMod val="50000"/>
                </a:schemeClr>
              </a:solidFill>
              <a:latin typeface="微软雅黑" pitchFamily="34" charset="-122"/>
              <a:ea typeface="微软雅黑" pitchFamily="34" charset="-122"/>
            </a:endParaRPr>
          </a:p>
          <a:p>
            <a:pPr>
              <a:lnSpc>
                <a:spcPct val="15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bg1">
                  <a:lumMod val="50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bg1">
                  <a:lumMod val="50000"/>
                </a:schemeClr>
              </a:solidFill>
              <a:latin typeface="微软雅黑" pitchFamily="34" charset="-122"/>
              <a:ea typeface="微软雅黑" pitchFamily="34" charset="-122"/>
              <a:cs typeface="华文黑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1000"/>
                                        <p:tgtEl>
                                          <p:spTgt spid="6"/>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 presetClass="entr" presetSubtype="2"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ppt_x</p:attrName>
                                        </p:attrNameLst>
                                      </p:cBhvr>
                                      <p:tavLst>
                                        <p:tav tm="0">
                                          <p:val>
                                            <p:strVal val="1+#ppt_w/2"/>
                                          </p:val>
                                        </p:tav>
                                        <p:tav tm="100000">
                                          <p:val>
                                            <p:strVal val="#ppt_x"/>
                                          </p:val>
                                        </p:tav>
                                      </p:tavLst>
                                    </p:anim>
                                    <p:anim calcmode="lin" valueType="num">
                                      <p:cBhvr>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ppt_x</p:attrName>
                                        </p:attrNameLst>
                                      </p:cBhvr>
                                      <p:tavLst>
                                        <p:tav tm="0">
                                          <p:val>
                                            <p:strVal val="1+#ppt_w/2"/>
                                          </p:val>
                                        </p:tav>
                                        <p:tav tm="100000">
                                          <p:val>
                                            <p:strVal val="#ppt_x"/>
                                          </p:val>
                                        </p:tav>
                                      </p:tavLst>
                                    </p:anim>
                                    <p:anim calcmode="lin" valueType="num">
                                      <p:cBhvr>
                                        <p:cTn id="40" dur="500" fill="hold"/>
                                        <p:tgtEl>
                                          <p:spTgt spid="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50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ppt_x</p:attrName>
                                        </p:attrNameLst>
                                      </p:cBhvr>
                                      <p:tavLst>
                                        <p:tav tm="0">
                                          <p:val>
                                            <p:strVal val="1+#ppt_w/2"/>
                                          </p:val>
                                        </p:tav>
                                        <p:tav tm="100000">
                                          <p:val>
                                            <p:strVal val="#ppt_x"/>
                                          </p:val>
                                        </p:tav>
                                      </p:tavLst>
                                    </p:anim>
                                    <p:anim calcmode="lin" valueType="num">
                                      <p:cBhvr>
                                        <p:cTn id="44" dur="500" fill="hold"/>
                                        <p:tgtEl>
                                          <p:spTgt spid="1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7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ppt_x</p:attrName>
                                        </p:attrNameLst>
                                      </p:cBhvr>
                                      <p:tavLst>
                                        <p:tav tm="0">
                                          <p:val>
                                            <p:strVal val="1+#ppt_w/2"/>
                                          </p:val>
                                        </p:tav>
                                        <p:tav tm="100000">
                                          <p:val>
                                            <p:strVal val="#ppt_x"/>
                                          </p:val>
                                        </p:tav>
                                      </p:tavLst>
                                    </p:anim>
                                    <p:anim calcmode="lin" valueType="num">
                                      <p:cBhvr>
                                        <p:cTn id="48" dur="500" fill="hold"/>
                                        <p:tgtEl>
                                          <p:spTgt spid="13"/>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utoUpdateAnimBg="0"/>
      <p:bldP spid="6" grpId="0" animBg="1"/>
      <p:bldP spid="7" grpId="0"/>
      <p:bldP spid="8" grpId="0"/>
      <p:bldP spid="9" grpId="0"/>
      <p:bldP spid="10" grpId="0"/>
      <p:bldP spid="11" grpId="0" bldLvl="0" autoUpdateAnimBg="0"/>
      <p:bldP spid="12" grpId="0" bldLvl="0" autoUpdateAnimBg="0"/>
      <p:bldP spid="13" grpId="0" bldLvl="0" autoUpdateAnimBg="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grpSp>
        <p:nvGrpSpPr>
          <p:cNvPr id="5" name="Group 95"/>
          <p:cNvGrpSpPr/>
          <p:nvPr/>
        </p:nvGrpSpPr>
        <p:grpSpPr>
          <a:xfrm>
            <a:off x="476149" y="3486149"/>
            <a:ext cx="4848158" cy="996556"/>
            <a:chOff x="357158" y="2428874"/>
            <a:chExt cx="3636592" cy="747417"/>
          </a:xfrm>
        </p:grpSpPr>
        <p:grpSp>
          <p:nvGrpSpPr>
            <p:cNvPr id="6" name="Group 88"/>
            <p:cNvGrpSpPr/>
            <p:nvPr/>
          </p:nvGrpSpPr>
          <p:grpSpPr>
            <a:xfrm>
              <a:off x="357158" y="2428874"/>
              <a:ext cx="2643206" cy="747417"/>
              <a:chOff x="357158" y="2428874"/>
              <a:chExt cx="2643206" cy="747417"/>
            </a:xfrm>
          </p:grpSpPr>
          <p:sp>
            <p:nvSpPr>
              <p:cNvPr id="10" name="Rectangle 31"/>
              <p:cNvSpPr/>
              <p:nvPr/>
            </p:nvSpPr>
            <p:spPr>
              <a:xfrm>
                <a:off x="357158" y="2714626"/>
                <a:ext cx="2643206" cy="461665"/>
              </a:xfrm>
              <a:prstGeom prst="rect">
                <a:avLst/>
              </a:prstGeom>
            </p:spPr>
            <p:txBody>
              <a:bodyPr wrap="square">
                <a:spAutoFit/>
              </a:bodyPr>
              <a:lstStyle/>
              <a:p>
                <a:pPr algn="r"/>
                <a:r>
                  <a:rPr lang="zh-CN" altLang="en-US" sz="11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itchFamily="34" charset="0"/>
                  </a:rPr>
                  <a:t>200</a:t>
                </a:r>
                <a:r>
                  <a:rPr lang="zh-CN" altLang="en-US" sz="1100" dirty="0">
                    <a:solidFill>
                      <a:schemeClr val="tx1">
                        <a:lumMod val="50000"/>
                        <a:lumOff val="50000"/>
                      </a:schemeClr>
                    </a:solidFill>
                    <a:latin typeface="+mn-ea"/>
                    <a:cs typeface="Open Sans Light" pitchFamily="34" charset="0"/>
                  </a:rPr>
                  <a:t>字以内据统计每页幻灯片。</a:t>
                </a:r>
              </a:p>
            </p:txBody>
          </p:sp>
          <p:sp>
            <p:nvSpPr>
              <p:cNvPr id="11" name="Rectangle 32"/>
              <p:cNvSpPr/>
              <p:nvPr/>
            </p:nvSpPr>
            <p:spPr>
              <a:xfrm>
                <a:off x="2209345" y="2428874"/>
                <a:ext cx="754150" cy="253916"/>
              </a:xfrm>
              <a:prstGeom prst="rect">
                <a:avLst/>
              </a:prstGeom>
            </p:spPr>
            <p:txBody>
              <a:bodyPr wrap="none">
                <a:spAutoFit/>
              </a:bodyPr>
              <a:lstStyle/>
              <a:p>
                <a:pPr algn="r"/>
                <a:r>
                  <a:rPr lang="zh-CN" altLang="en-US" sz="1600" dirty="0">
                    <a:solidFill>
                      <a:schemeClr val="tx1">
                        <a:lumMod val="50000"/>
                        <a:lumOff val="50000"/>
                      </a:schemeClr>
                    </a:solidFill>
                    <a:latin typeface="+mn-ea"/>
                    <a:cs typeface="Open Sans" pitchFamily="34" charset="0"/>
                  </a:rPr>
                  <a:t>加入标题</a:t>
                </a:r>
                <a:endParaRPr lang="en-US" altLang="zh-CN" sz="1600" dirty="0">
                  <a:solidFill>
                    <a:schemeClr val="tx1">
                      <a:lumMod val="50000"/>
                      <a:lumOff val="50000"/>
                    </a:schemeClr>
                  </a:solidFill>
                  <a:latin typeface="+mn-ea"/>
                  <a:cs typeface="Open Sans" pitchFamily="34" charset="0"/>
                </a:endParaRPr>
              </a:p>
            </p:txBody>
          </p:sp>
        </p:grpSp>
        <p:grpSp>
          <p:nvGrpSpPr>
            <p:cNvPr id="7" name="Group 84"/>
            <p:cNvGrpSpPr/>
            <p:nvPr/>
          </p:nvGrpSpPr>
          <p:grpSpPr>
            <a:xfrm>
              <a:off x="3357554" y="2500312"/>
              <a:ext cx="636196" cy="636164"/>
              <a:chOff x="3357554" y="2500312"/>
              <a:chExt cx="636196" cy="636164"/>
            </a:xfrm>
          </p:grpSpPr>
          <p:sp>
            <p:nvSpPr>
              <p:cNvPr id="8" name="Rectangle 22"/>
              <p:cNvSpPr/>
              <p:nvPr/>
            </p:nvSpPr>
            <p:spPr>
              <a:xfrm>
                <a:off x="3357554" y="2500312"/>
                <a:ext cx="636196" cy="6361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sp>
            <p:nvSpPr>
              <p:cNvPr id="9" name="Freeform 23"/>
              <p:cNvSpPr>
                <a:spLocks noEditPoints="1"/>
              </p:cNvSpPr>
              <p:nvPr/>
            </p:nvSpPr>
            <p:spPr bwMode="auto">
              <a:xfrm>
                <a:off x="3477620" y="2660940"/>
                <a:ext cx="389082" cy="322810"/>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grpSp>
      </p:grpSp>
      <p:grpSp>
        <p:nvGrpSpPr>
          <p:cNvPr id="12" name="Group 93"/>
          <p:cNvGrpSpPr/>
          <p:nvPr/>
        </p:nvGrpSpPr>
        <p:grpSpPr>
          <a:xfrm>
            <a:off x="476149" y="2057389"/>
            <a:ext cx="4848158" cy="996556"/>
            <a:chOff x="357158" y="1357304"/>
            <a:chExt cx="3636592" cy="747417"/>
          </a:xfrm>
        </p:grpSpPr>
        <p:grpSp>
          <p:nvGrpSpPr>
            <p:cNvPr id="13" name="Group 89"/>
            <p:cNvGrpSpPr/>
            <p:nvPr/>
          </p:nvGrpSpPr>
          <p:grpSpPr>
            <a:xfrm>
              <a:off x="357158" y="1357304"/>
              <a:ext cx="2643206" cy="747417"/>
              <a:chOff x="357158" y="1357304"/>
              <a:chExt cx="2643206" cy="747417"/>
            </a:xfrm>
          </p:grpSpPr>
          <p:sp>
            <p:nvSpPr>
              <p:cNvPr id="17" name="Rectangle 29"/>
              <p:cNvSpPr/>
              <p:nvPr/>
            </p:nvSpPr>
            <p:spPr>
              <a:xfrm>
                <a:off x="357158" y="1643056"/>
                <a:ext cx="2643206" cy="461665"/>
              </a:xfrm>
              <a:prstGeom prst="rect">
                <a:avLst/>
              </a:prstGeom>
            </p:spPr>
            <p:txBody>
              <a:bodyPr wrap="square">
                <a:spAutoFit/>
              </a:bodyPr>
              <a:lstStyle/>
              <a:p>
                <a:pPr algn="r"/>
                <a:r>
                  <a:rPr lang="zh-CN" altLang="en-US" sz="11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itchFamily="34" charset="0"/>
                  </a:rPr>
                  <a:t>200</a:t>
                </a:r>
                <a:r>
                  <a:rPr lang="zh-CN" altLang="en-US" sz="1100" dirty="0">
                    <a:solidFill>
                      <a:schemeClr val="tx1">
                        <a:lumMod val="50000"/>
                        <a:lumOff val="50000"/>
                      </a:schemeClr>
                    </a:solidFill>
                    <a:latin typeface="+mn-ea"/>
                    <a:cs typeface="Open Sans Light" pitchFamily="34" charset="0"/>
                  </a:rPr>
                  <a:t>字以内据统计每页幻灯片。</a:t>
                </a:r>
              </a:p>
            </p:txBody>
          </p:sp>
          <p:sp>
            <p:nvSpPr>
              <p:cNvPr id="18" name="Rectangle 30"/>
              <p:cNvSpPr/>
              <p:nvPr/>
            </p:nvSpPr>
            <p:spPr>
              <a:xfrm>
                <a:off x="2209343" y="1357304"/>
                <a:ext cx="754151" cy="253916"/>
              </a:xfrm>
              <a:prstGeom prst="rect">
                <a:avLst/>
              </a:prstGeom>
            </p:spPr>
            <p:txBody>
              <a:bodyPr wrap="none">
                <a:spAutoFit/>
              </a:bodyPr>
              <a:lstStyle/>
              <a:p>
                <a:pPr algn="r"/>
                <a:r>
                  <a:rPr lang="zh-CN" altLang="en-US" sz="1600" dirty="0">
                    <a:solidFill>
                      <a:schemeClr val="tx1">
                        <a:lumMod val="50000"/>
                        <a:lumOff val="50000"/>
                      </a:schemeClr>
                    </a:solidFill>
                    <a:latin typeface="+mn-ea"/>
                    <a:cs typeface="Open Sans" pitchFamily="34" charset="0"/>
                  </a:rPr>
                  <a:t>加入标题</a:t>
                </a:r>
                <a:endParaRPr lang="en-US" sz="1600" dirty="0">
                  <a:solidFill>
                    <a:schemeClr val="tx1">
                      <a:lumMod val="50000"/>
                      <a:lumOff val="50000"/>
                    </a:schemeClr>
                  </a:solidFill>
                  <a:latin typeface="+mn-ea"/>
                  <a:cs typeface="Open Sans" pitchFamily="34" charset="0"/>
                </a:endParaRPr>
              </a:p>
            </p:txBody>
          </p:sp>
        </p:grpSp>
        <p:grpSp>
          <p:nvGrpSpPr>
            <p:cNvPr id="14" name="Group 83"/>
            <p:cNvGrpSpPr/>
            <p:nvPr/>
          </p:nvGrpSpPr>
          <p:grpSpPr>
            <a:xfrm>
              <a:off x="3357554" y="1428742"/>
              <a:ext cx="636196" cy="636164"/>
              <a:chOff x="3357554" y="1428742"/>
              <a:chExt cx="636196" cy="636164"/>
            </a:xfrm>
          </p:grpSpPr>
          <p:sp>
            <p:nvSpPr>
              <p:cNvPr id="15" name="Rectangle 13"/>
              <p:cNvSpPr/>
              <p:nvPr/>
            </p:nvSpPr>
            <p:spPr>
              <a:xfrm>
                <a:off x="3357554" y="1428742"/>
                <a:ext cx="636196" cy="6361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sp>
            <p:nvSpPr>
              <p:cNvPr id="16" name="Freeform 100"/>
              <p:cNvSpPr/>
              <p:nvPr/>
            </p:nvSpPr>
            <p:spPr bwMode="auto">
              <a:xfrm>
                <a:off x="3500430" y="1571618"/>
                <a:ext cx="303570" cy="342050"/>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grpSp>
      </p:grpSp>
      <p:grpSp>
        <p:nvGrpSpPr>
          <p:cNvPr id="19" name="Group 98"/>
          <p:cNvGrpSpPr/>
          <p:nvPr/>
        </p:nvGrpSpPr>
        <p:grpSpPr>
          <a:xfrm>
            <a:off x="6857112" y="5010160"/>
            <a:ext cx="4857152" cy="996556"/>
            <a:chOff x="5143504" y="3571882"/>
            <a:chExt cx="3643338" cy="747417"/>
          </a:xfrm>
        </p:grpSpPr>
        <p:grpSp>
          <p:nvGrpSpPr>
            <p:cNvPr id="20" name="Group 92"/>
            <p:cNvGrpSpPr/>
            <p:nvPr/>
          </p:nvGrpSpPr>
          <p:grpSpPr>
            <a:xfrm>
              <a:off x="6143636" y="3571882"/>
              <a:ext cx="2643206" cy="747417"/>
              <a:chOff x="6143636" y="3571882"/>
              <a:chExt cx="2643206" cy="747417"/>
            </a:xfrm>
          </p:grpSpPr>
          <p:sp>
            <p:nvSpPr>
              <p:cNvPr id="24" name="Rectangle 39"/>
              <p:cNvSpPr/>
              <p:nvPr/>
            </p:nvSpPr>
            <p:spPr>
              <a:xfrm>
                <a:off x="6143636" y="3857634"/>
                <a:ext cx="2643206" cy="461665"/>
              </a:xfrm>
              <a:prstGeom prst="rect">
                <a:avLst/>
              </a:prstGeom>
            </p:spPr>
            <p:txBody>
              <a:bodyPr wrap="square">
                <a:spAutoFit/>
              </a:bodyPr>
              <a:lstStyle/>
              <a:p>
                <a:r>
                  <a:rPr lang="zh-CN" altLang="en-US" sz="11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itchFamily="34" charset="0"/>
                  </a:rPr>
                  <a:t>200</a:t>
                </a:r>
                <a:r>
                  <a:rPr lang="zh-CN" altLang="en-US" sz="1100" dirty="0">
                    <a:solidFill>
                      <a:schemeClr val="tx1">
                        <a:lumMod val="50000"/>
                        <a:lumOff val="50000"/>
                      </a:schemeClr>
                    </a:solidFill>
                    <a:latin typeface="+mn-ea"/>
                    <a:cs typeface="Open Sans Light" pitchFamily="34" charset="0"/>
                  </a:rPr>
                  <a:t>字以内据统计每页幻灯片。</a:t>
                </a:r>
              </a:p>
            </p:txBody>
          </p:sp>
          <p:sp>
            <p:nvSpPr>
              <p:cNvPr id="25" name="Rectangle 40"/>
              <p:cNvSpPr/>
              <p:nvPr/>
            </p:nvSpPr>
            <p:spPr>
              <a:xfrm>
                <a:off x="6143636" y="3571882"/>
                <a:ext cx="754150" cy="253916"/>
              </a:xfrm>
              <a:prstGeom prst="rect">
                <a:avLst/>
              </a:prstGeom>
            </p:spPr>
            <p:txBody>
              <a:bodyPr wrap="none">
                <a:spAutoFit/>
              </a:bodyPr>
              <a:lstStyle/>
              <a:p>
                <a:pPr algn="r"/>
                <a:r>
                  <a:rPr lang="zh-CN" altLang="en-US" sz="1600" dirty="0">
                    <a:solidFill>
                      <a:schemeClr val="tx1">
                        <a:lumMod val="50000"/>
                        <a:lumOff val="50000"/>
                      </a:schemeClr>
                    </a:solidFill>
                    <a:latin typeface="+mn-ea"/>
                    <a:cs typeface="Open Sans" pitchFamily="34" charset="0"/>
                  </a:rPr>
                  <a:t>加入标题</a:t>
                </a:r>
                <a:endParaRPr lang="en-US" altLang="zh-CN" sz="1600" dirty="0">
                  <a:solidFill>
                    <a:schemeClr val="tx1">
                      <a:lumMod val="50000"/>
                      <a:lumOff val="50000"/>
                    </a:schemeClr>
                  </a:solidFill>
                  <a:latin typeface="+mn-ea"/>
                  <a:cs typeface="Open Sans" pitchFamily="34" charset="0"/>
                </a:endParaRPr>
              </a:p>
            </p:txBody>
          </p:sp>
        </p:grpSp>
        <p:grpSp>
          <p:nvGrpSpPr>
            <p:cNvPr id="21" name="Group 85"/>
            <p:cNvGrpSpPr/>
            <p:nvPr/>
          </p:nvGrpSpPr>
          <p:grpSpPr>
            <a:xfrm>
              <a:off x="5143504" y="3643320"/>
              <a:ext cx="636196" cy="636164"/>
              <a:chOff x="5143504" y="3643320"/>
              <a:chExt cx="636196" cy="636164"/>
            </a:xfrm>
          </p:grpSpPr>
          <p:sp>
            <p:nvSpPr>
              <p:cNvPr id="22" name="Rectangle 27"/>
              <p:cNvSpPr/>
              <p:nvPr/>
            </p:nvSpPr>
            <p:spPr>
              <a:xfrm>
                <a:off x="5143504" y="3643320"/>
                <a:ext cx="636196" cy="6361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sp>
            <p:nvSpPr>
              <p:cNvPr id="23" name="Freeform 107"/>
              <p:cNvSpPr>
                <a:spLocks noEditPoints="1"/>
              </p:cNvSpPr>
              <p:nvPr/>
            </p:nvSpPr>
            <p:spPr bwMode="auto">
              <a:xfrm>
                <a:off x="5286380" y="3786196"/>
                <a:ext cx="365566" cy="314258"/>
              </a:xfrm>
              <a:custGeom>
                <a:avLst/>
                <a:gdLst/>
                <a:ahLst/>
                <a:cxnLst>
                  <a:cxn ang="0">
                    <a:pos x="337" y="165"/>
                  </a:cxn>
                  <a:cxn ang="0">
                    <a:pos x="170" y="0"/>
                  </a:cxn>
                  <a:cxn ang="0">
                    <a:pos x="5" y="165"/>
                  </a:cxn>
                  <a:cxn ang="0">
                    <a:pos x="5" y="165"/>
                  </a:cxn>
                  <a:cxn ang="0">
                    <a:pos x="0" y="172"/>
                  </a:cxn>
                  <a:cxn ang="0">
                    <a:pos x="0" y="181"/>
                  </a:cxn>
                  <a:cxn ang="0">
                    <a:pos x="0" y="189"/>
                  </a:cxn>
                  <a:cxn ang="0">
                    <a:pos x="5" y="196"/>
                  </a:cxn>
                  <a:cxn ang="0">
                    <a:pos x="5" y="196"/>
                  </a:cxn>
                  <a:cxn ang="0">
                    <a:pos x="13" y="201"/>
                  </a:cxn>
                  <a:cxn ang="0">
                    <a:pos x="20" y="201"/>
                  </a:cxn>
                  <a:cxn ang="0">
                    <a:pos x="29" y="201"/>
                  </a:cxn>
                  <a:cxn ang="0">
                    <a:pos x="36" y="196"/>
                  </a:cxn>
                  <a:cxn ang="0">
                    <a:pos x="42" y="189"/>
                  </a:cxn>
                  <a:cxn ang="0">
                    <a:pos x="42" y="294"/>
                  </a:cxn>
                  <a:cxn ang="0">
                    <a:pos x="301" y="294"/>
                  </a:cxn>
                  <a:cxn ang="0">
                    <a:pos x="301" y="189"/>
                  </a:cxn>
                  <a:cxn ang="0">
                    <a:pos x="306" y="196"/>
                  </a:cxn>
                  <a:cxn ang="0">
                    <a:pos x="306" y="196"/>
                  </a:cxn>
                  <a:cxn ang="0">
                    <a:pos x="314" y="201"/>
                  </a:cxn>
                  <a:cxn ang="0">
                    <a:pos x="321" y="201"/>
                  </a:cxn>
                  <a:cxn ang="0">
                    <a:pos x="321" y="201"/>
                  </a:cxn>
                  <a:cxn ang="0">
                    <a:pos x="330" y="201"/>
                  </a:cxn>
                  <a:cxn ang="0">
                    <a:pos x="337" y="196"/>
                  </a:cxn>
                  <a:cxn ang="0">
                    <a:pos x="337" y="196"/>
                  </a:cxn>
                  <a:cxn ang="0">
                    <a:pos x="341" y="189"/>
                  </a:cxn>
                  <a:cxn ang="0">
                    <a:pos x="343" y="181"/>
                  </a:cxn>
                  <a:cxn ang="0">
                    <a:pos x="341" y="172"/>
                  </a:cxn>
                  <a:cxn ang="0">
                    <a:pos x="337" y="165"/>
                  </a:cxn>
                  <a:cxn ang="0">
                    <a:pos x="337" y="165"/>
                  </a:cxn>
                  <a:cxn ang="0">
                    <a:pos x="279" y="272"/>
                  </a:cxn>
                  <a:cxn ang="0">
                    <a:pos x="214" y="272"/>
                  </a:cxn>
                  <a:cxn ang="0">
                    <a:pos x="214" y="187"/>
                  </a:cxn>
                  <a:cxn ang="0">
                    <a:pos x="129" y="187"/>
                  </a:cxn>
                  <a:cxn ang="0">
                    <a:pos x="129" y="272"/>
                  </a:cxn>
                  <a:cxn ang="0">
                    <a:pos x="63" y="272"/>
                  </a:cxn>
                  <a:cxn ang="0">
                    <a:pos x="63" y="169"/>
                  </a:cxn>
                  <a:cxn ang="0">
                    <a:pos x="170" y="60"/>
                  </a:cxn>
                  <a:cxn ang="0">
                    <a:pos x="279" y="169"/>
                  </a:cxn>
                  <a:cxn ang="0">
                    <a:pos x="279" y="272"/>
                  </a:cxn>
                </a:cxnLst>
                <a:rect l="0" t="0" r="r" b="b"/>
                <a:pathLst>
                  <a:path w="343" h="294">
                    <a:moveTo>
                      <a:pt x="337" y="165"/>
                    </a:moveTo>
                    <a:lnTo>
                      <a:pt x="170" y="0"/>
                    </a:lnTo>
                    <a:lnTo>
                      <a:pt x="5" y="165"/>
                    </a:lnTo>
                    <a:lnTo>
                      <a:pt x="5" y="165"/>
                    </a:lnTo>
                    <a:lnTo>
                      <a:pt x="0" y="172"/>
                    </a:lnTo>
                    <a:lnTo>
                      <a:pt x="0" y="181"/>
                    </a:lnTo>
                    <a:lnTo>
                      <a:pt x="0" y="189"/>
                    </a:lnTo>
                    <a:lnTo>
                      <a:pt x="5" y="196"/>
                    </a:lnTo>
                    <a:lnTo>
                      <a:pt x="5" y="196"/>
                    </a:lnTo>
                    <a:lnTo>
                      <a:pt x="13" y="201"/>
                    </a:lnTo>
                    <a:lnTo>
                      <a:pt x="20" y="201"/>
                    </a:lnTo>
                    <a:lnTo>
                      <a:pt x="29" y="201"/>
                    </a:lnTo>
                    <a:lnTo>
                      <a:pt x="36" y="196"/>
                    </a:lnTo>
                    <a:lnTo>
                      <a:pt x="42" y="189"/>
                    </a:lnTo>
                    <a:lnTo>
                      <a:pt x="42" y="294"/>
                    </a:lnTo>
                    <a:lnTo>
                      <a:pt x="301" y="294"/>
                    </a:lnTo>
                    <a:lnTo>
                      <a:pt x="301" y="189"/>
                    </a:lnTo>
                    <a:lnTo>
                      <a:pt x="306" y="196"/>
                    </a:lnTo>
                    <a:lnTo>
                      <a:pt x="306" y="196"/>
                    </a:lnTo>
                    <a:lnTo>
                      <a:pt x="314" y="201"/>
                    </a:lnTo>
                    <a:lnTo>
                      <a:pt x="321" y="201"/>
                    </a:lnTo>
                    <a:lnTo>
                      <a:pt x="321" y="201"/>
                    </a:lnTo>
                    <a:lnTo>
                      <a:pt x="330" y="201"/>
                    </a:lnTo>
                    <a:lnTo>
                      <a:pt x="337" y="196"/>
                    </a:lnTo>
                    <a:lnTo>
                      <a:pt x="337" y="196"/>
                    </a:lnTo>
                    <a:lnTo>
                      <a:pt x="341" y="189"/>
                    </a:lnTo>
                    <a:lnTo>
                      <a:pt x="343" y="181"/>
                    </a:lnTo>
                    <a:lnTo>
                      <a:pt x="341" y="172"/>
                    </a:lnTo>
                    <a:lnTo>
                      <a:pt x="337" y="165"/>
                    </a:lnTo>
                    <a:lnTo>
                      <a:pt x="337" y="165"/>
                    </a:lnTo>
                    <a:close/>
                    <a:moveTo>
                      <a:pt x="279" y="272"/>
                    </a:moveTo>
                    <a:lnTo>
                      <a:pt x="214" y="272"/>
                    </a:lnTo>
                    <a:lnTo>
                      <a:pt x="214" y="187"/>
                    </a:lnTo>
                    <a:lnTo>
                      <a:pt x="129" y="187"/>
                    </a:lnTo>
                    <a:lnTo>
                      <a:pt x="129" y="272"/>
                    </a:lnTo>
                    <a:lnTo>
                      <a:pt x="63" y="272"/>
                    </a:lnTo>
                    <a:lnTo>
                      <a:pt x="63" y="169"/>
                    </a:lnTo>
                    <a:lnTo>
                      <a:pt x="170" y="60"/>
                    </a:lnTo>
                    <a:lnTo>
                      <a:pt x="279" y="169"/>
                    </a:lnTo>
                    <a:lnTo>
                      <a:pt x="279" y="272"/>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grpSp>
      </p:grpSp>
      <p:grpSp>
        <p:nvGrpSpPr>
          <p:cNvPr id="26" name="Group 97"/>
          <p:cNvGrpSpPr/>
          <p:nvPr/>
        </p:nvGrpSpPr>
        <p:grpSpPr>
          <a:xfrm>
            <a:off x="476149" y="5010160"/>
            <a:ext cx="4848158" cy="996556"/>
            <a:chOff x="357158" y="3571882"/>
            <a:chExt cx="3636592" cy="747417"/>
          </a:xfrm>
        </p:grpSpPr>
        <p:grpSp>
          <p:nvGrpSpPr>
            <p:cNvPr id="28" name="Group 87"/>
            <p:cNvGrpSpPr/>
            <p:nvPr/>
          </p:nvGrpSpPr>
          <p:grpSpPr>
            <a:xfrm>
              <a:off x="357158" y="3571882"/>
              <a:ext cx="2643206" cy="747417"/>
              <a:chOff x="357158" y="3571882"/>
              <a:chExt cx="2643206" cy="747417"/>
            </a:xfrm>
          </p:grpSpPr>
          <p:sp>
            <p:nvSpPr>
              <p:cNvPr id="35" name="Rectangle 33"/>
              <p:cNvSpPr/>
              <p:nvPr/>
            </p:nvSpPr>
            <p:spPr>
              <a:xfrm>
                <a:off x="357158" y="3857634"/>
                <a:ext cx="2643206" cy="461665"/>
              </a:xfrm>
              <a:prstGeom prst="rect">
                <a:avLst/>
              </a:prstGeom>
            </p:spPr>
            <p:txBody>
              <a:bodyPr wrap="square">
                <a:spAutoFit/>
              </a:bodyPr>
              <a:lstStyle/>
              <a:p>
                <a:pPr algn="r"/>
                <a:r>
                  <a:rPr lang="zh-CN" altLang="en-US" sz="11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itchFamily="34" charset="0"/>
                  </a:rPr>
                  <a:t>200</a:t>
                </a:r>
                <a:r>
                  <a:rPr lang="zh-CN" altLang="en-US" sz="1100" dirty="0">
                    <a:solidFill>
                      <a:schemeClr val="tx1">
                        <a:lumMod val="50000"/>
                        <a:lumOff val="50000"/>
                      </a:schemeClr>
                    </a:solidFill>
                    <a:latin typeface="+mn-ea"/>
                    <a:cs typeface="Open Sans Light" pitchFamily="34" charset="0"/>
                  </a:rPr>
                  <a:t>字以内据统计每页幻灯片。</a:t>
                </a:r>
              </a:p>
            </p:txBody>
          </p:sp>
          <p:sp>
            <p:nvSpPr>
              <p:cNvPr id="36" name="Rectangle 34"/>
              <p:cNvSpPr/>
              <p:nvPr/>
            </p:nvSpPr>
            <p:spPr>
              <a:xfrm>
                <a:off x="2209343" y="3571882"/>
                <a:ext cx="754150" cy="253916"/>
              </a:xfrm>
              <a:prstGeom prst="rect">
                <a:avLst/>
              </a:prstGeom>
            </p:spPr>
            <p:txBody>
              <a:bodyPr wrap="none">
                <a:spAutoFit/>
              </a:bodyPr>
              <a:lstStyle/>
              <a:p>
                <a:pPr algn="r"/>
                <a:r>
                  <a:rPr lang="zh-CN" altLang="en-US" sz="1600" dirty="0">
                    <a:solidFill>
                      <a:schemeClr val="tx1">
                        <a:lumMod val="50000"/>
                        <a:lumOff val="50000"/>
                      </a:schemeClr>
                    </a:solidFill>
                    <a:latin typeface="+mn-ea"/>
                    <a:cs typeface="Open Sans" pitchFamily="34" charset="0"/>
                  </a:rPr>
                  <a:t>加入标题</a:t>
                </a:r>
                <a:endParaRPr lang="en-US" altLang="zh-CN" sz="1600" dirty="0">
                  <a:solidFill>
                    <a:schemeClr val="tx1">
                      <a:lumMod val="50000"/>
                      <a:lumOff val="50000"/>
                    </a:schemeClr>
                  </a:solidFill>
                  <a:latin typeface="+mn-ea"/>
                  <a:cs typeface="Open Sans" pitchFamily="34" charset="0"/>
                </a:endParaRPr>
              </a:p>
            </p:txBody>
          </p:sp>
        </p:grpSp>
        <p:grpSp>
          <p:nvGrpSpPr>
            <p:cNvPr id="29" name="Group 86"/>
            <p:cNvGrpSpPr/>
            <p:nvPr/>
          </p:nvGrpSpPr>
          <p:grpSpPr>
            <a:xfrm>
              <a:off x="3357554" y="3643320"/>
              <a:ext cx="636196" cy="636164"/>
              <a:chOff x="3357554" y="3643320"/>
              <a:chExt cx="636196" cy="636164"/>
            </a:xfrm>
          </p:grpSpPr>
          <p:sp>
            <p:nvSpPr>
              <p:cNvPr id="30" name="Rectangle 26"/>
              <p:cNvSpPr/>
              <p:nvPr/>
            </p:nvSpPr>
            <p:spPr>
              <a:xfrm>
                <a:off x="3357554" y="3643320"/>
                <a:ext cx="636196" cy="6361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nvGrpSpPr>
              <p:cNvPr id="31" name="Group 67"/>
              <p:cNvGrpSpPr/>
              <p:nvPr/>
            </p:nvGrpSpPr>
            <p:grpSpPr>
              <a:xfrm>
                <a:off x="3428992" y="3857634"/>
                <a:ext cx="503238" cy="177800"/>
                <a:chOff x="1441430" y="4357700"/>
                <a:chExt cx="503238" cy="177800"/>
              </a:xfrm>
              <a:solidFill>
                <a:schemeClr val="bg1"/>
              </a:solidFill>
            </p:grpSpPr>
            <p:sp>
              <p:nvSpPr>
                <p:cNvPr id="32" name="Freeform 19"/>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sp>
              <p:nvSpPr>
                <p:cNvPr id="33" name="Freeform 20"/>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sp>
              <p:nvSpPr>
                <p:cNvPr id="34" name="Freeform 21"/>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grpSp>
        </p:grpSp>
      </p:grpSp>
      <p:grpSp>
        <p:nvGrpSpPr>
          <p:cNvPr id="37" name="Group 94"/>
          <p:cNvGrpSpPr/>
          <p:nvPr/>
        </p:nvGrpSpPr>
        <p:grpSpPr>
          <a:xfrm>
            <a:off x="6857112" y="2057389"/>
            <a:ext cx="4857152" cy="996556"/>
            <a:chOff x="5143504" y="1357304"/>
            <a:chExt cx="3643338" cy="747417"/>
          </a:xfrm>
        </p:grpSpPr>
        <p:grpSp>
          <p:nvGrpSpPr>
            <p:cNvPr id="38" name="Group 90"/>
            <p:cNvGrpSpPr/>
            <p:nvPr/>
          </p:nvGrpSpPr>
          <p:grpSpPr>
            <a:xfrm>
              <a:off x="6143636" y="1357304"/>
              <a:ext cx="2643206" cy="747417"/>
              <a:chOff x="6143636" y="1357304"/>
              <a:chExt cx="2643206" cy="747417"/>
            </a:xfrm>
          </p:grpSpPr>
          <p:sp>
            <p:nvSpPr>
              <p:cNvPr id="53" name="Rectangle 35"/>
              <p:cNvSpPr/>
              <p:nvPr/>
            </p:nvSpPr>
            <p:spPr>
              <a:xfrm>
                <a:off x="6143636" y="1643056"/>
                <a:ext cx="2643206" cy="461665"/>
              </a:xfrm>
              <a:prstGeom prst="rect">
                <a:avLst/>
              </a:prstGeom>
            </p:spPr>
            <p:txBody>
              <a:bodyPr wrap="square">
                <a:spAutoFit/>
              </a:bodyPr>
              <a:lstStyle/>
              <a:p>
                <a:r>
                  <a:rPr lang="zh-CN" altLang="en-US" sz="11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itchFamily="34" charset="0"/>
                  </a:rPr>
                  <a:t>200</a:t>
                </a:r>
                <a:r>
                  <a:rPr lang="zh-CN" altLang="en-US" sz="1100" dirty="0">
                    <a:solidFill>
                      <a:schemeClr val="tx1">
                        <a:lumMod val="50000"/>
                        <a:lumOff val="50000"/>
                      </a:schemeClr>
                    </a:solidFill>
                    <a:latin typeface="+mn-ea"/>
                    <a:cs typeface="Open Sans Light" pitchFamily="34" charset="0"/>
                  </a:rPr>
                  <a:t>字以内据统计每页幻灯片。</a:t>
                </a:r>
              </a:p>
            </p:txBody>
          </p:sp>
          <p:sp>
            <p:nvSpPr>
              <p:cNvPr id="54" name="Rectangle 36"/>
              <p:cNvSpPr/>
              <p:nvPr/>
            </p:nvSpPr>
            <p:spPr>
              <a:xfrm>
                <a:off x="6143636" y="1357304"/>
                <a:ext cx="754150" cy="253916"/>
              </a:xfrm>
              <a:prstGeom prst="rect">
                <a:avLst/>
              </a:prstGeom>
            </p:spPr>
            <p:txBody>
              <a:bodyPr wrap="none">
                <a:spAutoFit/>
              </a:bodyPr>
              <a:lstStyle/>
              <a:p>
                <a:pPr algn="r"/>
                <a:r>
                  <a:rPr lang="zh-CN" altLang="en-US" sz="1600" dirty="0">
                    <a:solidFill>
                      <a:schemeClr val="tx1">
                        <a:lumMod val="50000"/>
                        <a:lumOff val="50000"/>
                      </a:schemeClr>
                    </a:solidFill>
                    <a:latin typeface="+mn-ea"/>
                    <a:cs typeface="Open Sans" pitchFamily="34" charset="0"/>
                  </a:rPr>
                  <a:t>加入标题</a:t>
                </a:r>
                <a:endParaRPr lang="en-US" altLang="zh-CN" sz="1600" dirty="0">
                  <a:solidFill>
                    <a:schemeClr val="tx1">
                      <a:lumMod val="50000"/>
                      <a:lumOff val="50000"/>
                    </a:schemeClr>
                  </a:solidFill>
                  <a:latin typeface="+mn-ea"/>
                  <a:cs typeface="Open Sans" pitchFamily="34" charset="0"/>
                </a:endParaRPr>
              </a:p>
            </p:txBody>
          </p:sp>
        </p:grpSp>
        <p:grpSp>
          <p:nvGrpSpPr>
            <p:cNvPr id="39" name="Group 82"/>
            <p:cNvGrpSpPr/>
            <p:nvPr/>
          </p:nvGrpSpPr>
          <p:grpSpPr>
            <a:xfrm>
              <a:off x="5143504" y="1428742"/>
              <a:ext cx="636196" cy="636164"/>
              <a:chOff x="5143504" y="1428742"/>
              <a:chExt cx="636196" cy="636164"/>
            </a:xfrm>
          </p:grpSpPr>
          <p:sp>
            <p:nvSpPr>
              <p:cNvPr id="40" name="Rectangle 16"/>
              <p:cNvSpPr/>
              <p:nvPr/>
            </p:nvSpPr>
            <p:spPr>
              <a:xfrm>
                <a:off x="5143504" y="1428742"/>
                <a:ext cx="636196" cy="6361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nvGrpSpPr>
              <p:cNvPr id="41" name="Group 68"/>
              <p:cNvGrpSpPr/>
              <p:nvPr/>
            </p:nvGrpSpPr>
            <p:grpSpPr>
              <a:xfrm>
                <a:off x="5301319" y="1581456"/>
                <a:ext cx="337042" cy="337616"/>
                <a:chOff x="6998061" y="3496249"/>
                <a:chExt cx="366051" cy="366676"/>
              </a:xfrm>
              <a:solidFill>
                <a:schemeClr val="bg1"/>
              </a:solidFill>
            </p:grpSpPr>
            <p:sp>
              <p:nvSpPr>
                <p:cNvPr id="42" name="AutoShape 7"/>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43" name="AutoShape 8"/>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44" name="AutoShape 9"/>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45" name="AutoShape 10"/>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46" name="AutoShape 11"/>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48" name="AutoShape 12"/>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50" name="AutoShape 13"/>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51" name="AutoShape 14"/>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52" name="AutoShape 15"/>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grpSp>
        </p:grpSp>
      </p:grpSp>
      <p:grpSp>
        <p:nvGrpSpPr>
          <p:cNvPr id="55" name="Group 96"/>
          <p:cNvGrpSpPr/>
          <p:nvPr/>
        </p:nvGrpSpPr>
        <p:grpSpPr>
          <a:xfrm>
            <a:off x="6857112" y="3486149"/>
            <a:ext cx="4857152" cy="996556"/>
            <a:chOff x="5143504" y="2428874"/>
            <a:chExt cx="3643338" cy="747417"/>
          </a:xfrm>
        </p:grpSpPr>
        <p:grpSp>
          <p:nvGrpSpPr>
            <p:cNvPr id="56" name="Group 91"/>
            <p:cNvGrpSpPr/>
            <p:nvPr/>
          </p:nvGrpSpPr>
          <p:grpSpPr>
            <a:xfrm>
              <a:off x="6143636" y="2428874"/>
              <a:ext cx="2643206" cy="747417"/>
              <a:chOff x="6143636" y="2428874"/>
              <a:chExt cx="2643206" cy="747417"/>
            </a:xfrm>
          </p:grpSpPr>
          <p:sp>
            <p:nvSpPr>
              <p:cNvPr id="62" name="Rectangle 37"/>
              <p:cNvSpPr/>
              <p:nvPr/>
            </p:nvSpPr>
            <p:spPr>
              <a:xfrm>
                <a:off x="6143636" y="2714626"/>
                <a:ext cx="2643206" cy="461665"/>
              </a:xfrm>
              <a:prstGeom prst="rect">
                <a:avLst/>
              </a:prstGeom>
            </p:spPr>
            <p:txBody>
              <a:bodyPr wrap="square">
                <a:spAutoFit/>
              </a:bodyPr>
              <a:lstStyle/>
              <a:p>
                <a:r>
                  <a:rPr lang="zh-CN" altLang="en-US" sz="11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itchFamily="34" charset="0"/>
                  </a:rPr>
                  <a:t>200</a:t>
                </a:r>
                <a:r>
                  <a:rPr lang="zh-CN" altLang="en-US" sz="1100" dirty="0">
                    <a:solidFill>
                      <a:schemeClr val="tx1">
                        <a:lumMod val="50000"/>
                        <a:lumOff val="50000"/>
                      </a:schemeClr>
                    </a:solidFill>
                    <a:latin typeface="+mn-ea"/>
                    <a:cs typeface="Open Sans Light" pitchFamily="34" charset="0"/>
                  </a:rPr>
                  <a:t>字以内据统计每页幻灯片。</a:t>
                </a:r>
              </a:p>
            </p:txBody>
          </p:sp>
          <p:sp>
            <p:nvSpPr>
              <p:cNvPr id="63" name="Rectangle 38"/>
              <p:cNvSpPr/>
              <p:nvPr/>
            </p:nvSpPr>
            <p:spPr>
              <a:xfrm>
                <a:off x="6143636" y="2428874"/>
                <a:ext cx="754150" cy="253916"/>
              </a:xfrm>
              <a:prstGeom prst="rect">
                <a:avLst/>
              </a:prstGeom>
            </p:spPr>
            <p:txBody>
              <a:bodyPr wrap="none">
                <a:spAutoFit/>
              </a:bodyPr>
              <a:lstStyle/>
              <a:p>
                <a:pPr algn="r"/>
                <a:r>
                  <a:rPr lang="zh-CN" altLang="en-US" sz="1600" dirty="0">
                    <a:solidFill>
                      <a:schemeClr val="tx1">
                        <a:lumMod val="50000"/>
                        <a:lumOff val="50000"/>
                      </a:schemeClr>
                    </a:solidFill>
                    <a:latin typeface="+mn-ea"/>
                    <a:cs typeface="Open Sans" pitchFamily="34" charset="0"/>
                  </a:rPr>
                  <a:t>加入标题</a:t>
                </a:r>
                <a:endParaRPr lang="en-US" altLang="zh-CN" sz="1600" dirty="0">
                  <a:solidFill>
                    <a:schemeClr val="tx1">
                      <a:lumMod val="50000"/>
                      <a:lumOff val="50000"/>
                    </a:schemeClr>
                  </a:solidFill>
                  <a:latin typeface="+mn-ea"/>
                  <a:cs typeface="Open Sans" pitchFamily="34" charset="0"/>
                </a:endParaRPr>
              </a:p>
            </p:txBody>
          </p:sp>
        </p:grpSp>
        <p:grpSp>
          <p:nvGrpSpPr>
            <p:cNvPr id="57" name="Group 81"/>
            <p:cNvGrpSpPr/>
            <p:nvPr/>
          </p:nvGrpSpPr>
          <p:grpSpPr>
            <a:xfrm>
              <a:off x="5143504" y="2500312"/>
              <a:ext cx="636196" cy="636164"/>
              <a:chOff x="5143504" y="2500312"/>
              <a:chExt cx="636196" cy="636164"/>
            </a:xfrm>
          </p:grpSpPr>
          <p:sp>
            <p:nvSpPr>
              <p:cNvPr id="58" name="Rectangle 23"/>
              <p:cNvSpPr/>
              <p:nvPr/>
            </p:nvSpPr>
            <p:spPr>
              <a:xfrm>
                <a:off x="5143504" y="2500312"/>
                <a:ext cx="636196" cy="63616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nvGrpSpPr>
              <p:cNvPr id="59" name="Group 78"/>
              <p:cNvGrpSpPr/>
              <p:nvPr/>
            </p:nvGrpSpPr>
            <p:grpSpPr>
              <a:xfrm>
                <a:off x="5333133" y="2643188"/>
                <a:ext cx="272454" cy="363686"/>
                <a:chOff x="1868971" y="2767277"/>
                <a:chExt cx="274694" cy="366676"/>
              </a:xfrm>
              <a:solidFill>
                <a:schemeClr val="bg1"/>
              </a:solidFill>
            </p:grpSpPr>
            <p:sp>
              <p:nvSpPr>
                <p:cNvPr id="60" name="AutoShape 115"/>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61" name="AutoShape 116"/>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grpSp>
        </p:grpSp>
      </p:gr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slide(fromRight)">
                                      <p:cBhvr>
                                        <p:cTn id="11" dur="500"/>
                                        <p:tgtEl>
                                          <p:spTgt spid="12"/>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slide(fromLeft)">
                                      <p:cBhvr>
                                        <p:cTn id="15" dur="500"/>
                                        <p:tgtEl>
                                          <p:spTgt spid="37"/>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slide(fromRight)">
                                      <p:cBhvr>
                                        <p:cTn id="19" dur="500"/>
                                        <p:tgtEl>
                                          <p:spTgt spid="5"/>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slide(fromLeft)">
                                      <p:cBhvr>
                                        <p:cTn id="23" dur="500"/>
                                        <p:tgtEl>
                                          <p:spTgt spid="55"/>
                                        </p:tgtEl>
                                      </p:cBhvr>
                                    </p:animEffect>
                                  </p:childTnLst>
                                </p:cTn>
                              </p:par>
                            </p:childTnLst>
                          </p:cTn>
                        </p:par>
                        <p:par>
                          <p:cTn id="24" fill="hold">
                            <p:stCondLst>
                              <p:cond delay="2500"/>
                            </p:stCondLst>
                            <p:childTnLst>
                              <p:par>
                                <p:cTn id="25" presetID="12" presetClass="entr" presetSubtype="2"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slide(fromRight)">
                                      <p:cBhvr>
                                        <p:cTn id="27" dur="500"/>
                                        <p:tgtEl>
                                          <p:spTgt spid="26"/>
                                        </p:tgtEl>
                                      </p:cBhvr>
                                    </p:animEffect>
                                  </p:childTnLst>
                                </p:cTn>
                              </p:par>
                            </p:childTnLst>
                          </p:cTn>
                        </p:par>
                        <p:par>
                          <p:cTn id="28" fill="hold">
                            <p:stCondLst>
                              <p:cond delay="3000"/>
                            </p:stCondLst>
                            <p:childTnLst>
                              <p:par>
                                <p:cTn id="29" presetID="12" presetClass="entr" presetSubtype="8"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slide(fromLeft)">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grpSp>
        <p:nvGrpSpPr>
          <p:cNvPr id="5" name="Group 30"/>
          <p:cNvGrpSpPr/>
          <p:nvPr/>
        </p:nvGrpSpPr>
        <p:grpSpPr>
          <a:xfrm>
            <a:off x="1375498" y="2351581"/>
            <a:ext cx="1920346" cy="3746376"/>
            <a:chOff x="838200" y="1428750"/>
            <a:chExt cx="1524000" cy="2973603"/>
          </a:xfrm>
        </p:grpSpPr>
        <p:sp>
          <p:nvSpPr>
            <p:cNvPr id="6" name="Rounded Rectangle 5"/>
            <p:cNvSpPr/>
            <p:nvPr/>
          </p:nvSpPr>
          <p:spPr>
            <a:xfrm>
              <a:off x="838200" y="1428750"/>
              <a:ext cx="1524000" cy="1524000"/>
            </a:xfrm>
            <a:prstGeom prst="roundRec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7" name="Rectangle 18"/>
            <p:cNvSpPr/>
            <p:nvPr/>
          </p:nvSpPr>
          <p:spPr>
            <a:xfrm>
              <a:off x="838200" y="3363032"/>
              <a:ext cx="1524000" cy="80616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endParaRPr kumimoji="0" lang="ms-MY"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8" name="Rounded Rectangle 22"/>
            <p:cNvSpPr/>
            <p:nvPr/>
          </p:nvSpPr>
          <p:spPr>
            <a:xfrm>
              <a:off x="838200" y="4326153"/>
              <a:ext cx="1524000" cy="76200"/>
            </a:xfrm>
            <a:prstGeom prst="roundRec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grpSp>
        <p:nvGrpSpPr>
          <p:cNvPr id="9" name="Group 31"/>
          <p:cNvGrpSpPr/>
          <p:nvPr/>
        </p:nvGrpSpPr>
        <p:grpSpPr>
          <a:xfrm>
            <a:off x="3871948" y="2351581"/>
            <a:ext cx="1920346" cy="3731859"/>
            <a:chOff x="2819400" y="1428750"/>
            <a:chExt cx="1524000" cy="2962080"/>
          </a:xfrm>
        </p:grpSpPr>
        <p:sp>
          <p:nvSpPr>
            <p:cNvPr id="10" name="Rounded Rectangle 6"/>
            <p:cNvSpPr/>
            <p:nvPr/>
          </p:nvSpPr>
          <p:spPr>
            <a:xfrm>
              <a:off x="2819400" y="1428750"/>
              <a:ext cx="1524000" cy="1524000"/>
            </a:xfrm>
            <a:prstGeom prst="round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1" name="Rectangle 19"/>
            <p:cNvSpPr/>
            <p:nvPr/>
          </p:nvSpPr>
          <p:spPr>
            <a:xfrm>
              <a:off x="2819400" y="3363031"/>
              <a:ext cx="1524000" cy="806160"/>
            </a:xfrm>
            <a:prstGeom prst="rect">
              <a:avLst/>
            </a:prstGeom>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sp>
          <p:nvSpPr>
            <p:cNvPr id="12" name="Rounded Rectangle 23"/>
            <p:cNvSpPr/>
            <p:nvPr/>
          </p:nvSpPr>
          <p:spPr>
            <a:xfrm>
              <a:off x="2819400" y="4314630"/>
              <a:ext cx="1524000" cy="76200"/>
            </a:xfrm>
            <a:prstGeom prst="roundRec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grpSp>
        <p:nvGrpSpPr>
          <p:cNvPr id="13" name="Group 32"/>
          <p:cNvGrpSpPr/>
          <p:nvPr/>
        </p:nvGrpSpPr>
        <p:grpSpPr>
          <a:xfrm>
            <a:off x="6368397" y="2351581"/>
            <a:ext cx="1920346" cy="3746373"/>
            <a:chOff x="4800600" y="1428750"/>
            <a:chExt cx="1524000" cy="2973600"/>
          </a:xfrm>
          <a:solidFill>
            <a:srgbClr val="4DCEB8"/>
          </a:solidFill>
        </p:grpSpPr>
        <p:sp>
          <p:nvSpPr>
            <p:cNvPr id="14" name="Rounded Rectangle 7"/>
            <p:cNvSpPr/>
            <p:nvPr/>
          </p:nvSpPr>
          <p:spPr>
            <a:xfrm>
              <a:off x="4800600" y="1428750"/>
              <a:ext cx="1524000" cy="1524000"/>
            </a:xfrm>
            <a:prstGeom prst="roundRect">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5" name="Rectangle 20"/>
            <p:cNvSpPr/>
            <p:nvPr/>
          </p:nvSpPr>
          <p:spPr>
            <a:xfrm>
              <a:off x="4800600" y="3351513"/>
              <a:ext cx="1524000" cy="806160"/>
            </a:xfrm>
            <a:prstGeom prst="rect">
              <a:avLst/>
            </a:prstGeom>
            <a:noFill/>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sp>
          <p:nvSpPr>
            <p:cNvPr id="16" name="Rounded Rectangle 24"/>
            <p:cNvSpPr/>
            <p:nvPr/>
          </p:nvSpPr>
          <p:spPr>
            <a:xfrm>
              <a:off x="4800600" y="4326150"/>
              <a:ext cx="1524000" cy="76200"/>
            </a:xfrm>
            <a:prstGeom prst="roundRect">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grpSp>
        <p:nvGrpSpPr>
          <p:cNvPr id="17" name="Group 33"/>
          <p:cNvGrpSpPr/>
          <p:nvPr/>
        </p:nvGrpSpPr>
        <p:grpSpPr>
          <a:xfrm>
            <a:off x="8864847" y="2351581"/>
            <a:ext cx="1920346" cy="3731859"/>
            <a:chOff x="6781800" y="1428750"/>
            <a:chExt cx="1524000" cy="2962080"/>
          </a:xfrm>
          <a:solidFill>
            <a:srgbClr val="B95F95"/>
          </a:solidFill>
        </p:grpSpPr>
        <p:sp>
          <p:nvSpPr>
            <p:cNvPr id="18" name="Rounded Rectangle 8"/>
            <p:cNvSpPr/>
            <p:nvPr/>
          </p:nvSpPr>
          <p:spPr>
            <a:xfrm>
              <a:off x="6781800" y="1428750"/>
              <a:ext cx="1524000" cy="1524000"/>
            </a:xfrm>
            <a:prstGeom prst="roundRec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9" name="Rectangle 21"/>
            <p:cNvSpPr/>
            <p:nvPr/>
          </p:nvSpPr>
          <p:spPr>
            <a:xfrm>
              <a:off x="6781800" y="3339991"/>
              <a:ext cx="1524000" cy="806160"/>
            </a:xfrm>
            <a:prstGeom prst="rect">
              <a:avLst/>
            </a:prstGeom>
            <a:noFill/>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sp>
          <p:nvSpPr>
            <p:cNvPr id="20" name="Rounded Rectangle 25"/>
            <p:cNvSpPr/>
            <p:nvPr/>
          </p:nvSpPr>
          <p:spPr>
            <a:xfrm>
              <a:off x="6781800" y="4314630"/>
              <a:ext cx="1524000" cy="76200"/>
            </a:xfrm>
            <a:prstGeom prst="roundRec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sp>
        <p:nvSpPr>
          <p:cNvPr id="21" name="矩形 20"/>
          <p:cNvSpPr>
            <a:spLocks noChangeArrowheads="1"/>
          </p:cNvSpPr>
          <p:nvPr/>
        </p:nvSpPr>
        <p:spPr bwMode="auto">
          <a:xfrm>
            <a:off x="1719931" y="443808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cs typeface="+mj-cs"/>
              </a:rPr>
              <a:t>通用名</a:t>
            </a:r>
            <a:endParaRPr lang="en-US" altLang="zh-CN" b="1" cap="all" dirty="0">
              <a:solidFill>
                <a:schemeClr val="bg1">
                  <a:lumMod val="50000"/>
                </a:schemeClr>
              </a:solidFill>
              <a:latin typeface="微软雅黑" pitchFamily="34" charset="-122"/>
              <a:ea typeface="微软雅黑" pitchFamily="34" charset="-122"/>
              <a:cs typeface="+mj-cs"/>
            </a:endParaRPr>
          </a:p>
        </p:txBody>
      </p:sp>
      <p:sp>
        <p:nvSpPr>
          <p:cNvPr id="22" name="矩形 21"/>
          <p:cNvSpPr>
            <a:spLocks noChangeArrowheads="1"/>
          </p:cNvSpPr>
          <p:nvPr/>
        </p:nvSpPr>
        <p:spPr bwMode="auto">
          <a:xfrm>
            <a:off x="4317720" y="443808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23" name="矩形 22"/>
          <p:cNvSpPr>
            <a:spLocks noChangeArrowheads="1"/>
          </p:cNvSpPr>
          <p:nvPr/>
        </p:nvSpPr>
        <p:spPr bwMode="auto">
          <a:xfrm>
            <a:off x="6842940" y="443808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24" name="矩形 23"/>
          <p:cNvSpPr>
            <a:spLocks noChangeArrowheads="1"/>
          </p:cNvSpPr>
          <p:nvPr/>
        </p:nvSpPr>
        <p:spPr bwMode="auto">
          <a:xfrm>
            <a:off x="9326448" y="443808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 presetClass="entr" presetSubtype="4" decel="50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 fill="hold"/>
                                        <p:tgtEl>
                                          <p:spTgt spid="5"/>
                                        </p:tgtEl>
                                        <p:attrNameLst>
                                          <p:attrName>ppt_x</p:attrName>
                                        </p:attrNameLst>
                                      </p:cBhvr>
                                      <p:tavLst>
                                        <p:tav tm="0">
                                          <p:val>
                                            <p:strVal val="#ppt_x"/>
                                          </p:val>
                                        </p:tav>
                                        <p:tav tm="100000">
                                          <p:val>
                                            <p:strVal val="#ppt_x"/>
                                          </p:val>
                                        </p:tav>
                                      </p:tavLst>
                                    </p:anim>
                                    <p:anim calcmode="lin" valueType="num">
                                      <p:cBhvr additive="base">
                                        <p:cTn id="12" dur="3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decel="50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300" fill="hold"/>
                                        <p:tgtEl>
                                          <p:spTgt spid="9"/>
                                        </p:tgtEl>
                                        <p:attrNameLst>
                                          <p:attrName>ppt_x</p:attrName>
                                        </p:attrNameLst>
                                      </p:cBhvr>
                                      <p:tavLst>
                                        <p:tav tm="0">
                                          <p:val>
                                            <p:strVal val="#ppt_x"/>
                                          </p:val>
                                        </p:tav>
                                        <p:tav tm="100000">
                                          <p:val>
                                            <p:strVal val="#ppt_x"/>
                                          </p:val>
                                        </p:tav>
                                      </p:tavLst>
                                    </p:anim>
                                    <p:anim calcmode="lin" valueType="num">
                                      <p:cBhvr additive="base">
                                        <p:cTn id="17" dur="3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decel="5000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300" fill="hold"/>
                                        <p:tgtEl>
                                          <p:spTgt spid="13"/>
                                        </p:tgtEl>
                                        <p:attrNameLst>
                                          <p:attrName>ppt_x</p:attrName>
                                        </p:attrNameLst>
                                      </p:cBhvr>
                                      <p:tavLst>
                                        <p:tav tm="0">
                                          <p:val>
                                            <p:strVal val="#ppt_x"/>
                                          </p:val>
                                        </p:tav>
                                        <p:tav tm="100000">
                                          <p:val>
                                            <p:strVal val="#ppt_x"/>
                                          </p:val>
                                        </p:tav>
                                      </p:tavLst>
                                    </p:anim>
                                    <p:anim calcmode="lin" valueType="num">
                                      <p:cBhvr additive="base">
                                        <p:cTn id="22" dur="300" fill="hold"/>
                                        <p:tgtEl>
                                          <p:spTgt spid="13"/>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decel="5000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300" fill="hold"/>
                                        <p:tgtEl>
                                          <p:spTgt spid="17"/>
                                        </p:tgtEl>
                                        <p:attrNameLst>
                                          <p:attrName>ppt_x</p:attrName>
                                        </p:attrNameLst>
                                      </p:cBhvr>
                                      <p:tavLst>
                                        <p:tav tm="0">
                                          <p:val>
                                            <p:strVal val="#ppt_x"/>
                                          </p:val>
                                        </p:tav>
                                        <p:tav tm="100000">
                                          <p:val>
                                            <p:strVal val="#ppt_x"/>
                                          </p:val>
                                        </p:tav>
                                      </p:tavLst>
                                    </p:anim>
                                    <p:anim calcmode="lin" valueType="num">
                                      <p:cBhvr additive="base">
                                        <p:cTn id="27" dur="300" fill="hold"/>
                                        <p:tgtEl>
                                          <p:spTgt spid="17"/>
                                        </p:tgtEl>
                                        <p:attrNameLst>
                                          <p:attrName>ppt_y</p:attrName>
                                        </p:attrNameLst>
                                      </p:cBhvr>
                                      <p:tavLst>
                                        <p:tav tm="0">
                                          <p:val>
                                            <p:strVal val="1+#ppt_h/2"/>
                                          </p:val>
                                        </p:tav>
                                        <p:tav tm="100000">
                                          <p:val>
                                            <p:strVal val="#ppt_y"/>
                                          </p:val>
                                        </p:tav>
                                      </p:tavLst>
                                    </p:anim>
                                  </p:childTnLst>
                                </p:cTn>
                              </p:par>
                              <p:par>
                                <p:cTn id="28" presetID="12" presetClass="entr" presetSubtype="4"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p:tgtEl>
                                          <p:spTgt spid="21"/>
                                        </p:tgtEl>
                                        <p:attrNameLst>
                                          <p:attrName>ppt_y</p:attrName>
                                        </p:attrNameLst>
                                      </p:cBhvr>
                                      <p:tavLst>
                                        <p:tav tm="0">
                                          <p:val>
                                            <p:strVal val="#ppt_y+#ppt_h*1.125000"/>
                                          </p:val>
                                        </p:tav>
                                        <p:tav tm="100000">
                                          <p:val>
                                            <p:strVal val="#ppt_y"/>
                                          </p:val>
                                        </p:tav>
                                      </p:tavLst>
                                    </p:anim>
                                    <p:animEffect transition="in" filter="wipe(up)">
                                      <p:cBhvr>
                                        <p:cTn id="31" dur="500"/>
                                        <p:tgtEl>
                                          <p:spTgt spid="21"/>
                                        </p:tgtEl>
                                      </p:cBhvr>
                                    </p:animEffect>
                                  </p:childTnLst>
                                </p:cTn>
                              </p:par>
                              <p:par>
                                <p:cTn id="32" presetID="12" presetClass="entr" presetSubtype="4" fill="hold" grpId="0" nodeType="withEffect">
                                  <p:stCondLst>
                                    <p:cond delay="10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p:tgtEl>
                                          <p:spTgt spid="22"/>
                                        </p:tgtEl>
                                        <p:attrNameLst>
                                          <p:attrName>ppt_y</p:attrName>
                                        </p:attrNameLst>
                                      </p:cBhvr>
                                      <p:tavLst>
                                        <p:tav tm="0">
                                          <p:val>
                                            <p:strVal val="#ppt_y+#ppt_h*1.125000"/>
                                          </p:val>
                                        </p:tav>
                                        <p:tav tm="100000">
                                          <p:val>
                                            <p:strVal val="#ppt_y"/>
                                          </p:val>
                                        </p:tav>
                                      </p:tavLst>
                                    </p:anim>
                                    <p:animEffect transition="in" filter="wipe(up)">
                                      <p:cBhvr>
                                        <p:cTn id="35" dur="500"/>
                                        <p:tgtEl>
                                          <p:spTgt spid="22"/>
                                        </p:tgtEl>
                                      </p:cBhvr>
                                    </p:animEffect>
                                  </p:childTnLst>
                                </p:cTn>
                              </p:par>
                              <p:par>
                                <p:cTn id="36" presetID="12" presetClass="entr" presetSubtype="4" fill="hold" grpId="0" nodeType="withEffect">
                                  <p:stCondLst>
                                    <p:cond delay="20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ppt_y</p:attrName>
                                        </p:attrNameLst>
                                      </p:cBhvr>
                                      <p:tavLst>
                                        <p:tav tm="0">
                                          <p:val>
                                            <p:strVal val="#ppt_y+#ppt_h*1.125000"/>
                                          </p:val>
                                        </p:tav>
                                        <p:tav tm="100000">
                                          <p:val>
                                            <p:strVal val="#ppt_y"/>
                                          </p:val>
                                        </p:tav>
                                      </p:tavLst>
                                    </p:anim>
                                    <p:animEffect transition="in" filter="wipe(up)">
                                      <p:cBhvr>
                                        <p:cTn id="39" dur="500"/>
                                        <p:tgtEl>
                                          <p:spTgt spid="23"/>
                                        </p:tgtEl>
                                      </p:cBhvr>
                                    </p:animEffect>
                                  </p:childTnLst>
                                </p:cTn>
                              </p:par>
                              <p:par>
                                <p:cTn id="40" presetID="12" presetClass="entr" presetSubtype="4" fill="hold" grpId="0" nodeType="withEffect">
                                  <p:stCondLst>
                                    <p:cond delay="3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p:tgtEl>
                                          <p:spTgt spid="24"/>
                                        </p:tgtEl>
                                        <p:attrNameLst>
                                          <p:attrName>ppt_y</p:attrName>
                                        </p:attrNameLst>
                                      </p:cBhvr>
                                      <p:tavLst>
                                        <p:tav tm="0">
                                          <p:val>
                                            <p:strVal val="#ppt_y+#ppt_h*1.125000"/>
                                          </p:val>
                                        </p:tav>
                                        <p:tav tm="100000">
                                          <p:val>
                                            <p:strVal val="#ppt_y"/>
                                          </p:val>
                                        </p:tav>
                                      </p:tavLst>
                                    </p:anim>
                                    <p:animEffect transition="in" filter="wipe(up)">
                                      <p:cBhvr>
                                        <p:cTn id="4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757293" y="973400"/>
            <a:ext cx="6666032" cy="3429286"/>
            <a:chOff x="3238500" y="1135018"/>
            <a:chExt cx="5715000" cy="2940036"/>
          </a:xfrm>
        </p:grpSpPr>
        <p:sp>
          <p:nvSpPr>
            <p:cNvPr id="31" name="文本框 283"/>
            <p:cNvSpPr txBox="1"/>
            <p:nvPr/>
          </p:nvSpPr>
          <p:spPr>
            <a:xfrm>
              <a:off x="3588281" y="3063465"/>
              <a:ext cx="5083829" cy="817986"/>
            </a:xfrm>
            <a:prstGeom prst="rect">
              <a:avLst/>
            </a:prstGeom>
            <a:noFill/>
          </p:spPr>
          <p:txBody>
            <a:bodyPr wrap="none" rtlCol="0">
              <a:spAutoFit/>
            </a:bodyPr>
            <a:lstStyle/>
            <a:p>
              <a:pPr algn="ctr"/>
              <a:r>
                <a:rPr lang="zh-CN" altLang="en-US" sz="5600" dirty="0">
                  <a:solidFill>
                    <a:schemeClr val="accent2"/>
                  </a:solidFill>
                  <a:latin typeface="微软雅黑" pitchFamily="34" charset="-122"/>
                  <a:ea typeface="微软雅黑" pitchFamily="34" charset="-122"/>
                </a:rPr>
                <a:t>点击加入</a:t>
              </a:r>
              <a:r>
                <a:rPr lang="zh-CN" altLang="en-US" sz="5600" b="1" dirty="0">
                  <a:solidFill>
                    <a:schemeClr val="accent2"/>
                  </a:solidFill>
                  <a:latin typeface="微软雅黑" pitchFamily="34" charset="-122"/>
                  <a:ea typeface="微软雅黑" pitchFamily="34" charset="-122"/>
                </a:rPr>
                <a:t>你的标题</a:t>
              </a:r>
            </a:p>
          </p:txBody>
        </p:sp>
        <p:grpSp>
          <p:nvGrpSpPr>
            <p:cNvPr id="32" name="组合 31"/>
            <p:cNvGrpSpPr/>
            <p:nvPr/>
          </p:nvGrpSpPr>
          <p:grpSpPr>
            <a:xfrm>
              <a:off x="3238500" y="2919354"/>
              <a:ext cx="5715000" cy="1155700"/>
              <a:chOff x="3200400" y="2919354"/>
              <a:chExt cx="5715000" cy="1155700"/>
            </a:xfrm>
          </p:grpSpPr>
          <p:cxnSp>
            <p:nvCxnSpPr>
              <p:cNvPr id="34" name="直接连接符 33"/>
              <p:cNvCxnSpPr/>
              <p:nvPr/>
            </p:nvCxnSpPr>
            <p:spPr>
              <a:xfrm>
                <a:off x="3200400" y="2919354"/>
                <a:ext cx="5715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200400" y="4075054"/>
                <a:ext cx="5715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3" name="文本框 283"/>
            <p:cNvSpPr txBox="1"/>
            <p:nvPr/>
          </p:nvSpPr>
          <p:spPr>
            <a:xfrm>
              <a:off x="5419719" y="1135018"/>
              <a:ext cx="1412881" cy="1134626"/>
            </a:xfrm>
            <a:prstGeom prst="rect">
              <a:avLst/>
            </a:prstGeom>
            <a:solidFill>
              <a:schemeClr val="accent2"/>
            </a:solidFill>
          </p:spPr>
          <p:txBody>
            <a:bodyPr wrap="square" rtlCol="0">
              <a:spAutoFit/>
            </a:bodyPr>
            <a:lstStyle/>
            <a:p>
              <a:pPr algn="ctr"/>
              <a:r>
                <a:rPr lang="en-US" altLang="zh-CN" sz="8000" dirty="0">
                  <a:solidFill>
                    <a:schemeClr val="bg1"/>
                  </a:solidFill>
                  <a:latin typeface="微软雅黑" pitchFamily="34" charset="-122"/>
                  <a:ea typeface="微软雅黑" pitchFamily="34" charset="-122"/>
                </a:rPr>
                <a:t>02</a:t>
              </a:r>
              <a:endParaRPr lang="zh-CN" altLang="en-US" sz="4000" dirty="0">
                <a:solidFill>
                  <a:schemeClr val="bg1"/>
                </a:solidFill>
                <a:latin typeface="微软雅黑" pitchFamily="34" charset="-122"/>
                <a:ea typeface="微软雅黑" pitchFamily="34" charset="-122"/>
              </a:endParaRPr>
            </a:p>
          </p:txBody>
        </p:sp>
      </p:grpSp>
      <p:sp>
        <p:nvSpPr>
          <p:cNvPr id="12" name="椭圆 11"/>
          <p:cNvSpPr/>
          <p:nvPr/>
        </p:nvSpPr>
        <p:spPr>
          <a:xfrm>
            <a:off x="-29025" y="5582992"/>
            <a:ext cx="3873500" cy="3063458"/>
          </a:xfrm>
          <a:prstGeom prst="ellipse">
            <a:avLst/>
          </a:prstGeom>
          <a:noFill/>
          <a:ln w="254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761059" y="5582992"/>
            <a:ext cx="3873500" cy="3063458"/>
          </a:xfrm>
          <a:prstGeom prst="ellipse">
            <a:avLst/>
          </a:prstGeom>
          <a:noFill/>
          <a:ln w="2540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551143" y="5582992"/>
            <a:ext cx="3873500" cy="3063458"/>
          </a:xfrm>
          <a:prstGeom prst="ellipse">
            <a:avLst/>
          </a:prstGeom>
          <a:noFill/>
          <a:ln w="254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341228" y="5582992"/>
            <a:ext cx="3873500" cy="3063458"/>
          </a:xfrm>
          <a:prstGeom prst="ellipse">
            <a:avLst/>
          </a:prstGeom>
          <a:noFill/>
          <a:ln w="2540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750"/>
                                        <p:tgtEl>
                                          <p:spTgt spid="12"/>
                                        </p:tgtEl>
                                      </p:cBhvr>
                                    </p:animEffect>
                                    <p:anim calcmode="lin" valueType="num">
                                      <p:cBhvr>
                                        <p:cTn id="8" dur="2750" fill="hold"/>
                                        <p:tgtEl>
                                          <p:spTgt spid="12"/>
                                        </p:tgtEl>
                                        <p:attrNameLst>
                                          <p:attrName>ppt_w</p:attrName>
                                        </p:attrNameLst>
                                      </p:cBhvr>
                                      <p:tavLst>
                                        <p:tav tm="0" fmla="#ppt_w*sin(2.5*pi*$)">
                                          <p:val>
                                            <p:fltVal val="0"/>
                                          </p:val>
                                        </p:tav>
                                        <p:tav tm="100000">
                                          <p:val>
                                            <p:fltVal val="1"/>
                                          </p:val>
                                        </p:tav>
                                      </p:tavLst>
                                    </p:anim>
                                    <p:anim calcmode="lin" valueType="num">
                                      <p:cBhvr>
                                        <p:cTn id="9" dur="2750" fill="hold"/>
                                        <p:tgtEl>
                                          <p:spTgt spid="12"/>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750"/>
                                        <p:tgtEl>
                                          <p:spTgt spid="13"/>
                                        </p:tgtEl>
                                      </p:cBhvr>
                                    </p:animEffect>
                                    <p:anim calcmode="lin" valueType="num">
                                      <p:cBhvr>
                                        <p:cTn id="13" dur="2750" fill="hold"/>
                                        <p:tgtEl>
                                          <p:spTgt spid="13"/>
                                        </p:tgtEl>
                                        <p:attrNameLst>
                                          <p:attrName>ppt_w</p:attrName>
                                        </p:attrNameLst>
                                      </p:cBhvr>
                                      <p:tavLst>
                                        <p:tav tm="0" fmla="#ppt_w*sin(2.5*pi*$)">
                                          <p:val>
                                            <p:fltVal val="0"/>
                                          </p:val>
                                        </p:tav>
                                        <p:tav tm="100000">
                                          <p:val>
                                            <p:fltVal val="1"/>
                                          </p:val>
                                        </p:tav>
                                      </p:tavLst>
                                    </p:anim>
                                    <p:anim calcmode="lin" valueType="num">
                                      <p:cBhvr>
                                        <p:cTn id="14" dur="2750" fill="hold"/>
                                        <p:tgtEl>
                                          <p:spTgt spid="1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750"/>
                                        <p:tgtEl>
                                          <p:spTgt spid="14"/>
                                        </p:tgtEl>
                                      </p:cBhvr>
                                    </p:animEffect>
                                    <p:anim calcmode="lin" valueType="num">
                                      <p:cBhvr>
                                        <p:cTn id="18" dur="2750" fill="hold"/>
                                        <p:tgtEl>
                                          <p:spTgt spid="14"/>
                                        </p:tgtEl>
                                        <p:attrNameLst>
                                          <p:attrName>ppt_w</p:attrName>
                                        </p:attrNameLst>
                                      </p:cBhvr>
                                      <p:tavLst>
                                        <p:tav tm="0" fmla="#ppt_w*sin(2.5*pi*$)">
                                          <p:val>
                                            <p:fltVal val="0"/>
                                          </p:val>
                                        </p:tav>
                                        <p:tav tm="100000">
                                          <p:val>
                                            <p:fltVal val="1"/>
                                          </p:val>
                                        </p:tav>
                                      </p:tavLst>
                                    </p:anim>
                                    <p:anim calcmode="lin" valueType="num">
                                      <p:cBhvr>
                                        <p:cTn id="19" dur="2750" fill="hold"/>
                                        <p:tgtEl>
                                          <p:spTgt spid="14"/>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750"/>
                                        <p:tgtEl>
                                          <p:spTgt spid="15"/>
                                        </p:tgtEl>
                                      </p:cBhvr>
                                    </p:animEffect>
                                    <p:anim calcmode="lin" valueType="num">
                                      <p:cBhvr>
                                        <p:cTn id="23" dur="2750" fill="hold"/>
                                        <p:tgtEl>
                                          <p:spTgt spid="15"/>
                                        </p:tgtEl>
                                        <p:attrNameLst>
                                          <p:attrName>ppt_w</p:attrName>
                                        </p:attrNameLst>
                                      </p:cBhvr>
                                      <p:tavLst>
                                        <p:tav tm="0" fmla="#ppt_w*sin(2.5*pi*$)">
                                          <p:val>
                                            <p:fltVal val="0"/>
                                          </p:val>
                                        </p:tav>
                                        <p:tav tm="100000">
                                          <p:val>
                                            <p:fltVal val="1"/>
                                          </p:val>
                                        </p:tav>
                                      </p:tavLst>
                                    </p:anim>
                                    <p:anim calcmode="lin" valueType="num">
                                      <p:cBhvr>
                                        <p:cTn id="24" dur="2750" fill="hold"/>
                                        <p:tgtEl>
                                          <p:spTgt spid="15"/>
                                        </p:tgtEl>
                                        <p:attrNameLst>
                                          <p:attrName>ppt_h</p:attrName>
                                        </p:attrNameLst>
                                      </p:cBhvr>
                                      <p:tavLst>
                                        <p:tav tm="0">
                                          <p:val>
                                            <p:strVal val="#ppt_h"/>
                                          </p:val>
                                        </p:tav>
                                        <p:tav tm="100000">
                                          <p:val>
                                            <p:strVal val="#ppt_h"/>
                                          </p:val>
                                        </p:tav>
                                      </p:tavLst>
                                    </p:anim>
                                  </p:childTnLst>
                                </p:cTn>
                              </p:par>
                              <p:par>
                                <p:cTn id="25" presetID="12" presetClass="entr" presetSubtype="4" fill="hold" nodeType="withEffect">
                                  <p:stCondLst>
                                    <p:cond delay="75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000"/>
                                        <p:tgtEl>
                                          <p:spTgt spid="30"/>
                                        </p:tgtEl>
                                        <p:attrNameLst>
                                          <p:attrName>ppt_y</p:attrName>
                                        </p:attrNameLst>
                                      </p:cBhvr>
                                      <p:tavLst>
                                        <p:tav tm="0">
                                          <p:val>
                                            <p:strVal val="#ppt_y+#ppt_h*1.125000"/>
                                          </p:val>
                                        </p:tav>
                                        <p:tav tm="100000">
                                          <p:val>
                                            <p:strVal val="#ppt_y"/>
                                          </p:val>
                                        </p:tav>
                                      </p:tavLst>
                                    </p:anim>
                                    <p:animEffect transition="in" filter="wipe(up)">
                                      <p:cBhvr>
                                        <p:cTn id="2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85800" y="-5828"/>
            <a:ext cx="13525500" cy="831872"/>
            <a:chOff x="430068" y="451372"/>
            <a:chExt cx="3014752" cy="711200"/>
          </a:xfrm>
        </p:grpSpPr>
        <p:sp>
          <p:nvSpPr>
            <p:cNvPr id="49" name="矩形 48"/>
            <p:cNvSpPr/>
            <p:nvPr/>
          </p:nvSpPr>
          <p:spPr>
            <a:xfrm>
              <a:off x="582478" y="451372"/>
              <a:ext cx="2717620" cy="711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2"/>
            <p:cNvSpPr>
              <a:spLocks noChangeArrowheads="1"/>
            </p:cNvSpPr>
            <p:nvPr/>
          </p:nvSpPr>
          <p:spPr bwMode="auto">
            <a:xfrm>
              <a:off x="430068" y="582484"/>
              <a:ext cx="3014752" cy="4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加入你的标题描述</a:t>
              </a:r>
              <a:endParaRPr lang="zh-CN" altLang="zh-CN" sz="28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524384" y="1684930"/>
            <a:ext cx="11141644" cy="4522337"/>
            <a:chOff x="683568" y="1167263"/>
            <a:chExt cx="7963418" cy="3232311"/>
          </a:xfrm>
        </p:grpSpPr>
        <p:grpSp>
          <p:nvGrpSpPr>
            <p:cNvPr id="6" name="组合 5"/>
            <p:cNvGrpSpPr/>
            <p:nvPr/>
          </p:nvGrpSpPr>
          <p:grpSpPr>
            <a:xfrm>
              <a:off x="6084114" y="1567754"/>
              <a:ext cx="476808" cy="346566"/>
              <a:chOff x="5918711" y="1567754"/>
              <a:chExt cx="476808" cy="346566"/>
            </a:xfrm>
            <a:solidFill>
              <a:srgbClr val="FFFFFF"/>
            </a:solidFill>
          </p:grpSpPr>
          <p:sp>
            <p:nvSpPr>
              <p:cNvPr id="63" name="Pentagon 9"/>
              <p:cNvSpPr/>
              <p:nvPr/>
            </p:nvSpPr>
            <p:spPr>
              <a:xfrm rot="10800000" flipH="1">
                <a:off x="5918711" y="1567754"/>
                <a:ext cx="476808" cy="346566"/>
              </a:xfrm>
              <a:prstGeom prst="homePlate">
                <a:avLst>
                  <a:gd name="adj" fmla="val 23830"/>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cs typeface="+mn-cs"/>
                </a:endParaRPr>
              </a:p>
            </p:txBody>
          </p:sp>
          <p:grpSp>
            <p:nvGrpSpPr>
              <p:cNvPr id="64" name="Group 29"/>
              <p:cNvGrpSpPr/>
              <p:nvPr/>
            </p:nvGrpSpPr>
            <p:grpSpPr>
              <a:xfrm>
                <a:off x="6018683" y="1608936"/>
                <a:ext cx="264199" cy="264199"/>
                <a:chOff x="8216107" y="2577307"/>
                <a:chExt cx="464344" cy="464344"/>
              </a:xfrm>
              <a:grpFill/>
            </p:grpSpPr>
            <p:sp>
              <p:nvSpPr>
                <p:cNvPr id="65"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chemeClr val="bg1">
                        <a:lumMod val="50000"/>
                      </a:schemeClr>
                    </a:solidFill>
                    <a:effectLst>
                      <a:outerShdw blurRad="38100" dist="38100" dir="2700000" algn="tl">
                        <a:srgbClr val="000000"/>
                      </a:outerShdw>
                    </a:effectLst>
                    <a:uLnTx/>
                    <a:uFillTx/>
                    <a:latin typeface="微软雅黑" pitchFamily="34" charset="-122"/>
                    <a:ea typeface="微软雅黑" pitchFamily="34" charset="-122"/>
                    <a:sym typeface="Gill Sans" charset="0"/>
                  </a:endParaRPr>
                </a:p>
              </p:txBody>
            </p:sp>
            <p:sp>
              <p:nvSpPr>
                <p:cNvPr id="66"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chemeClr val="bg1">
                        <a:lumMod val="50000"/>
                      </a:schemeClr>
                    </a:solidFill>
                    <a:effectLst>
                      <a:outerShdw blurRad="38100" dist="38100" dir="2700000" algn="tl">
                        <a:srgbClr val="000000"/>
                      </a:outerShdw>
                    </a:effectLst>
                    <a:uLnTx/>
                    <a:uFillTx/>
                    <a:latin typeface="微软雅黑" pitchFamily="34" charset="-122"/>
                    <a:ea typeface="微软雅黑" pitchFamily="34" charset="-122"/>
                    <a:sym typeface="Gill Sans" charset="0"/>
                  </a:endParaRPr>
                </a:p>
              </p:txBody>
            </p:sp>
            <p:sp>
              <p:nvSpPr>
                <p:cNvPr id="67"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chemeClr val="bg1">
                        <a:lumMod val="50000"/>
                      </a:schemeClr>
                    </a:solidFill>
                    <a:effectLst>
                      <a:outerShdw blurRad="38100" dist="38100" dir="2700000" algn="tl">
                        <a:srgbClr val="000000"/>
                      </a:outerShdw>
                    </a:effectLst>
                    <a:uLnTx/>
                    <a:uFillTx/>
                    <a:latin typeface="微软雅黑" pitchFamily="34" charset="-122"/>
                    <a:ea typeface="微软雅黑" pitchFamily="34" charset="-122"/>
                    <a:sym typeface="Gill Sans" charset="0"/>
                  </a:endParaRPr>
                </a:p>
              </p:txBody>
            </p:sp>
            <p:sp>
              <p:nvSpPr>
                <p:cNvPr id="68"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chemeClr val="bg1">
                        <a:lumMod val="50000"/>
                      </a:schemeClr>
                    </a:solidFill>
                    <a:effectLst>
                      <a:outerShdw blurRad="38100" dist="38100" dir="2700000" algn="tl">
                        <a:srgbClr val="000000"/>
                      </a:outerShdw>
                    </a:effectLst>
                    <a:uLnTx/>
                    <a:uFillTx/>
                    <a:latin typeface="微软雅黑" pitchFamily="34" charset="-122"/>
                    <a:ea typeface="微软雅黑" pitchFamily="34" charset="-122"/>
                    <a:sym typeface="Gill Sans" charset="0"/>
                  </a:endParaRPr>
                </a:p>
              </p:txBody>
            </p:sp>
          </p:grpSp>
        </p:grpSp>
        <p:grpSp>
          <p:nvGrpSpPr>
            <p:cNvPr id="7" name="组合 6"/>
            <p:cNvGrpSpPr/>
            <p:nvPr/>
          </p:nvGrpSpPr>
          <p:grpSpPr>
            <a:xfrm>
              <a:off x="3345250" y="1167263"/>
              <a:ext cx="2556930" cy="3232311"/>
              <a:chOff x="3179847" y="1197818"/>
              <a:chExt cx="2556930" cy="3232311"/>
            </a:xfrm>
          </p:grpSpPr>
          <p:pic>
            <p:nvPicPr>
              <p:cNvPr id="61"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a:fillRect/>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62" name="Rectangle 5"/>
              <p:cNvSpPr/>
              <p:nvPr/>
            </p:nvSpPr>
            <p:spPr>
              <a:xfrm>
                <a:off x="3539006" y="1513253"/>
                <a:ext cx="1868588" cy="2581779"/>
              </a:xfrm>
              <a:prstGeom prst="rect">
                <a:avLst/>
              </a:prstGeom>
              <a:solidFill>
                <a:schemeClr val="bg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cs typeface="+mn-cs"/>
                </a:endParaRPr>
              </a:p>
            </p:txBody>
          </p:sp>
        </p:grpSp>
        <p:grpSp>
          <p:nvGrpSpPr>
            <p:cNvPr id="8" name="组合 7"/>
            <p:cNvGrpSpPr/>
            <p:nvPr/>
          </p:nvGrpSpPr>
          <p:grpSpPr>
            <a:xfrm>
              <a:off x="2719173" y="1600721"/>
              <a:ext cx="476808" cy="346566"/>
              <a:chOff x="2553770" y="1555001"/>
              <a:chExt cx="476808" cy="346566"/>
            </a:xfrm>
          </p:grpSpPr>
          <p:sp>
            <p:nvSpPr>
              <p:cNvPr id="57" name="Pentagon 9"/>
              <p:cNvSpPr/>
              <p:nvPr/>
            </p:nvSpPr>
            <p:spPr>
              <a:xfrm flipH="1">
                <a:off x="2553770" y="1555001"/>
                <a:ext cx="476808" cy="346566"/>
              </a:xfrm>
              <a:prstGeom prst="homePlate">
                <a:avLst>
                  <a:gd name="adj" fmla="val 23830"/>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cs typeface="+mn-cs"/>
                </a:endParaRPr>
              </a:p>
            </p:txBody>
          </p:sp>
          <p:grpSp>
            <p:nvGrpSpPr>
              <p:cNvPr id="58" name="Group 36"/>
              <p:cNvGrpSpPr/>
              <p:nvPr/>
            </p:nvGrpSpPr>
            <p:grpSpPr>
              <a:xfrm>
                <a:off x="2715031" y="1600024"/>
                <a:ext cx="181552" cy="264651"/>
                <a:chOff x="3582988" y="3510757"/>
                <a:chExt cx="319088" cy="465138"/>
              </a:xfrm>
              <a:solidFill>
                <a:srgbClr val="FFFFFF"/>
              </a:solidFill>
            </p:grpSpPr>
            <p:sp>
              <p:nvSpPr>
                <p:cNvPr id="59"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sp>
              <p:nvSpPr>
                <p:cNvPr id="60"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grpSp>
        </p:grpSp>
        <p:grpSp>
          <p:nvGrpSpPr>
            <p:cNvPr id="9" name="组合 8"/>
            <p:cNvGrpSpPr/>
            <p:nvPr/>
          </p:nvGrpSpPr>
          <p:grpSpPr>
            <a:xfrm>
              <a:off x="2727151" y="2654751"/>
              <a:ext cx="476808" cy="346566"/>
              <a:chOff x="2561748" y="2421743"/>
              <a:chExt cx="476808" cy="346566"/>
            </a:xfrm>
          </p:grpSpPr>
          <p:sp>
            <p:nvSpPr>
              <p:cNvPr id="55" name="Pentagon 9"/>
              <p:cNvSpPr/>
              <p:nvPr/>
            </p:nvSpPr>
            <p:spPr>
              <a:xfrm flipH="1">
                <a:off x="2561748" y="2421743"/>
                <a:ext cx="476808" cy="346566"/>
              </a:xfrm>
              <a:prstGeom prst="homePlate">
                <a:avLst>
                  <a:gd name="adj" fmla="val 23830"/>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56" name="AutoShape 83"/>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FFFFFF"/>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schemeClr val="bg1">
                      <a:lumMod val="50000"/>
                    </a:schemeClr>
                  </a:solidFill>
                  <a:effectLst>
                    <a:outerShdw blurRad="38100" dist="38100" dir="2700000" algn="tl">
                      <a:srgbClr val="000000"/>
                    </a:outerShdw>
                  </a:effectLst>
                  <a:uLnTx/>
                  <a:uFillTx/>
                  <a:latin typeface="微软雅黑" pitchFamily="34" charset="-122"/>
                  <a:ea typeface="微软雅黑" pitchFamily="34" charset="-122"/>
                  <a:sym typeface="Gill Sans" charset="0"/>
                </a:endParaRPr>
              </a:p>
            </p:txBody>
          </p:sp>
        </p:grpSp>
        <p:grpSp>
          <p:nvGrpSpPr>
            <p:cNvPr id="10" name="组合 9"/>
            <p:cNvGrpSpPr/>
            <p:nvPr/>
          </p:nvGrpSpPr>
          <p:grpSpPr>
            <a:xfrm>
              <a:off x="2727151" y="3708780"/>
              <a:ext cx="476808" cy="346566"/>
              <a:chOff x="2561748" y="3061080"/>
              <a:chExt cx="476808" cy="346566"/>
            </a:xfrm>
          </p:grpSpPr>
          <p:sp>
            <p:nvSpPr>
              <p:cNvPr id="53" name="Pentagon 9"/>
              <p:cNvSpPr/>
              <p:nvPr/>
            </p:nvSpPr>
            <p:spPr>
              <a:xfrm flipH="1">
                <a:off x="2561748" y="3061080"/>
                <a:ext cx="476808" cy="346566"/>
              </a:xfrm>
              <a:prstGeom prst="homePlate">
                <a:avLst>
                  <a:gd name="adj" fmla="val 23830"/>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54" name="AutoShape 59"/>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FFFFF"/>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grpSp>
        <p:grpSp>
          <p:nvGrpSpPr>
            <p:cNvPr id="11" name="组合 10"/>
            <p:cNvGrpSpPr/>
            <p:nvPr/>
          </p:nvGrpSpPr>
          <p:grpSpPr>
            <a:xfrm>
              <a:off x="683568" y="1545824"/>
              <a:ext cx="1923767" cy="685039"/>
              <a:chOff x="1078513" y="1669167"/>
              <a:chExt cx="1923767" cy="685039"/>
            </a:xfrm>
          </p:grpSpPr>
          <p:sp>
            <p:nvSpPr>
              <p:cNvPr id="51" name="TextBox 89"/>
              <p:cNvSpPr txBox="1"/>
              <p:nvPr/>
            </p:nvSpPr>
            <p:spPr>
              <a:xfrm>
                <a:off x="1078513" y="1958240"/>
                <a:ext cx="1923767" cy="395966"/>
              </a:xfrm>
              <a:prstGeom prst="rect">
                <a:avLst/>
              </a:prstGeom>
              <a:noFill/>
            </p:spPr>
            <p:txBody>
              <a:bodyPr wrap="square" lIns="0" tIns="0" rtlCol="0" anchor="t">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52" name="TextBox 90"/>
              <p:cNvSpPr txBox="1"/>
              <p:nvPr/>
            </p:nvSpPr>
            <p:spPr>
              <a:xfrm>
                <a:off x="2093334" y="1669167"/>
                <a:ext cx="879925" cy="263978"/>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标题文字</a:t>
                </a:r>
                <a:endParaRPr kumimoji="0" lang="en-US" sz="2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12" name="组合 11"/>
            <p:cNvGrpSpPr/>
            <p:nvPr/>
          </p:nvGrpSpPr>
          <p:grpSpPr>
            <a:xfrm>
              <a:off x="683568" y="2620132"/>
              <a:ext cx="1923767" cy="685039"/>
              <a:chOff x="1078513" y="1669167"/>
              <a:chExt cx="1923767" cy="685039"/>
            </a:xfrm>
          </p:grpSpPr>
          <p:sp>
            <p:nvSpPr>
              <p:cNvPr id="48" name="TextBox 92"/>
              <p:cNvSpPr txBox="1"/>
              <p:nvPr/>
            </p:nvSpPr>
            <p:spPr>
              <a:xfrm>
                <a:off x="1078513" y="1958240"/>
                <a:ext cx="1923767" cy="395966"/>
              </a:xfrm>
              <a:prstGeom prst="rect">
                <a:avLst/>
              </a:prstGeom>
              <a:noFill/>
            </p:spPr>
            <p:txBody>
              <a:bodyPr wrap="square" lIns="0" tIns="0" rtlCol="0" anchor="t">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50" name="TextBox 93"/>
              <p:cNvSpPr txBox="1"/>
              <p:nvPr/>
            </p:nvSpPr>
            <p:spPr>
              <a:xfrm>
                <a:off x="2093334" y="1669167"/>
                <a:ext cx="879925" cy="263978"/>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标题文字</a:t>
                </a:r>
                <a:endParaRPr kumimoji="0" lang="en-US" sz="2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13" name="组合 12"/>
            <p:cNvGrpSpPr/>
            <p:nvPr/>
          </p:nvGrpSpPr>
          <p:grpSpPr>
            <a:xfrm>
              <a:off x="683568" y="3648836"/>
              <a:ext cx="1923767" cy="685039"/>
              <a:chOff x="1078513" y="1669167"/>
              <a:chExt cx="1923767" cy="685039"/>
            </a:xfrm>
          </p:grpSpPr>
          <p:sp>
            <p:nvSpPr>
              <p:cNvPr id="45" name="TextBox 95"/>
              <p:cNvSpPr txBox="1"/>
              <p:nvPr/>
            </p:nvSpPr>
            <p:spPr>
              <a:xfrm>
                <a:off x="1078513" y="1958240"/>
                <a:ext cx="1923767" cy="395966"/>
              </a:xfrm>
              <a:prstGeom prst="rect">
                <a:avLst/>
              </a:prstGeom>
              <a:noFill/>
            </p:spPr>
            <p:txBody>
              <a:bodyPr wrap="square" lIns="0" tIns="0" rtlCol="0" anchor="t">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46" name="TextBox 96"/>
              <p:cNvSpPr txBox="1"/>
              <p:nvPr/>
            </p:nvSpPr>
            <p:spPr>
              <a:xfrm>
                <a:off x="2093334" y="1669167"/>
                <a:ext cx="879925" cy="263978"/>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标题文字</a:t>
                </a:r>
                <a:endParaRPr kumimoji="0" lang="en-US" sz="2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14" name="组合 13"/>
            <p:cNvGrpSpPr/>
            <p:nvPr/>
          </p:nvGrpSpPr>
          <p:grpSpPr>
            <a:xfrm>
              <a:off x="6084114" y="2637511"/>
              <a:ext cx="476808" cy="346566"/>
              <a:chOff x="5918711" y="2224885"/>
              <a:chExt cx="476808" cy="346566"/>
            </a:xfrm>
            <a:solidFill>
              <a:srgbClr val="FFFFFF"/>
            </a:solidFill>
          </p:grpSpPr>
          <p:sp>
            <p:nvSpPr>
              <p:cNvPr id="37" name="Pentagon 9"/>
              <p:cNvSpPr/>
              <p:nvPr/>
            </p:nvSpPr>
            <p:spPr>
              <a:xfrm rot="10800000" flipH="1">
                <a:off x="5918711" y="2224885"/>
                <a:ext cx="476808" cy="346566"/>
              </a:xfrm>
              <a:prstGeom prst="homePlate">
                <a:avLst>
                  <a:gd name="adj" fmla="val 23830"/>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cs typeface="+mn-cs"/>
                </a:endParaRPr>
              </a:p>
            </p:txBody>
          </p:sp>
          <p:grpSp>
            <p:nvGrpSpPr>
              <p:cNvPr id="38" name="Group 22"/>
              <p:cNvGrpSpPr/>
              <p:nvPr/>
            </p:nvGrpSpPr>
            <p:grpSpPr>
              <a:xfrm>
                <a:off x="5997568" y="2282755"/>
                <a:ext cx="264199" cy="264651"/>
                <a:chOff x="7287419" y="3505994"/>
                <a:chExt cx="464344" cy="465138"/>
              </a:xfrm>
              <a:grpFill/>
            </p:grpSpPr>
            <p:sp>
              <p:nvSpPr>
                <p:cNvPr id="39"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sp>
              <p:nvSpPr>
                <p:cNvPr id="40"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sp>
              <p:nvSpPr>
                <p:cNvPr id="41"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sp>
              <p:nvSpPr>
                <p:cNvPr id="42"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sp>
              <p:nvSpPr>
                <p:cNvPr id="43"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sp>
              <p:nvSpPr>
                <p:cNvPr id="44"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grpSp>
        </p:grpSp>
        <p:grpSp>
          <p:nvGrpSpPr>
            <p:cNvPr id="15" name="组合 14"/>
            <p:cNvGrpSpPr/>
            <p:nvPr/>
          </p:nvGrpSpPr>
          <p:grpSpPr>
            <a:xfrm>
              <a:off x="6084114" y="3707268"/>
              <a:ext cx="476808" cy="346566"/>
              <a:chOff x="5912378" y="3043536"/>
              <a:chExt cx="476808" cy="346566"/>
            </a:xfrm>
            <a:solidFill>
              <a:srgbClr val="FFFFFF"/>
            </a:solidFill>
          </p:grpSpPr>
          <p:sp>
            <p:nvSpPr>
              <p:cNvPr id="25" name="Pentagon 9"/>
              <p:cNvSpPr/>
              <p:nvPr/>
            </p:nvSpPr>
            <p:spPr>
              <a:xfrm rot="10800000" flipH="1">
                <a:off x="5912378" y="3043536"/>
                <a:ext cx="476808" cy="346566"/>
              </a:xfrm>
              <a:prstGeom prst="homePlate">
                <a:avLst>
                  <a:gd name="adj" fmla="val 23830"/>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cs typeface="+mn-cs"/>
                </a:endParaRPr>
              </a:p>
            </p:txBody>
          </p:sp>
          <p:grpSp>
            <p:nvGrpSpPr>
              <p:cNvPr id="26" name="Group 12"/>
              <p:cNvGrpSpPr/>
              <p:nvPr/>
            </p:nvGrpSpPr>
            <p:grpSpPr>
              <a:xfrm>
                <a:off x="5985331" y="3091890"/>
                <a:ext cx="264199" cy="264651"/>
                <a:chOff x="9145588" y="4435475"/>
                <a:chExt cx="464344" cy="465138"/>
              </a:xfrm>
              <a:grpFill/>
            </p:grpSpPr>
            <p:sp>
              <p:nvSpPr>
                <p:cNvPr id="28"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sp>
              <p:nvSpPr>
                <p:cNvPr id="29"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sp>
              <p:nvSpPr>
                <p:cNvPr id="30"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sp>
              <p:nvSpPr>
                <p:cNvPr id="31"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sp>
              <p:nvSpPr>
                <p:cNvPr id="32"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sp>
              <p:nvSpPr>
                <p:cNvPr id="33"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sp>
              <p:nvSpPr>
                <p:cNvPr id="34"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sp>
              <p:nvSpPr>
                <p:cNvPr id="35"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sp>
              <p:nvSpPr>
                <p:cNvPr id="36"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8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sym typeface="Gill Sans" charset="0"/>
                  </a:endParaRPr>
                </a:p>
              </p:txBody>
            </p:sp>
          </p:grpSp>
        </p:grpSp>
        <p:grpSp>
          <p:nvGrpSpPr>
            <p:cNvPr id="16" name="组合 15"/>
            <p:cNvGrpSpPr/>
            <p:nvPr/>
          </p:nvGrpSpPr>
          <p:grpSpPr>
            <a:xfrm>
              <a:off x="6661715" y="1545824"/>
              <a:ext cx="1985271" cy="685039"/>
              <a:chOff x="1017009" y="1669167"/>
              <a:chExt cx="1985271" cy="685039"/>
            </a:xfrm>
          </p:grpSpPr>
          <p:sp>
            <p:nvSpPr>
              <p:cNvPr id="23" name="TextBox 119"/>
              <p:cNvSpPr txBox="1"/>
              <p:nvPr/>
            </p:nvSpPr>
            <p:spPr>
              <a:xfrm>
                <a:off x="1078513" y="1958240"/>
                <a:ext cx="1923767" cy="395966"/>
              </a:xfrm>
              <a:prstGeom prst="rect">
                <a:avLst/>
              </a:prstGeom>
              <a:noFill/>
            </p:spPr>
            <p:txBody>
              <a:bodyPr wrap="square" lIns="0" tIns="0" rtlCol="0" anchor="t">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24" name="TextBox 120"/>
              <p:cNvSpPr txBox="1"/>
              <p:nvPr/>
            </p:nvSpPr>
            <p:spPr>
              <a:xfrm>
                <a:off x="1017009" y="1669167"/>
                <a:ext cx="879925" cy="263978"/>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标题文字</a:t>
                </a:r>
                <a:endParaRPr kumimoji="0" lang="en-US" sz="2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17" name="组合 16"/>
            <p:cNvGrpSpPr/>
            <p:nvPr/>
          </p:nvGrpSpPr>
          <p:grpSpPr>
            <a:xfrm>
              <a:off x="6671239" y="2620132"/>
              <a:ext cx="1975747" cy="685039"/>
              <a:chOff x="1026533" y="1669167"/>
              <a:chExt cx="1975747" cy="685039"/>
            </a:xfrm>
          </p:grpSpPr>
          <p:sp>
            <p:nvSpPr>
              <p:cNvPr id="21" name="TextBox 122"/>
              <p:cNvSpPr txBox="1"/>
              <p:nvPr/>
            </p:nvSpPr>
            <p:spPr>
              <a:xfrm>
                <a:off x="1078513" y="1958240"/>
                <a:ext cx="1923767" cy="395966"/>
              </a:xfrm>
              <a:prstGeom prst="rect">
                <a:avLst/>
              </a:prstGeom>
              <a:noFill/>
            </p:spPr>
            <p:txBody>
              <a:bodyPr wrap="square" lIns="0" tIns="0" rtlCol="0" anchor="t">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22" name="TextBox 123"/>
              <p:cNvSpPr txBox="1"/>
              <p:nvPr/>
            </p:nvSpPr>
            <p:spPr>
              <a:xfrm>
                <a:off x="1026533" y="1669167"/>
                <a:ext cx="879925" cy="263978"/>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标题文字</a:t>
                </a:r>
                <a:endParaRPr kumimoji="0" lang="en-US" sz="2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18" name="组合 17"/>
            <p:cNvGrpSpPr/>
            <p:nvPr/>
          </p:nvGrpSpPr>
          <p:grpSpPr>
            <a:xfrm>
              <a:off x="6671239" y="3648836"/>
              <a:ext cx="1975747" cy="685039"/>
              <a:chOff x="1026533" y="1669167"/>
              <a:chExt cx="1975747" cy="685039"/>
            </a:xfrm>
          </p:grpSpPr>
          <p:sp>
            <p:nvSpPr>
              <p:cNvPr id="19" name="TextBox 125"/>
              <p:cNvSpPr txBox="1"/>
              <p:nvPr/>
            </p:nvSpPr>
            <p:spPr>
              <a:xfrm>
                <a:off x="1078513" y="1958240"/>
                <a:ext cx="1923767" cy="395966"/>
              </a:xfrm>
              <a:prstGeom prst="rect">
                <a:avLst/>
              </a:prstGeom>
              <a:noFill/>
            </p:spPr>
            <p:txBody>
              <a:bodyPr wrap="square" lIns="0" tIns="0" rtlCol="0" anchor="t">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单击此处添加文本单击此处添加文本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20" name="TextBox 126"/>
              <p:cNvSpPr txBox="1"/>
              <p:nvPr/>
            </p:nvSpPr>
            <p:spPr>
              <a:xfrm>
                <a:off x="1026533" y="1669167"/>
                <a:ext cx="879925" cy="263978"/>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标题文字</a:t>
                </a:r>
                <a:endParaRPr kumimoji="0" lang="en-US" sz="2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2154</Words>
  <Application>Microsoft Office PowerPoint</Application>
  <PresentationFormat>自定义</PresentationFormat>
  <Paragraphs>270</Paragraphs>
  <Slides>24</Slides>
  <Notes>24</Notes>
  <HiddenSlides>0</HiddenSlides>
  <MMClips>1</MMClips>
  <ScaleCrop>false</ScaleCrop>
  <HeadingPairs>
    <vt:vector size="6" baseType="variant">
      <vt:variant>
        <vt:lpstr>已用的字体</vt:lpstr>
      </vt:variant>
      <vt:variant>
        <vt:i4>21</vt:i4>
      </vt:variant>
      <vt:variant>
        <vt:lpstr>主题</vt:lpstr>
      </vt:variant>
      <vt:variant>
        <vt:i4>10</vt:i4>
      </vt:variant>
      <vt:variant>
        <vt:lpstr>幻灯片标题</vt:lpstr>
      </vt:variant>
      <vt:variant>
        <vt:i4>24</vt:i4>
      </vt:variant>
    </vt:vector>
  </HeadingPairs>
  <TitlesOfParts>
    <vt:vector size="55" baseType="lpstr">
      <vt:lpstr>Gill Sans</vt:lpstr>
      <vt:lpstr>ITC Avant Garde Std Bk</vt:lpstr>
      <vt:lpstr>LiHei Pro</vt:lpstr>
      <vt:lpstr>Open Sans Extrabold</vt:lpstr>
      <vt:lpstr>Open Sans Light</vt:lpstr>
      <vt:lpstr>PT Sans</vt:lpstr>
      <vt:lpstr>Signika</vt:lpstr>
      <vt:lpstr>等线</vt:lpstr>
      <vt:lpstr>等线 Light</vt:lpstr>
      <vt:lpstr>方正中等线繁体</vt:lpstr>
      <vt:lpstr>华文黑体</vt:lpstr>
      <vt:lpstr>华文黑体-日</vt:lpstr>
      <vt:lpstr>迷你简汉真广标</vt:lpstr>
      <vt:lpstr>宋体</vt:lpstr>
      <vt:lpstr>微软雅黑</vt:lpstr>
      <vt:lpstr>Arial</vt:lpstr>
      <vt:lpstr>Calibri</vt:lpstr>
      <vt:lpstr>Franklin Gothic Book</vt:lpstr>
      <vt:lpstr>Impact</vt:lpstr>
      <vt:lpstr>Open Sans</vt:lpstr>
      <vt:lpstr>Segoe UI</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yozo</dc:creator>
  <cp:lastModifiedBy>18860974307@163.com</cp:lastModifiedBy>
  <cp:revision>1</cp:revision>
  <dcterms:created xsi:type="dcterms:W3CDTF">2015-12-01T09:06:00Z</dcterms:created>
  <dcterms:modified xsi:type="dcterms:W3CDTF">2018-06-28T02:43:35Z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