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1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84" y="4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B4577-0701-4D89-8191-79E28D826866}" type="datetimeFigureOut">
              <a:rPr lang="zh-CN" altLang="en-US" smtClean="0"/>
              <a:t>2019-02-19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6AB09-4B73-4FBE-869B-A409ECEB0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2017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B4577-0701-4D89-8191-79E28D826866}" type="datetimeFigureOut">
              <a:rPr lang="zh-CN" altLang="en-US" smtClean="0"/>
              <a:t>2019-02-19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6AB09-4B73-4FBE-869B-A409ECEB0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519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B4577-0701-4D89-8191-79E28D826866}" type="datetimeFigureOut">
              <a:rPr lang="zh-CN" altLang="en-US" smtClean="0"/>
              <a:t>2019-02-19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6AB09-4B73-4FBE-869B-A409ECEB0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253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B4577-0701-4D89-8191-79E28D826866}" type="datetimeFigureOut">
              <a:rPr lang="zh-CN" altLang="en-US" smtClean="0"/>
              <a:t>2019-02-19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6AB09-4B73-4FBE-869B-A409ECEB0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078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B4577-0701-4D89-8191-79E28D826866}" type="datetimeFigureOut">
              <a:rPr lang="zh-CN" altLang="en-US" smtClean="0"/>
              <a:t>2019-02-19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6AB09-4B73-4FBE-869B-A409ECEB0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237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B4577-0701-4D89-8191-79E28D826866}" type="datetimeFigureOut">
              <a:rPr lang="zh-CN" altLang="en-US" smtClean="0"/>
              <a:t>2019-02-19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6AB09-4B73-4FBE-869B-A409ECEB0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294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B4577-0701-4D89-8191-79E28D826866}" type="datetimeFigureOut">
              <a:rPr lang="zh-CN" altLang="en-US" smtClean="0"/>
              <a:t>2019-02-19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6AB09-4B73-4FBE-869B-A409ECEB0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3964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B4577-0701-4D89-8191-79E28D826866}" type="datetimeFigureOut">
              <a:rPr lang="zh-CN" altLang="en-US" smtClean="0"/>
              <a:t>2019-02-19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6AB09-4B73-4FBE-869B-A409ECEB0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793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B4577-0701-4D89-8191-79E28D826866}" type="datetimeFigureOut">
              <a:rPr lang="zh-CN" altLang="en-US" smtClean="0"/>
              <a:t>2019-02-19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6AB09-4B73-4FBE-869B-A409ECEB0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389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B4577-0701-4D89-8191-79E28D826866}" type="datetimeFigureOut">
              <a:rPr lang="zh-CN" altLang="en-US" smtClean="0"/>
              <a:t>2019-02-19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6AB09-4B73-4FBE-869B-A409ECEB0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518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B4577-0701-4D89-8191-79E28D826866}" type="datetimeFigureOut">
              <a:rPr lang="zh-CN" altLang="en-US" smtClean="0"/>
              <a:t>2019-02-19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6AB09-4B73-4FBE-869B-A409ECEB08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64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098693" y="6352143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   </a:t>
            </a:r>
            <a:r>
              <a:rPr lang="zh-CN" altLang="en-US" dirty="0"/>
              <a:t>原创作品</a:t>
            </a: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B4577-0701-4D89-8191-79E28D826866}" type="datetimeFigureOut">
              <a:rPr lang="zh-CN" altLang="en-US" smtClean="0"/>
              <a:t>2019-02-19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6AB09-4B73-4FBE-869B-A409ECEB087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F0000"/>
              </a:gs>
              <a:gs pos="100000">
                <a:srgbClr val="7E0000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79077" y="105923"/>
            <a:ext cx="11833846" cy="6646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841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211" y="4267040"/>
            <a:ext cx="7223281" cy="51819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6199" y="1106701"/>
            <a:ext cx="6731012" cy="408348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70" y="4493323"/>
            <a:ext cx="7223281" cy="518191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3211" y="3721291"/>
            <a:ext cx="4766599" cy="2937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83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99" y="5020527"/>
            <a:ext cx="3028801" cy="18374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6188" y="-458412"/>
            <a:ext cx="3738711" cy="505231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081006" y="1448009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目录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295106" y="1601898"/>
            <a:ext cx="38138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元宵佳节</a:t>
            </a:r>
            <a:r>
              <a:rPr lang="en-US" altLang="zh-CN" sz="2400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模板网当易网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8914" y="2166822"/>
            <a:ext cx="6664616" cy="11076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51288" y="1747016"/>
            <a:ext cx="538307" cy="536738"/>
          </a:xfrm>
          <a:prstGeom prst="rect">
            <a:avLst/>
          </a:prstGeom>
        </p:spPr>
      </p:pic>
      <p:sp>
        <p:nvSpPr>
          <p:cNvPr id="49" name="文本框 48"/>
          <p:cNvSpPr txBox="1"/>
          <p:nvPr/>
        </p:nvSpPr>
        <p:spPr>
          <a:xfrm>
            <a:off x="3295106" y="2632438"/>
            <a:ext cx="38138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元宵佳节</a:t>
            </a:r>
            <a:r>
              <a:rPr lang="en-US" altLang="zh-CN" sz="2400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模板网当易网</a:t>
            </a: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8914" y="3197362"/>
            <a:ext cx="6664616" cy="110769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51288" y="2777556"/>
            <a:ext cx="538307" cy="536738"/>
          </a:xfrm>
          <a:prstGeom prst="rect">
            <a:avLst/>
          </a:prstGeom>
        </p:spPr>
      </p:pic>
      <p:sp>
        <p:nvSpPr>
          <p:cNvPr id="52" name="文本框 51"/>
          <p:cNvSpPr txBox="1"/>
          <p:nvPr/>
        </p:nvSpPr>
        <p:spPr>
          <a:xfrm>
            <a:off x="3295106" y="3662978"/>
            <a:ext cx="38138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元宵佳节</a:t>
            </a:r>
            <a:r>
              <a:rPr lang="en-US" altLang="zh-CN" sz="2400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模板网当易网</a:t>
            </a: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8914" y="4227902"/>
            <a:ext cx="6664616" cy="110769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51288" y="3808096"/>
            <a:ext cx="538307" cy="536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884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1314" y="2895327"/>
            <a:ext cx="6429502" cy="396267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409406" y="2261541"/>
            <a:ext cx="38138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元宵佳节</a:t>
            </a:r>
            <a:r>
              <a:rPr lang="en-US" altLang="zh-CN" sz="2400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模板网当易网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1314" y="2992322"/>
            <a:ext cx="6664616" cy="11076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3100" y="2013562"/>
            <a:ext cx="1098895" cy="109569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2811314" y="1958177"/>
            <a:ext cx="6664616" cy="11076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67800" y="2013562"/>
            <a:ext cx="1098895" cy="1095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2786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570055" y="1741598"/>
            <a:ext cx="38138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元宵佳节</a:t>
            </a:r>
            <a:r>
              <a:rPr lang="en-US" altLang="zh-CN" sz="2400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模板网当易网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863" y="2306522"/>
            <a:ext cx="6664616" cy="11076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6237" y="1886716"/>
            <a:ext cx="538307" cy="53673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553442" y="2856666"/>
            <a:ext cx="7425458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  <a:cs typeface="Microsoft JhengHei UI Light" panose="020B0304030504040204" pitchFamily="34" charset="-122"/>
              </a:rPr>
              <a:t>当易网所涉及提供的</a:t>
            </a:r>
            <a:r>
              <a:rPr lang="en-US" altLang="zh-CN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  <a:cs typeface="Microsoft JhengHei UI Light" panose="020B0304030504040204" pitchFamily="34" charset="-122"/>
              </a:rPr>
              <a:t>模板、</a:t>
            </a:r>
            <a:r>
              <a:rPr lang="en-US" altLang="zh-CN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  <a:cs typeface="Microsoft JhengHei UI Light" panose="020B0304030504040204" pitchFamily="34" charset="-122"/>
              </a:rPr>
              <a:t>图片、</a:t>
            </a:r>
            <a:r>
              <a:rPr lang="en-US" altLang="zh-CN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  <a:cs typeface="Microsoft JhengHei UI Light" panose="020B0304030504040204" pitchFamily="34" charset="-122"/>
              </a:rPr>
              <a:t>图表等</a:t>
            </a:r>
            <a:r>
              <a:rPr lang="en-US" altLang="zh-CN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  <a:cs typeface="Microsoft JhengHei UI Light" panose="020B0304030504040204" pitchFamily="34" charset="-122"/>
              </a:rPr>
              <a:t>素材大多来自</a:t>
            </a:r>
            <a:r>
              <a:rPr lang="en-US" altLang="zh-CN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  <a:cs typeface="Microsoft JhengHei UI Light" panose="020B0304030504040204" pitchFamily="34" charset="-122"/>
              </a:rPr>
              <a:t>设计大 师（</a:t>
            </a:r>
            <a:r>
              <a:rPr lang="en-US" altLang="zh-CN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  <a:cs typeface="Microsoft JhengHei UI Light" panose="020B0304030504040204" pitchFamily="34" charset="-122"/>
              </a:rPr>
              <a:t>原创作者个人）授权发布作品、</a:t>
            </a:r>
            <a:r>
              <a:rPr lang="en-US" altLang="zh-CN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  <a:cs typeface="Microsoft JhengHei UI Light" panose="020B0304030504040204" pitchFamily="34" charset="-122"/>
              </a:rPr>
              <a:t>设计公司免费作品、互联网免费共享资源精选以及部分原创作品，分享给</a:t>
            </a:r>
            <a:r>
              <a:rPr lang="en-US" altLang="zh-CN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  <a:cs typeface="Microsoft JhengHei UI Light" panose="020B0304030504040204" pitchFamily="34" charset="-122"/>
              </a:rPr>
              <a:t>爱好者交流学习之用，我们并未授 权您将这些</a:t>
            </a:r>
            <a:r>
              <a:rPr lang="en-US" altLang="zh-CN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  <a:cs typeface="Microsoft JhengHei UI Light" panose="020B0304030504040204" pitchFamily="34" charset="-122"/>
              </a:rPr>
              <a:t>模板、素材、图片用于任何商业及其他用途，如果要使用请联系原作者并征求作者同意。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4712" y="-142409"/>
            <a:ext cx="41017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6595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8470" y="886523"/>
            <a:ext cx="7223281" cy="518191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03720" y="2639282"/>
            <a:ext cx="9456380" cy="1676400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99083">
                <a:srgbClr val="FF0000">
                  <a:alpha val="0"/>
                </a:srgbClr>
              </a:gs>
              <a:gs pos="78000">
                <a:srgbClr val="FF0000"/>
              </a:gs>
              <a:gs pos="28000">
                <a:srgbClr val="FF0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317307" y="2639282"/>
            <a:ext cx="31614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THANKS</a:t>
            </a:r>
            <a:endParaRPr lang="zh-CN" altLang="en-US" sz="7200" dirty="0">
              <a:solidFill>
                <a:schemeClr val="bg1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42002" y="3608778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当易网</a:t>
            </a:r>
          </a:p>
        </p:txBody>
      </p:sp>
      <p:sp>
        <p:nvSpPr>
          <p:cNvPr id="8" name="矩形 7"/>
          <p:cNvSpPr/>
          <p:nvPr/>
        </p:nvSpPr>
        <p:spPr>
          <a:xfrm flipV="1">
            <a:off x="1503720" y="2639281"/>
            <a:ext cx="9456380" cy="45719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99083">
                <a:srgbClr val="FF0000">
                  <a:alpha val="0"/>
                </a:srgbClr>
              </a:gs>
              <a:gs pos="78000">
                <a:srgbClr val="FFC000"/>
              </a:gs>
              <a:gs pos="28000">
                <a:srgbClr val="FFC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V="1">
            <a:off x="1503720" y="4269963"/>
            <a:ext cx="9456380" cy="45719"/>
          </a:xfrm>
          <a:prstGeom prst="rect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99083">
                <a:srgbClr val="FF0000">
                  <a:alpha val="0"/>
                </a:srgbClr>
              </a:gs>
              <a:gs pos="78000">
                <a:srgbClr val="FFC000"/>
              </a:gs>
              <a:gs pos="28000">
                <a:srgbClr val="FFC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7276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136</Words>
  <Application>Microsoft Office PowerPoint</Application>
  <PresentationFormat>宽屏</PresentationFormat>
  <Paragraphs>9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苏新诗柳楷简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51PPT模板网;www.51pptmoban.com</dc:creator>
  <cp:lastModifiedBy>wuhan</cp:lastModifiedBy>
  <cp:revision>33</cp:revision>
  <dcterms:created xsi:type="dcterms:W3CDTF">2017-02-07T12:25:27Z</dcterms:created>
  <dcterms:modified xsi:type="dcterms:W3CDTF">2019-02-19T06:46:58Z</dcterms:modified>
</cp:coreProperties>
</file>