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4"/>
  </p:notesMasterIdLst>
  <p:handoutMasterIdLst>
    <p:handoutMasterId r:id="rId25"/>
  </p:handoutMasterIdLst>
  <p:sldIdLst>
    <p:sldId id="3276" r:id="rId2"/>
    <p:sldId id="3265" r:id="rId3"/>
    <p:sldId id="3277" r:id="rId4"/>
    <p:sldId id="3242" r:id="rId5"/>
    <p:sldId id="3248" r:id="rId6"/>
    <p:sldId id="3261" r:id="rId7"/>
    <p:sldId id="3263" r:id="rId8"/>
    <p:sldId id="3278" r:id="rId9"/>
    <p:sldId id="3245" r:id="rId10"/>
    <p:sldId id="3262" r:id="rId11"/>
    <p:sldId id="3243" r:id="rId12"/>
    <p:sldId id="3260" r:id="rId13"/>
    <p:sldId id="3279" r:id="rId14"/>
    <p:sldId id="3239" r:id="rId15"/>
    <p:sldId id="3247" r:id="rId16"/>
    <p:sldId id="3264" r:id="rId17"/>
    <p:sldId id="3244" r:id="rId18"/>
    <p:sldId id="3280" r:id="rId19"/>
    <p:sldId id="3240" r:id="rId20"/>
    <p:sldId id="3241" r:id="rId21"/>
    <p:sldId id="3246" r:id="rId22"/>
    <p:sldId id="3281"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0FC7D3"/>
    <a:srgbClr val="EC206C"/>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32" autoAdjust="0"/>
    <p:restoredTop sz="92986" autoAdjust="0"/>
  </p:normalViewPr>
  <p:slideViewPr>
    <p:cSldViewPr>
      <p:cViewPr varScale="1">
        <p:scale>
          <a:sx n="58" d="100"/>
          <a:sy n="58" d="100"/>
        </p:scale>
        <p:origin x="78" y="42"/>
      </p:cViewPr>
      <p:guideLst>
        <p:guide orient="horz" pos="328"/>
        <p:guide pos="4050"/>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2019-02-20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2019-02-20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42822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874136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225894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717788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701382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594810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682809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686287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709009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006845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90803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11988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55762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504242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678846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10551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727225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422596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921506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24006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7723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1311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3A93E93-166D-47F5-9EF1-ACEABE24AEEA}" type="datetimeFigureOut">
              <a:rPr lang="zh-CN" altLang="en-US" smtClean="0"/>
              <a:t>2019-02-20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352629"/>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fontAlgn="auto">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362022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2019-02-20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2" y="1142"/>
            <a:ext cx="12853989" cy="723061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795" y="4638358"/>
            <a:ext cx="12855577" cy="259384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7" name="圆角矩形 6"/>
          <p:cNvSpPr/>
          <p:nvPr/>
        </p:nvSpPr>
        <p:spPr>
          <a:xfrm>
            <a:off x="3304771" y="5749282"/>
            <a:ext cx="6173238" cy="607122"/>
          </a:xfrm>
          <a:prstGeom prst="roundRect">
            <a:avLst/>
          </a:prstGeom>
          <a:solidFill>
            <a:schemeClr val="bg1"/>
          </a:solidFill>
          <a:ln>
            <a:noFill/>
          </a:ln>
          <a:effectLst>
            <a:innerShdw blurRad="1778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8494" tIns="64247" rIns="128494" bIns="64247"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8" name="TextBox 23"/>
          <p:cNvSpPr txBox="1"/>
          <p:nvPr/>
        </p:nvSpPr>
        <p:spPr>
          <a:xfrm>
            <a:off x="4523503" y="5779137"/>
            <a:ext cx="3811752" cy="499081"/>
          </a:xfrm>
          <a:prstGeom prst="rect">
            <a:avLst/>
          </a:prstGeom>
          <a:noFill/>
        </p:spPr>
        <p:txBody>
          <a:bodyPr wrap="none" lIns="128494" tIns="64247" rIns="128494" bIns="64247" rtlCol="0">
            <a:spAutoFit/>
          </a:bodyPr>
          <a:lstStyle/>
          <a:p>
            <a:pPr algn="ctr">
              <a:lnSpc>
                <a:spcPct val="120000"/>
              </a:lnSpc>
              <a:defRPr/>
            </a:pPr>
            <a:r>
              <a:rPr lang="zh-CN" altLang="en-US" sz="2000" cap="all" dirty="0">
                <a:solidFill>
                  <a:schemeClr val="accent3"/>
                </a:solidFill>
                <a:latin typeface="微软雅黑" panose="020B0503020204020204" pitchFamily="34" charset="-122"/>
                <a:ea typeface="微软雅黑" panose="020B0503020204020204" pitchFamily="34" charset="-122"/>
                <a:cs typeface="+mn-ea"/>
                <a:sym typeface="+mn-lt"/>
              </a:rPr>
              <a:t>适用于工作汇报</a:t>
            </a:r>
            <a:r>
              <a:rPr lang="en-US" altLang="zh-CN" sz="2000" cap="all" dirty="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a:solidFill>
                  <a:schemeClr val="accent3"/>
                </a:solidFill>
                <a:latin typeface="微软雅黑" panose="020B0503020204020204" pitchFamily="34" charset="-122"/>
                <a:ea typeface="微软雅黑" panose="020B0503020204020204" pitchFamily="34" charset="-122"/>
                <a:cs typeface="+mn-ea"/>
                <a:sym typeface="+mn-lt"/>
              </a:rPr>
              <a:t>述职</a:t>
            </a:r>
            <a:r>
              <a:rPr lang="en-US" altLang="zh-CN" sz="2000" cap="all" dirty="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a:solidFill>
                  <a:schemeClr val="accent3"/>
                </a:solidFill>
                <a:latin typeface="微软雅黑" panose="020B0503020204020204" pitchFamily="34" charset="-122"/>
                <a:ea typeface="微软雅黑" panose="020B0503020204020204" pitchFamily="34" charset="-122"/>
                <a:cs typeface="+mn-ea"/>
                <a:sym typeface="+mn-lt"/>
              </a:rPr>
              <a:t>工作总结</a:t>
            </a:r>
            <a:endParaRPr lang="zh-CN" altLang="zh-CN" sz="2000" cap="all" dirty="0">
              <a:solidFill>
                <a:schemeClr val="accent3"/>
              </a:solidFill>
              <a:latin typeface="微软雅黑" panose="020B0503020204020204" pitchFamily="34" charset="-122"/>
              <a:ea typeface="微软雅黑" panose="020B0503020204020204" pitchFamily="34" charset="-122"/>
              <a:cs typeface="+mn-ea"/>
              <a:sym typeface="+mn-lt"/>
            </a:endParaRPr>
          </a:p>
        </p:txBody>
      </p:sp>
      <p:grpSp>
        <p:nvGrpSpPr>
          <p:cNvPr id="9" name="Group 91"/>
          <p:cNvGrpSpPr>
            <a:grpSpLocks/>
          </p:cNvGrpSpPr>
          <p:nvPr/>
        </p:nvGrpSpPr>
        <p:grpSpPr bwMode="auto">
          <a:xfrm>
            <a:off x="3319832" y="5771095"/>
            <a:ext cx="548980" cy="829646"/>
            <a:chOff x="936" y="1480"/>
            <a:chExt cx="1589" cy="2402"/>
          </a:xfrm>
        </p:grpSpPr>
        <p:grpSp>
          <p:nvGrpSpPr>
            <p:cNvPr id="10" name="组合 33"/>
            <p:cNvGrpSpPr>
              <a:grpSpLocks/>
            </p:cNvGrpSpPr>
            <p:nvPr/>
          </p:nvGrpSpPr>
          <p:grpSpPr bwMode="auto">
            <a:xfrm>
              <a:off x="985" y="1583"/>
              <a:ext cx="1441" cy="2299"/>
              <a:chOff x="1754168" y="3653262"/>
              <a:chExt cx="1857599" cy="2968056"/>
            </a:xfrm>
          </p:grpSpPr>
          <p:sp>
            <p:nvSpPr>
              <p:cNvPr id="15" name="椭圆 1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cs typeface="+mn-ea"/>
                  <a:sym typeface="+mn-lt"/>
                </a:endParaRPr>
              </a:p>
            </p:txBody>
          </p:sp>
          <p:sp>
            <p:nvSpPr>
              <p:cNvPr id="17" name="椭圆 16"/>
              <p:cNvSpPr/>
              <p:nvPr/>
            </p:nvSpPr>
            <p:spPr>
              <a:xfrm>
                <a:off x="1890879" y="3789973"/>
                <a:ext cx="1584176" cy="1584174"/>
              </a:xfrm>
              <a:prstGeom prst="ellipse">
                <a:avLst/>
              </a:prstGeom>
              <a:solidFill>
                <a:schemeClr val="accent1"/>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solidFill>
                    <a:srgbClr val="0087CF"/>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2336919" y="4093187"/>
                <a:ext cx="689023" cy="2528131"/>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797" b="1">
                  <a:solidFill>
                    <a:srgbClr val="CA0098"/>
                  </a:solidFill>
                  <a:latin typeface="微软雅黑" panose="020B0503020204020204" pitchFamily="34" charset="-122"/>
                  <a:ea typeface="微软雅黑" panose="020B0503020204020204" pitchFamily="34" charset="-122"/>
                  <a:cs typeface="+mn-ea"/>
                  <a:sym typeface="+mn-lt"/>
                </a:endParaRPr>
              </a:p>
            </p:txBody>
          </p:sp>
        </p:grpSp>
        <p:grpSp>
          <p:nvGrpSpPr>
            <p:cNvPr id="11" name="组合 4"/>
            <p:cNvGrpSpPr>
              <a:grpSpLocks/>
            </p:cNvGrpSpPr>
            <p:nvPr/>
          </p:nvGrpSpPr>
          <p:grpSpPr bwMode="auto">
            <a:xfrm>
              <a:off x="936" y="1480"/>
              <a:ext cx="1589" cy="1588"/>
              <a:chOff x="3733576" y="3930057"/>
              <a:chExt cx="1801556" cy="1800152"/>
            </a:xfrm>
          </p:grpSpPr>
          <p:sp>
            <p:nvSpPr>
              <p:cNvPr id="12" name="椭圆 11"/>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sp>
        <p:nvSpPr>
          <p:cNvPr id="19" name="TextBox 1"/>
          <p:cNvSpPr txBox="1"/>
          <p:nvPr/>
        </p:nvSpPr>
        <p:spPr>
          <a:xfrm>
            <a:off x="2651030" y="4611102"/>
            <a:ext cx="7738785" cy="1237471"/>
          </a:xfrm>
          <a:prstGeom prst="rect">
            <a:avLst/>
          </a:prstGeom>
          <a:noFill/>
        </p:spPr>
        <p:txBody>
          <a:bodyPr wrap="square" lIns="128494" tIns="64247" rIns="128494" bIns="64247" rtlCol="0">
            <a:spAutoFit/>
          </a:bodyPr>
          <a:lstStyle/>
          <a:p>
            <a:pPr algn="ctr"/>
            <a:r>
              <a:rPr lang="zh-CN" altLang="en-US" sz="7198"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医疗医学</a:t>
            </a:r>
            <a:r>
              <a:rPr lang="en-US" altLang="zh-CN" sz="7198"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PPT</a:t>
            </a:r>
            <a:r>
              <a:rPr lang="zh-CN" altLang="en-US" sz="7198"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模板</a:t>
            </a:r>
          </a:p>
        </p:txBody>
      </p:sp>
      <p:sp>
        <p:nvSpPr>
          <p:cNvPr id="20" name="TextBox 4"/>
          <p:cNvSpPr txBox="1"/>
          <p:nvPr/>
        </p:nvSpPr>
        <p:spPr>
          <a:xfrm>
            <a:off x="3624781" y="6370505"/>
            <a:ext cx="5609193" cy="492443"/>
          </a:xfrm>
          <a:prstGeom prst="rect">
            <a:avLst/>
          </a:prstGeom>
          <a:noFill/>
        </p:spPr>
        <p:txBody>
          <a:bodyPr wrap="square" rtlCol="0">
            <a:spAutoFit/>
          </a:bodyPr>
          <a:lstStyle/>
          <a:p>
            <a:pPr algn="ctr">
              <a:lnSpc>
                <a:spcPct val="130000"/>
              </a:lnSpc>
              <a:defRPr/>
            </a:pPr>
            <a:r>
              <a:rPr lang="en-US" altLang="zh-CN" sz="2000" cap="all" dirty="0">
                <a:solidFill>
                  <a:schemeClr val="bg1"/>
                </a:solidFill>
                <a:latin typeface="微软雅黑" panose="020B0503020204020204" pitchFamily="34" charset="-122"/>
                <a:ea typeface="微软雅黑" panose="020B0503020204020204" pitchFamily="34" charset="-122"/>
              </a:rPr>
              <a:t>Health care medicine</a:t>
            </a:r>
          </a:p>
        </p:txBody>
      </p:sp>
      <p:sp>
        <p:nvSpPr>
          <p:cNvPr id="21" name="TextBox 5"/>
          <p:cNvSpPr txBox="1"/>
          <p:nvPr/>
        </p:nvSpPr>
        <p:spPr>
          <a:xfrm>
            <a:off x="4308412" y="6802477"/>
            <a:ext cx="4241933" cy="387654"/>
          </a:xfrm>
          <a:prstGeom prst="rect">
            <a:avLst/>
          </a:prstGeom>
          <a:noFill/>
        </p:spPr>
        <p:txBody>
          <a:bodyPr wrap="square" rtlCol="0">
            <a:spAutoFit/>
          </a:bodyPr>
          <a:lstStyle/>
          <a:p>
            <a:pPr algn="ctr">
              <a:lnSpc>
                <a:spcPct val="120000"/>
              </a:lnSpc>
              <a:defRPr/>
            </a:pPr>
            <a:r>
              <a:rPr lang="zh-CN" altLang="en-US" sz="1600" cap="all" spc="300" dirty="0">
                <a:solidFill>
                  <a:schemeClr val="bg1"/>
                </a:solidFill>
                <a:latin typeface="微软雅黑" panose="020B0503020204020204" pitchFamily="34" charset="-122"/>
                <a:ea typeface="微软雅黑" panose="020B0503020204020204" pitchFamily="34" charset="-122"/>
                <a:cs typeface="+mn-ea"/>
                <a:sym typeface="+mn-lt"/>
              </a:rPr>
              <a:t>汇报人：李医生</a:t>
            </a:r>
            <a:endParaRPr lang="zh-CN" altLang="zh-CN" sz="1600" cap="all"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2"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86146" y="5991979"/>
            <a:ext cx="2073750" cy="4970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20235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par>
                                <p:cTn id="13" presetID="2" presetClass="entr" presetSubtype="2" fill="hold" grpId="0" nodeType="withEffect">
                                  <p:stCondLst>
                                    <p:cond delay="1700"/>
                                  </p:stCondLst>
                                  <p:iterate type="lt">
                                    <p:tmPct val="23333"/>
                                  </p:iterate>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3633"/>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4133"/>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4633"/>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par>
                          <p:cTn id="30" fill="hold">
                            <p:stCondLst>
                              <p:cond delay="5133"/>
                            </p:stCondLst>
                            <p:childTnLst>
                              <p:par>
                                <p:cTn id="31" presetID="42" presetClass="path" presetSubtype="0" accel="50000" decel="50000" fill="hold" nodeType="afterEffect">
                                  <p:stCondLst>
                                    <p:cond delay="0"/>
                                  </p:stCondLst>
                                  <p:childTnLst>
                                    <p:animMotion origin="layout" path="M -2.71605E-6 -6.93591E-7 L 0.42037 0.00088 " pathEditMode="relative" rAng="0" ptsTypes="AA">
                                      <p:cBhvr>
                                        <p:cTn id="32" dur="2000" fill="hold"/>
                                        <p:tgtEl>
                                          <p:spTgt spid="9"/>
                                        </p:tgtEl>
                                        <p:attrNameLst>
                                          <p:attrName>ppt_x</p:attrName>
                                          <p:attrName>ppt_y</p:attrName>
                                        </p:attrNameLst>
                                      </p:cBhvr>
                                      <p:rCtr x="21012" y="44"/>
                                    </p:animMotion>
                                  </p:childTnLst>
                                </p:cTn>
                              </p:par>
                              <p:par>
                                <p:cTn id="33" presetID="42" presetClass="path" presetSubtype="0" accel="50000" decel="50000" fill="hold" nodeType="withEffect">
                                  <p:stCondLst>
                                    <p:cond delay="0"/>
                                  </p:stCondLst>
                                  <p:childTnLst>
                                    <p:animMotion origin="layout" path="M -2.71605E-6 4.61809E-6 L 0.41457 -0.0022 " pathEditMode="relative" rAng="0" ptsTypes="AA">
                                      <p:cBhvr>
                                        <p:cTn id="34" dur="2000" fill="hold"/>
                                        <p:tgtEl>
                                          <p:spTgt spid="22"/>
                                        </p:tgtEl>
                                        <p:attrNameLst>
                                          <p:attrName>ppt_x</p:attrName>
                                          <p:attrName>ppt_y</p:attrName>
                                        </p:attrNameLst>
                                      </p:cBhvr>
                                      <p:rCtr x="20728" y="-110"/>
                                    </p:animMotion>
                                  </p:childTnLst>
                                </p:cTn>
                              </p:par>
                              <p:par>
                                <p:cTn id="35" presetID="22" presetClass="entr" presetSubtype="8" fill="hold" grpId="0" nodeType="withEffect">
                                  <p:stCondLst>
                                    <p:cond delay="40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1600"/>
                                        <p:tgtEl>
                                          <p:spTgt spid="8"/>
                                        </p:tgtEl>
                                      </p:cBhvr>
                                    </p:animEffect>
                                  </p:childTnLst>
                                </p:cTn>
                              </p:par>
                            </p:childTnLst>
                          </p:cTn>
                        </p:par>
                        <p:par>
                          <p:cTn id="38" fill="hold">
                            <p:stCondLst>
                              <p:cond delay="7133"/>
                            </p:stCondLst>
                            <p:childTnLst>
                              <p:par>
                                <p:cTn id="39" presetID="10" presetClass="exit" presetSubtype="0" fill="hold" nodeType="after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2"/>
                                        </p:tgtEl>
                                      </p:cBhvr>
                                    </p:animEffect>
                                    <p:set>
                                      <p:cBhvr>
                                        <p:cTn id="44" dur="1" fill="hold">
                                          <p:stCondLst>
                                            <p:cond delay="499"/>
                                          </p:stCondLst>
                                        </p:cTn>
                                        <p:tgtEl>
                                          <p:spTgt spid="22"/>
                                        </p:tgtEl>
                                        <p:attrNameLst>
                                          <p:attrName>style.visibility</p:attrName>
                                        </p:attrNameLst>
                                      </p:cBhvr>
                                      <p:to>
                                        <p:strVal val="hidden"/>
                                      </p:to>
                                    </p:set>
                                  </p:childTnLst>
                                </p:cTn>
                              </p:par>
                            </p:childTnLst>
                          </p:cTn>
                        </p:par>
                        <p:par>
                          <p:cTn id="45" fill="hold">
                            <p:stCondLst>
                              <p:cond delay="7633"/>
                            </p:stCondLst>
                            <p:childTnLst>
                              <p:par>
                                <p:cTn id="46" presetID="22" presetClass="entr" presetSubtype="8"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8133"/>
                            </p:stCondLst>
                            <p:childTnLst>
                              <p:par>
                                <p:cTn id="50" presetID="22" presetClass="entr" presetSubtype="2"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1190879" y="4453781"/>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1190879" y="2320181"/>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596901" y="-17858"/>
            <a:ext cx="6662890" cy="7250508"/>
            <a:chOff x="694895" y="-12700"/>
            <a:chExt cx="4833397" cy="5156200"/>
          </a:xfrm>
          <a:blipFill dpi="0" rotWithShape="1">
            <a:blip r:embed="rId3">
              <a:extLst>
                <a:ext uri="{28A0092B-C50C-407E-A947-70E740481C1C}">
                  <a14:useLocalDpi xmlns:a14="http://schemas.microsoft.com/office/drawing/2010/main" val="0"/>
                </a:ext>
              </a:extLst>
            </a:blip>
            <a:srcRect/>
            <a:stretch>
              <a:fillRect/>
            </a:stretch>
          </a:blipFill>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年度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201X 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accent2"/>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528770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1028775"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19465" name="AutoShape 9"/>
          <p:cNvSpPr>
            <a:spLocks/>
          </p:cNvSpPr>
          <p:nvPr/>
        </p:nvSpPr>
        <p:spPr bwMode="auto">
          <a:xfrm>
            <a:off x="6372900"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6370669"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grpSp>
        <p:nvGrpSpPr>
          <p:cNvPr id="31" name="Group 1"/>
          <p:cNvGrpSpPr>
            <a:grpSpLocks/>
          </p:cNvGrpSpPr>
          <p:nvPr/>
        </p:nvGrpSpPr>
        <p:grpSpPr bwMode="auto">
          <a:xfrm>
            <a:off x="3657675" y="1665296"/>
            <a:ext cx="2571609" cy="5058390"/>
            <a:chOff x="-1" y="0"/>
            <a:chExt cx="1829063" cy="3596384"/>
          </a:xfrm>
        </p:grpSpPr>
        <p:sp>
          <p:nvSpPr>
            <p:cNvPr id="32"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3"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4"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36" name="Group 1"/>
          <p:cNvGrpSpPr>
            <a:grpSpLocks/>
          </p:cNvGrpSpPr>
          <p:nvPr/>
        </p:nvGrpSpPr>
        <p:grpSpPr bwMode="auto">
          <a:xfrm>
            <a:off x="6311975" y="1665296"/>
            <a:ext cx="2571609" cy="5058390"/>
            <a:chOff x="-1" y="0"/>
            <a:chExt cx="1829063" cy="3596384"/>
          </a:xfrm>
        </p:grpSpPr>
        <p:sp>
          <p:nvSpPr>
            <p:cNvPr id="37"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8"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9"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0"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41" name="Group 1"/>
          <p:cNvGrpSpPr>
            <a:grpSpLocks/>
          </p:cNvGrpSpPr>
          <p:nvPr/>
        </p:nvGrpSpPr>
        <p:grpSpPr bwMode="auto">
          <a:xfrm>
            <a:off x="8978975" y="1665296"/>
            <a:ext cx="2571609" cy="5058390"/>
            <a:chOff x="-1" y="0"/>
            <a:chExt cx="1829063" cy="3596384"/>
          </a:xfrm>
        </p:grpSpPr>
        <p:sp>
          <p:nvSpPr>
            <p:cNvPr id="42"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43"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44"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5"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up)">
                                      <p:cBhvr>
                                        <p:cTn id="15" dur="500"/>
                                        <p:tgtEl>
                                          <p:spTgt spid="3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年度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201X 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accent2"/>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012512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94" y="1366"/>
            <a:ext cx="7392868" cy="722992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defRPr/>
            </a:pPr>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5126" name="Rectangle 4"/>
          <p:cNvSpPr>
            <a:spLocks noChangeArrowheads="1"/>
          </p:cNvSpPr>
          <p:nvPr/>
        </p:nvSpPr>
        <p:spPr bwMode="auto">
          <a:xfrm>
            <a:off x="8145898" y="1589685"/>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7" name="Group 5"/>
          <p:cNvGrpSpPr>
            <a:grpSpLocks/>
          </p:cNvGrpSpPr>
          <p:nvPr/>
        </p:nvGrpSpPr>
        <p:grpSpPr bwMode="auto">
          <a:xfrm>
            <a:off x="6965092" y="1349211"/>
            <a:ext cx="816965" cy="816965"/>
            <a:chOff x="0" y="0"/>
            <a:chExt cx="366" cy="366"/>
          </a:xfrm>
        </p:grpSpPr>
        <p:sp>
          <p:nvSpPr>
            <p:cNvPr id="5153" name="Oval 6"/>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4" name="Freeform 7"/>
            <p:cNvSpPr>
              <a:spLocks noEditPoints="1"/>
            </p:cNvSpPr>
            <p:nvPr/>
          </p:nvSpPr>
          <p:spPr bwMode="auto">
            <a:xfrm>
              <a:off x="108" y="100"/>
              <a:ext cx="148" cy="164"/>
            </a:xfrm>
            <a:custGeom>
              <a:avLst/>
              <a:gdLst>
                <a:gd name="T0" fmla="*/ 140 w 71"/>
                <a:gd name="T1" fmla="*/ 21 h 79"/>
                <a:gd name="T2" fmla="*/ 144 w 71"/>
                <a:gd name="T3" fmla="*/ 6 h 79"/>
                <a:gd name="T4" fmla="*/ 148 w 71"/>
                <a:gd name="T5" fmla="*/ 17 h 79"/>
                <a:gd name="T6" fmla="*/ 15 w 71"/>
                <a:gd name="T7" fmla="*/ 6 h 79"/>
                <a:gd name="T8" fmla="*/ 60 w 71"/>
                <a:gd name="T9" fmla="*/ 0 h 79"/>
                <a:gd name="T10" fmla="*/ 90 w 71"/>
                <a:gd name="T11" fmla="*/ 6 h 79"/>
                <a:gd name="T12" fmla="*/ 135 w 71"/>
                <a:gd name="T13" fmla="*/ 21 h 79"/>
                <a:gd name="T14" fmla="*/ 15 w 71"/>
                <a:gd name="T15" fmla="*/ 6 h 79"/>
                <a:gd name="T16" fmla="*/ 0 w 71"/>
                <a:gd name="T17" fmla="*/ 10 h 79"/>
                <a:gd name="T18" fmla="*/ 10 w 71"/>
                <a:gd name="T19" fmla="*/ 6 h 79"/>
                <a:gd name="T20" fmla="*/ 6 w 71"/>
                <a:gd name="T21" fmla="*/ 21 h 79"/>
                <a:gd name="T22" fmla="*/ 133 w 71"/>
                <a:gd name="T23" fmla="*/ 27 h 79"/>
                <a:gd name="T24" fmla="*/ 17 w 71"/>
                <a:gd name="T25" fmla="*/ 118 h 79"/>
                <a:gd name="T26" fmla="*/ 133 w 71"/>
                <a:gd name="T27" fmla="*/ 27 h 79"/>
                <a:gd name="T28" fmla="*/ 108 w 71"/>
                <a:gd name="T29" fmla="*/ 102 h 79"/>
                <a:gd name="T30" fmla="*/ 85 w 71"/>
                <a:gd name="T31" fmla="*/ 95 h 79"/>
                <a:gd name="T32" fmla="*/ 85 w 71"/>
                <a:gd name="T33" fmla="*/ 89 h 79"/>
                <a:gd name="T34" fmla="*/ 123 w 71"/>
                <a:gd name="T35" fmla="*/ 83 h 79"/>
                <a:gd name="T36" fmla="*/ 85 w 71"/>
                <a:gd name="T37" fmla="*/ 89 h 79"/>
                <a:gd name="T38" fmla="*/ 123 w 71"/>
                <a:gd name="T39" fmla="*/ 73 h 79"/>
                <a:gd name="T40" fmla="*/ 85 w 71"/>
                <a:gd name="T41" fmla="*/ 66 h 79"/>
                <a:gd name="T42" fmla="*/ 52 w 71"/>
                <a:gd name="T43" fmla="*/ 108 h 79"/>
                <a:gd name="T44" fmla="*/ 48 w 71"/>
                <a:gd name="T45" fmla="*/ 89 h 79"/>
                <a:gd name="T46" fmla="*/ 29 w 71"/>
                <a:gd name="T47" fmla="*/ 85 h 79"/>
                <a:gd name="T48" fmla="*/ 79 w 71"/>
                <a:gd name="T49" fmla="*/ 83 h 79"/>
                <a:gd name="T50" fmla="*/ 54 w 71"/>
                <a:gd name="T51" fmla="*/ 83 h 79"/>
                <a:gd name="T52" fmla="*/ 27 w 71"/>
                <a:gd name="T53" fmla="*/ 46 h 79"/>
                <a:gd name="T54" fmla="*/ 79 w 71"/>
                <a:gd name="T55" fmla="*/ 35 h 79"/>
                <a:gd name="T56" fmla="*/ 27 w 71"/>
                <a:gd name="T57" fmla="*/ 46 h 79"/>
                <a:gd name="T58" fmla="*/ 10 w 71"/>
                <a:gd name="T59" fmla="*/ 135 h 79"/>
                <a:gd name="T60" fmla="*/ 142 w 71"/>
                <a:gd name="T61" fmla="*/ 125 h 79"/>
                <a:gd name="T62" fmla="*/ 65 w 71"/>
                <a:gd name="T63" fmla="*/ 139 h 79"/>
                <a:gd name="T64" fmla="*/ 33 w 71"/>
                <a:gd name="T65" fmla="*/ 164 h 79"/>
                <a:gd name="T66" fmla="*/ 65 w 71"/>
                <a:gd name="T67" fmla="*/ 139 h 79"/>
                <a:gd name="T68" fmla="*/ 100 w 71"/>
                <a:gd name="T69" fmla="*/ 164 h 79"/>
                <a:gd name="T70" fmla="*/ 100 w 71"/>
                <a:gd name="T71" fmla="*/ 139 h 7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9">
                  <a:moveTo>
                    <a:pt x="69" y="10"/>
                  </a:moveTo>
                  <a:cubicBezTo>
                    <a:pt x="67" y="10"/>
                    <a:pt x="67" y="10"/>
                    <a:pt x="67" y="10"/>
                  </a:cubicBezTo>
                  <a:cubicBezTo>
                    <a:pt x="67" y="3"/>
                    <a:pt x="67" y="3"/>
                    <a:pt x="67" y="3"/>
                  </a:cubicBezTo>
                  <a:cubicBezTo>
                    <a:pt x="69" y="3"/>
                    <a:pt x="69" y="3"/>
                    <a:pt x="69" y="3"/>
                  </a:cubicBezTo>
                  <a:cubicBezTo>
                    <a:pt x="71" y="5"/>
                    <a:pt x="71" y="5"/>
                    <a:pt x="71" y="5"/>
                  </a:cubicBezTo>
                  <a:cubicBezTo>
                    <a:pt x="71" y="8"/>
                    <a:pt x="71" y="8"/>
                    <a:pt x="71" y="8"/>
                  </a:cubicBezTo>
                  <a:lnTo>
                    <a:pt x="69" y="10"/>
                  </a:lnTo>
                  <a:close/>
                  <a:moveTo>
                    <a:pt x="7" y="3"/>
                  </a:moveTo>
                  <a:cubicBezTo>
                    <a:pt x="29" y="3"/>
                    <a:pt x="29" y="3"/>
                    <a:pt x="29" y="3"/>
                  </a:cubicBezTo>
                  <a:cubicBezTo>
                    <a:pt x="29" y="0"/>
                    <a:pt x="29" y="0"/>
                    <a:pt x="29" y="0"/>
                  </a:cubicBezTo>
                  <a:cubicBezTo>
                    <a:pt x="43" y="0"/>
                    <a:pt x="43" y="0"/>
                    <a:pt x="43" y="0"/>
                  </a:cubicBezTo>
                  <a:cubicBezTo>
                    <a:pt x="43" y="3"/>
                    <a:pt x="43" y="3"/>
                    <a:pt x="43" y="3"/>
                  </a:cubicBezTo>
                  <a:cubicBezTo>
                    <a:pt x="65" y="3"/>
                    <a:pt x="65" y="3"/>
                    <a:pt x="65" y="3"/>
                  </a:cubicBezTo>
                  <a:cubicBezTo>
                    <a:pt x="65" y="10"/>
                    <a:pt x="65" y="10"/>
                    <a:pt x="65" y="10"/>
                  </a:cubicBezTo>
                  <a:cubicBezTo>
                    <a:pt x="7" y="10"/>
                    <a:pt x="7" y="10"/>
                    <a:pt x="7" y="10"/>
                  </a:cubicBezTo>
                  <a:lnTo>
                    <a:pt x="7" y="3"/>
                  </a:lnTo>
                  <a:close/>
                  <a:moveTo>
                    <a:pt x="0" y="8"/>
                  </a:moveTo>
                  <a:cubicBezTo>
                    <a:pt x="0" y="5"/>
                    <a:pt x="0" y="5"/>
                    <a:pt x="0" y="5"/>
                  </a:cubicBezTo>
                  <a:cubicBezTo>
                    <a:pt x="3" y="3"/>
                    <a:pt x="3" y="3"/>
                    <a:pt x="3" y="3"/>
                  </a:cubicBezTo>
                  <a:cubicBezTo>
                    <a:pt x="5" y="3"/>
                    <a:pt x="5" y="3"/>
                    <a:pt x="5" y="3"/>
                  </a:cubicBezTo>
                  <a:cubicBezTo>
                    <a:pt x="5" y="10"/>
                    <a:pt x="5" y="10"/>
                    <a:pt x="5" y="10"/>
                  </a:cubicBezTo>
                  <a:cubicBezTo>
                    <a:pt x="3" y="10"/>
                    <a:pt x="3" y="10"/>
                    <a:pt x="3" y="10"/>
                  </a:cubicBezTo>
                  <a:lnTo>
                    <a:pt x="0" y="8"/>
                  </a:lnTo>
                  <a:close/>
                  <a:moveTo>
                    <a:pt x="64" y="13"/>
                  </a:moveTo>
                  <a:cubicBezTo>
                    <a:pt x="64" y="57"/>
                    <a:pt x="64" y="57"/>
                    <a:pt x="64" y="57"/>
                  </a:cubicBezTo>
                  <a:cubicBezTo>
                    <a:pt x="8" y="57"/>
                    <a:pt x="8" y="57"/>
                    <a:pt x="8" y="57"/>
                  </a:cubicBezTo>
                  <a:cubicBezTo>
                    <a:pt x="8" y="13"/>
                    <a:pt x="8" y="13"/>
                    <a:pt x="8" y="13"/>
                  </a:cubicBezTo>
                  <a:lnTo>
                    <a:pt x="64" y="13"/>
                  </a:lnTo>
                  <a:close/>
                  <a:moveTo>
                    <a:pt x="41" y="49"/>
                  </a:moveTo>
                  <a:cubicBezTo>
                    <a:pt x="52" y="49"/>
                    <a:pt x="52" y="49"/>
                    <a:pt x="52" y="49"/>
                  </a:cubicBezTo>
                  <a:cubicBezTo>
                    <a:pt x="52" y="46"/>
                    <a:pt x="52" y="46"/>
                    <a:pt x="52" y="46"/>
                  </a:cubicBezTo>
                  <a:cubicBezTo>
                    <a:pt x="41" y="46"/>
                    <a:pt x="41" y="46"/>
                    <a:pt x="41" y="46"/>
                  </a:cubicBezTo>
                  <a:lnTo>
                    <a:pt x="41" y="49"/>
                  </a:lnTo>
                  <a:close/>
                  <a:moveTo>
                    <a:pt x="41" y="43"/>
                  </a:moveTo>
                  <a:cubicBezTo>
                    <a:pt x="59" y="43"/>
                    <a:pt x="59" y="43"/>
                    <a:pt x="59" y="43"/>
                  </a:cubicBezTo>
                  <a:cubicBezTo>
                    <a:pt x="59" y="40"/>
                    <a:pt x="59" y="40"/>
                    <a:pt x="59" y="40"/>
                  </a:cubicBezTo>
                  <a:cubicBezTo>
                    <a:pt x="41" y="40"/>
                    <a:pt x="41" y="40"/>
                    <a:pt x="41" y="40"/>
                  </a:cubicBezTo>
                  <a:lnTo>
                    <a:pt x="41" y="43"/>
                  </a:lnTo>
                  <a:close/>
                  <a:moveTo>
                    <a:pt x="41" y="35"/>
                  </a:moveTo>
                  <a:cubicBezTo>
                    <a:pt x="59" y="35"/>
                    <a:pt x="59" y="35"/>
                    <a:pt x="59" y="35"/>
                  </a:cubicBezTo>
                  <a:cubicBezTo>
                    <a:pt x="59" y="32"/>
                    <a:pt x="59" y="32"/>
                    <a:pt x="59" y="32"/>
                  </a:cubicBezTo>
                  <a:cubicBezTo>
                    <a:pt x="41" y="32"/>
                    <a:pt x="41" y="32"/>
                    <a:pt x="41" y="32"/>
                  </a:cubicBezTo>
                  <a:lnTo>
                    <a:pt x="41" y="35"/>
                  </a:lnTo>
                  <a:close/>
                  <a:moveTo>
                    <a:pt x="25" y="52"/>
                  </a:moveTo>
                  <a:cubicBezTo>
                    <a:pt x="30" y="52"/>
                    <a:pt x="35" y="48"/>
                    <a:pt x="36" y="43"/>
                  </a:cubicBezTo>
                  <a:cubicBezTo>
                    <a:pt x="23" y="43"/>
                    <a:pt x="23" y="43"/>
                    <a:pt x="23" y="43"/>
                  </a:cubicBezTo>
                  <a:cubicBezTo>
                    <a:pt x="23" y="30"/>
                    <a:pt x="23" y="30"/>
                    <a:pt x="23" y="30"/>
                  </a:cubicBezTo>
                  <a:cubicBezTo>
                    <a:pt x="17" y="30"/>
                    <a:pt x="14" y="35"/>
                    <a:pt x="14" y="41"/>
                  </a:cubicBezTo>
                  <a:cubicBezTo>
                    <a:pt x="14" y="47"/>
                    <a:pt x="18" y="52"/>
                    <a:pt x="25" y="52"/>
                  </a:cubicBezTo>
                  <a:close/>
                  <a:moveTo>
                    <a:pt x="38" y="40"/>
                  </a:moveTo>
                  <a:cubicBezTo>
                    <a:pt x="38" y="40"/>
                    <a:pt x="38" y="27"/>
                    <a:pt x="26" y="27"/>
                  </a:cubicBezTo>
                  <a:cubicBezTo>
                    <a:pt x="26" y="40"/>
                    <a:pt x="26" y="40"/>
                    <a:pt x="26" y="40"/>
                  </a:cubicBezTo>
                  <a:lnTo>
                    <a:pt x="38" y="40"/>
                  </a:lnTo>
                  <a:close/>
                  <a:moveTo>
                    <a:pt x="13" y="22"/>
                  </a:moveTo>
                  <a:cubicBezTo>
                    <a:pt x="38" y="22"/>
                    <a:pt x="38" y="22"/>
                    <a:pt x="38" y="22"/>
                  </a:cubicBezTo>
                  <a:cubicBezTo>
                    <a:pt x="38" y="17"/>
                    <a:pt x="38" y="17"/>
                    <a:pt x="38" y="17"/>
                  </a:cubicBezTo>
                  <a:cubicBezTo>
                    <a:pt x="13" y="17"/>
                    <a:pt x="13" y="17"/>
                    <a:pt x="13" y="17"/>
                  </a:cubicBezTo>
                  <a:lnTo>
                    <a:pt x="13" y="22"/>
                  </a:lnTo>
                  <a:close/>
                  <a:moveTo>
                    <a:pt x="68" y="65"/>
                  </a:moveTo>
                  <a:cubicBezTo>
                    <a:pt x="5" y="65"/>
                    <a:pt x="5" y="65"/>
                    <a:pt x="5" y="65"/>
                  </a:cubicBezTo>
                  <a:cubicBezTo>
                    <a:pt x="5" y="60"/>
                    <a:pt x="5" y="60"/>
                    <a:pt x="5" y="60"/>
                  </a:cubicBezTo>
                  <a:cubicBezTo>
                    <a:pt x="68" y="60"/>
                    <a:pt x="68" y="60"/>
                    <a:pt x="68" y="60"/>
                  </a:cubicBezTo>
                  <a:lnTo>
                    <a:pt x="68" y="65"/>
                  </a:lnTo>
                  <a:close/>
                  <a:moveTo>
                    <a:pt x="31" y="67"/>
                  </a:moveTo>
                  <a:cubicBezTo>
                    <a:pt x="23" y="79"/>
                    <a:pt x="23" y="79"/>
                    <a:pt x="23" y="79"/>
                  </a:cubicBezTo>
                  <a:cubicBezTo>
                    <a:pt x="16" y="79"/>
                    <a:pt x="16" y="79"/>
                    <a:pt x="16" y="79"/>
                  </a:cubicBezTo>
                  <a:cubicBezTo>
                    <a:pt x="23" y="67"/>
                    <a:pt x="23" y="67"/>
                    <a:pt x="23" y="67"/>
                  </a:cubicBezTo>
                  <a:lnTo>
                    <a:pt x="31" y="67"/>
                  </a:lnTo>
                  <a:close/>
                  <a:moveTo>
                    <a:pt x="55" y="79"/>
                  </a:moveTo>
                  <a:cubicBezTo>
                    <a:pt x="48" y="79"/>
                    <a:pt x="48" y="79"/>
                    <a:pt x="48" y="79"/>
                  </a:cubicBezTo>
                  <a:cubicBezTo>
                    <a:pt x="41" y="67"/>
                    <a:pt x="41" y="67"/>
                    <a:pt x="41" y="67"/>
                  </a:cubicBezTo>
                  <a:cubicBezTo>
                    <a:pt x="48" y="67"/>
                    <a:pt x="48" y="67"/>
                    <a:pt x="48" y="67"/>
                  </a:cubicBezTo>
                  <a:lnTo>
                    <a:pt x="55" y="79"/>
                  </a:ln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28" name="Rectangle 8"/>
          <p:cNvSpPr>
            <a:spLocks noChangeArrowheads="1"/>
          </p:cNvSpPr>
          <p:nvPr/>
        </p:nvSpPr>
        <p:spPr bwMode="auto">
          <a:xfrm>
            <a:off x="8145898" y="2856801"/>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9" name="Group 9"/>
          <p:cNvGrpSpPr>
            <a:grpSpLocks/>
          </p:cNvGrpSpPr>
          <p:nvPr/>
        </p:nvGrpSpPr>
        <p:grpSpPr bwMode="auto">
          <a:xfrm>
            <a:off x="6987413" y="2648321"/>
            <a:ext cx="816965" cy="816965"/>
            <a:chOff x="0" y="0"/>
            <a:chExt cx="366" cy="366"/>
          </a:xfrm>
        </p:grpSpPr>
        <p:sp>
          <p:nvSpPr>
            <p:cNvPr id="5151" name="Oval 10"/>
            <p:cNvSpPr>
              <a:spLocks noChangeArrowheads="1"/>
            </p:cNvSpPr>
            <p:nvPr/>
          </p:nvSpPr>
          <p:spPr bwMode="auto">
            <a:xfrm>
              <a:off x="0" y="0"/>
              <a:ext cx="366" cy="366"/>
            </a:xfrm>
            <a:prstGeom prst="ellipse">
              <a:avLst/>
            </a:prstGeom>
            <a:solidFill>
              <a:schemeClr val="accent2"/>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2" name="Freeform 11"/>
            <p:cNvSpPr>
              <a:spLocks noEditPoints="1"/>
            </p:cNvSpPr>
            <p:nvPr/>
          </p:nvSpPr>
          <p:spPr bwMode="auto">
            <a:xfrm>
              <a:off x="108" y="100"/>
              <a:ext cx="152" cy="164"/>
            </a:xfrm>
            <a:custGeom>
              <a:avLst/>
              <a:gdLst>
                <a:gd name="T0" fmla="*/ 112 w 73"/>
                <a:gd name="T1" fmla="*/ 164 h 79"/>
                <a:gd name="T2" fmla="*/ 108 w 73"/>
                <a:gd name="T3" fmla="*/ 85 h 79"/>
                <a:gd name="T4" fmla="*/ 102 w 73"/>
                <a:gd name="T5" fmla="*/ 75 h 79"/>
                <a:gd name="T6" fmla="*/ 121 w 73"/>
                <a:gd name="T7" fmla="*/ 69 h 79"/>
                <a:gd name="T8" fmla="*/ 115 w 73"/>
                <a:gd name="T9" fmla="*/ 75 h 79"/>
                <a:gd name="T10" fmla="*/ 137 w 73"/>
                <a:gd name="T11" fmla="*/ 93 h 79"/>
                <a:gd name="T12" fmla="*/ 152 w 73"/>
                <a:gd name="T13" fmla="*/ 93 h 79"/>
                <a:gd name="T14" fmla="*/ 152 w 73"/>
                <a:gd name="T15" fmla="*/ 125 h 79"/>
                <a:gd name="T16" fmla="*/ 79 w 73"/>
                <a:gd name="T17" fmla="*/ 125 h 79"/>
                <a:gd name="T18" fmla="*/ 146 w 73"/>
                <a:gd name="T19" fmla="*/ 125 h 79"/>
                <a:gd name="T20" fmla="*/ 115 w 73"/>
                <a:gd name="T21" fmla="*/ 131 h 79"/>
                <a:gd name="T22" fmla="*/ 108 w 73"/>
                <a:gd name="T23" fmla="*/ 135 h 79"/>
                <a:gd name="T24" fmla="*/ 104 w 73"/>
                <a:gd name="T25" fmla="*/ 125 h 79"/>
                <a:gd name="T26" fmla="*/ 108 w 73"/>
                <a:gd name="T27" fmla="*/ 102 h 79"/>
                <a:gd name="T28" fmla="*/ 115 w 73"/>
                <a:gd name="T29" fmla="*/ 118 h 79"/>
                <a:gd name="T30" fmla="*/ 115 w 73"/>
                <a:gd name="T31" fmla="*/ 131 h 79"/>
                <a:gd name="T32" fmla="*/ 67 w 73"/>
                <a:gd name="T33" fmla="*/ 102 h 79"/>
                <a:gd name="T34" fmla="*/ 23 w 73"/>
                <a:gd name="T35" fmla="*/ 112 h 79"/>
                <a:gd name="T36" fmla="*/ 23 w 73"/>
                <a:gd name="T37" fmla="*/ 102 h 79"/>
                <a:gd name="T38" fmla="*/ 23 w 73"/>
                <a:gd name="T39" fmla="*/ 95 h 79"/>
                <a:gd name="T40" fmla="*/ 23 w 73"/>
                <a:gd name="T41" fmla="*/ 85 h 79"/>
                <a:gd name="T42" fmla="*/ 69 w 73"/>
                <a:gd name="T43" fmla="*/ 95 h 79"/>
                <a:gd name="T44" fmla="*/ 19 w 73"/>
                <a:gd name="T45" fmla="*/ 58 h 79"/>
                <a:gd name="T46" fmla="*/ 90 w 73"/>
                <a:gd name="T47" fmla="*/ 52 h 79"/>
                <a:gd name="T48" fmla="*/ 90 w 73"/>
                <a:gd name="T49" fmla="*/ 62 h 79"/>
                <a:gd name="T50" fmla="*/ 23 w 73"/>
                <a:gd name="T51" fmla="*/ 79 h 79"/>
                <a:gd name="T52" fmla="*/ 23 w 73"/>
                <a:gd name="T53" fmla="*/ 69 h 79"/>
                <a:gd name="T54" fmla="*/ 92 w 73"/>
                <a:gd name="T55" fmla="*/ 69 h 79"/>
                <a:gd name="T56" fmla="*/ 90 w 73"/>
                <a:gd name="T57" fmla="*/ 79 h 79"/>
                <a:gd name="T58" fmla="*/ 104 w 73"/>
                <a:gd name="T59" fmla="*/ 44 h 79"/>
                <a:gd name="T60" fmla="*/ 87 w 73"/>
                <a:gd name="T61" fmla="*/ 27 h 79"/>
                <a:gd name="T62" fmla="*/ 77 w 73"/>
                <a:gd name="T63" fmla="*/ 39 h 79"/>
                <a:gd name="T64" fmla="*/ 25 w 73"/>
                <a:gd name="T65" fmla="*/ 29 h 79"/>
                <a:gd name="T66" fmla="*/ 25 w 73"/>
                <a:gd name="T67" fmla="*/ 27 h 79"/>
                <a:gd name="T68" fmla="*/ 8 w 73"/>
                <a:gd name="T69" fmla="*/ 139 h 79"/>
                <a:gd name="T70" fmla="*/ 71 w 73"/>
                <a:gd name="T71" fmla="*/ 154 h 79"/>
                <a:gd name="T72" fmla="*/ 19 w 73"/>
                <a:gd name="T73" fmla="*/ 164 h 79"/>
                <a:gd name="T74" fmla="*/ 0 w 73"/>
                <a:gd name="T75" fmla="*/ 35 h 79"/>
                <a:gd name="T76" fmla="*/ 29 w 73"/>
                <a:gd name="T77" fmla="*/ 21 h 79"/>
                <a:gd name="T78" fmla="*/ 37 w 73"/>
                <a:gd name="T79" fmla="*/ 17 h 79"/>
                <a:gd name="T80" fmla="*/ 75 w 73"/>
                <a:gd name="T81" fmla="*/ 17 h 79"/>
                <a:gd name="T82" fmla="*/ 85 w 73"/>
                <a:gd name="T83" fmla="*/ 21 h 79"/>
                <a:gd name="T84" fmla="*/ 115 w 73"/>
                <a:gd name="T85" fmla="*/ 35 h 79"/>
                <a:gd name="T86" fmla="*/ 104 w 73"/>
                <a:gd name="T87" fmla="*/ 66 h 79"/>
                <a:gd name="T88" fmla="*/ 56 w 73"/>
                <a:gd name="T89" fmla="*/ 8 h 79"/>
                <a:gd name="T90" fmla="*/ 56 w 73"/>
                <a:gd name="T91" fmla="*/ 27 h 79"/>
                <a:gd name="T92" fmla="*/ 56 w 73"/>
                <a:gd name="T93" fmla="*/ 8 h 7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3" h="79">
                  <a:moveTo>
                    <a:pt x="73" y="60"/>
                  </a:moveTo>
                  <a:cubicBezTo>
                    <a:pt x="73" y="71"/>
                    <a:pt x="65" y="79"/>
                    <a:pt x="54" y="79"/>
                  </a:cubicBezTo>
                  <a:cubicBezTo>
                    <a:pt x="43" y="79"/>
                    <a:pt x="35" y="71"/>
                    <a:pt x="35" y="60"/>
                  </a:cubicBezTo>
                  <a:cubicBezTo>
                    <a:pt x="35" y="50"/>
                    <a:pt x="42" y="42"/>
                    <a:pt x="52" y="41"/>
                  </a:cubicBezTo>
                  <a:cubicBezTo>
                    <a:pt x="52" y="36"/>
                    <a:pt x="52" y="36"/>
                    <a:pt x="52" y="36"/>
                  </a:cubicBezTo>
                  <a:cubicBezTo>
                    <a:pt x="49" y="36"/>
                    <a:pt x="49" y="36"/>
                    <a:pt x="49" y="36"/>
                  </a:cubicBezTo>
                  <a:cubicBezTo>
                    <a:pt x="49" y="33"/>
                    <a:pt x="49" y="33"/>
                    <a:pt x="49" y="33"/>
                  </a:cubicBezTo>
                  <a:cubicBezTo>
                    <a:pt x="58" y="33"/>
                    <a:pt x="58" y="33"/>
                    <a:pt x="58" y="33"/>
                  </a:cubicBezTo>
                  <a:cubicBezTo>
                    <a:pt x="58" y="36"/>
                    <a:pt x="58" y="36"/>
                    <a:pt x="58" y="36"/>
                  </a:cubicBezTo>
                  <a:cubicBezTo>
                    <a:pt x="55" y="36"/>
                    <a:pt x="55" y="36"/>
                    <a:pt x="55" y="36"/>
                  </a:cubicBezTo>
                  <a:cubicBezTo>
                    <a:pt x="55" y="41"/>
                    <a:pt x="55" y="41"/>
                    <a:pt x="55" y="41"/>
                  </a:cubicBezTo>
                  <a:cubicBezTo>
                    <a:pt x="59" y="41"/>
                    <a:pt x="63" y="43"/>
                    <a:pt x="66" y="45"/>
                  </a:cubicBezTo>
                  <a:cubicBezTo>
                    <a:pt x="69" y="41"/>
                    <a:pt x="69" y="41"/>
                    <a:pt x="69" y="41"/>
                  </a:cubicBezTo>
                  <a:cubicBezTo>
                    <a:pt x="73" y="45"/>
                    <a:pt x="73" y="45"/>
                    <a:pt x="73" y="45"/>
                  </a:cubicBezTo>
                  <a:cubicBezTo>
                    <a:pt x="69" y="48"/>
                    <a:pt x="69" y="48"/>
                    <a:pt x="69" y="48"/>
                  </a:cubicBezTo>
                  <a:cubicBezTo>
                    <a:pt x="72" y="52"/>
                    <a:pt x="73" y="56"/>
                    <a:pt x="73" y="60"/>
                  </a:cubicBezTo>
                  <a:close/>
                  <a:moveTo>
                    <a:pt x="54" y="44"/>
                  </a:moveTo>
                  <a:cubicBezTo>
                    <a:pt x="45" y="44"/>
                    <a:pt x="38" y="51"/>
                    <a:pt x="38" y="60"/>
                  </a:cubicBezTo>
                  <a:cubicBezTo>
                    <a:pt x="38" y="69"/>
                    <a:pt x="45" y="76"/>
                    <a:pt x="54" y="76"/>
                  </a:cubicBezTo>
                  <a:cubicBezTo>
                    <a:pt x="63" y="76"/>
                    <a:pt x="70" y="69"/>
                    <a:pt x="70" y="60"/>
                  </a:cubicBezTo>
                  <a:cubicBezTo>
                    <a:pt x="70" y="51"/>
                    <a:pt x="63" y="44"/>
                    <a:pt x="54" y="44"/>
                  </a:cubicBezTo>
                  <a:close/>
                  <a:moveTo>
                    <a:pt x="55" y="63"/>
                  </a:moveTo>
                  <a:cubicBezTo>
                    <a:pt x="55" y="65"/>
                    <a:pt x="55" y="65"/>
                    <a:pt x="55" y="65"/>
                  </a:cubicBezTo>
                  <a:cubicBezTo>
                    <a:pt x="52" y="65"/>
                    <a:pt x="52" y="65"/>
                    <a:pt x="52" y="65"/>
                  </a:cubicBezTo>
                  <a:cubicBezTo>
                    <a:pt x="52" y="63"/>
                    <a:pt x="52" y="63"/>
                    <a:pt x="52" y="63"/>
                  </a:cubicBezTo>
                  <a:cubicBezTo>
                    <a:pt x="51" y="62"/>
                    <a:pt x="50" y="61"/>
                    <a:pt x="50" y="60"/>
                  </a:cubicBezTo>
                  <a:cubicBezTo>
                    <a:pt x="50" y="59"/>
                    <a:pt x="51" y="58"/>
                    <a:pt x="52" y="57"/>
                  </a:cubicBezTo>
                  <a:cubicBezTo>
                    <a:pt x="52" y="49"/>
                    <a:pt x="52" y="49"/>
                    <a:pt x="52" y="49"/>
                  </a:cubicBezTo>
                  <a:cubicBezTo>
                    <a:pt x="55" y="49"/>
                    <a:pt x="55" y="49"/>
                    <a:pt x="55" y="49"/>
                  </a:cubicBezTo>
                  <a:cubicBezTo>
                    <a:pt x="55" y="57"/>
                    <a:pt x="55" y="57"/>
                    <a:pt x="55" y="57"/>
                  </a:cubicBezTo>
                  <a:cubicBezTo>
                    <a:pt x="56" y="58"/>
                    <a:pt x="57" y="59"/>
                    <a:pt x="57" y="60"/>
                  </a:cubicBezTo>
                  <a:cubicBezTo>
                    <a:pt x="57" y="61"/>
                    <a:pt x="56" y="62"/>
                    <a:pt x="55" y="63"/>
                  </a:cubicBezTo>
                  <a:close/>
                  <a:moveTo>
                    <a:pt x="11" y="49"/>
                  </a:moveTo>
                  <a:cubicBezTo>
                    <a:pt x="32" y="49"/>
                    <a:pt x="32" y="49"/>
                    <a:pt x="32" y="49"/>
                  </a:cubicBezTo>
                  <a:cubicBezTo>
                    <a:pt x="31" y="51"/>
                    <a:pt x="30" y="52"/>
                    <a:pt x="30" y="54"/>
                  </a:cubicBezTo>
                  <a:cubicBezTo>
                    <a:pt x="11" y="54"/>
                    <a:pt x="11" y="54"/>
                    <a:pt x="11" y="54"/>
                  </a:cubicBezTo>
                  <a:cubicBezTo>
                    <a:pt x="10" y="54"/>
                    <a:pt x="9" y="53"/>
                    <a:pt x="9" y="51"/>
                  </a:cubicBezTo>
                  <a:cubicBezTo>
                    <a:pt x="9" y="50"/>
                    <a:pt x="10" y="49"/>
                    <a:pt x="11" y="49"/>
                  </a:cubicBezTo>
                  <a:close/>
                  <a:moveTo>
                    <a:pt x="33" y="46"/>
                  </a:moveTo>
                  <a:cubicBezTo>
                    <a:pt x="11" y="46"/>
                    <a:pt x="11" y="46"/>
                    <a:pt x="11" y="46"/>
                  </a:cubicBezTo>
                  <a:cubicBezTo>
                    <a:pt x="10" y="46"/>
                    <a:pt x="9" y="45"/>
                    <a:pt x="9" y="44"/>
                  </a:cubicBezTo>
                  <a:cubicBezTo>
                    <a:pt x="9" y="42"/>
                    <a:pt x="10" y="41"/>
                    <a:pt x="11" y="41"/>
                  </a:cubicBezTo>
                  <a:cubicBezTo>
                    <a:pt x="38" y="41"/>
                    <a:pt x="38" y="41"/>
                    <a:pt x="38" y="41"/>
                  </a:cubicBezTo>
                  <a:cubicBezTo>
                    <a:pt x="36" y="43"/>
                    <a:pt x="35" y="44"/>
                    <a:pt x="33" y="46"/>
                  </a:cubicBezTo>
                  <a:close/>
                  <a:moveTo>
                    <a:pt x="11" y="30"/>
                  </a:moveTo>
                  <a:cubicBezTo>
                    <a:pt x="10" y="30"/>
                    <a:pt x="9" y="29"/>
                    <a:pt x="9" y="28"/>
                  </a:cubicBezTo>
                  <a:cubicBezTo>
                    <a:pt x="9" y="26"/>
                    <a:pt x="10" y="25"/>
                    <a:pt x="11" y="25"/>
                  </a:cubicBezTo>
                  <a:cubicBezTo>
                    <a:pt x="43" y="25"/>
                    <a:pt x="43" y="25"/>
                    <a:pt x="43" y="25"/>
                  </a:cubicBezTo>
                  <a:cubicBezTo>
                    <a:pt x="44" y="25"/>
                    <a:pt x="45" y="26"/>
                    <a:pt x="45" y="28"/>
                  </a:cubicBezTo>
                  <a:cubicBezTo>
                    <a:pt x="45" y="29"/>
                    <a:pt x="44" y="30"/>
                    <a:pt x="43" y="30"/>
                  </a:cubicBezTo>
                  <a:lnTo>
                    <a:pt x="11" y="30"/>
                  </a:lnTo>
                  <a:close/>
                  <a:moveTo>
                    <a:pt x="11" y="38"/>
                  </a:moveTo>
                  <a:cubicBezTo>
                    <a:pt x="10" y="38"/>
                    <a:pt x="9" y="37"/>
                    <a:pt x="9" y="36"/>
                  </a:cubicBezTo>
                  <a:cubicBezTo>
                    <a:pt x="9" y="34"/>
                    <a:pt x="10" y="33"/>
                    <a:pt x="11" y="33"/>
                  </a:cubicBezTo>
                  <a:cubicBezTo>
                    <a:pt x="43" y="33"/>
                    <a:pt x="43" y="33"/>
                    <a:pt x="43" y="33"/>
                  </a:cubicBezTo>
                  <a:cubicBezTo>
                    <a:pt x="43" y="33"/>
                    <a:pt x="44" y="33"/>
                    <a:pt x="44" y="33"/>
                  </a:cubicBezTo>
                  <a:cubicBezTo>
                    <a:pt x="44" y="37"/>
                    <a:pt x="44" y="37"/>
                    <a:pt x="44" y="37"/>
                  </a:cubicBezTo>
                  <a:cubicBezTo>
                    <a:pt x="43" y="38"/>
                    <a:pt x="43" y="38"/>
                    <a:pt x="43" y="38"/>
                  </a:cubicBezTo>
                  <a:lnTo>
                    <a:pt x="11" y="38"/>
                  </a:lnTo>
                  <a:close/>
                  <a:moveTo>
                    <a:pt x="50" y="21"/>
                  </a:moveTo>
                  <a:cubicBezTo>
                    <a:pt x="50" y="16"/>
                    <a:pt x="47" y="13"/>
                    <a:pt x="42" y="13"/>
                  </a:cubicBezTo>
                  <a:cubicBezTo>
                    <a:pt x="42" y="13"/>
                    <a:pt x="42" y="13"/>
                    <a:pt x="42" y="13"/>
                  </a:cubicBezTo>
                  <a:cubicBezTo>
                    <a:pt x="42" y="13"/>
                    <a:pt x="42" y="13"/>
                    <a:pt x="42" y="14"/>
                  </a:cubicBezTo>
                  <a:cubicBezTo>
                    <a:pt x="42" y="17"/>
                    <a:pt x="40" y="19"/>
                    <a:pt x="37" y="19"/>
                  </a:cubicBezTo>
                  <a:cubicBezTo>
                    <a:pt x="18" y="19"/>
                    <a:pt x="18" y="19"/>
                    <a:pt x="18" y="19"/>
                  </a:cubicBezTo>
                  <a:cubicBezTo>
                    <a:pt x="15" y="19"/>
                    <a:pt x="12" y="17"/>
                    <a:pt x="12" y="14"/>
                  </a:cubicBezTo>
                  <a:cubicBezTo>
                    <a:pt x="12" y="13"/>
                    <a:pt x="12" y="13"/>
                    <a:pt x="12" y="13"/>
                  </a:cubicBezTo>
                  <a:cubicBezTo>
                    <a:pt x="12" y="13"/>
                    <a:pt x="12" y="13"/>
                    <a:pt x="12" y="13"/>
                  </a:cubicBezTo>
                  <a:cubicBezTo>
                    <a:pt x="8" y="13"/>
                    <a:pt x="4" y="16"/>
                    <a:pt x="4" y="21"/>
                  </a:cubicBezTo>
                  <a:cubicBezTo>
                    <a:pt x="4" y="67"/>
                    <a:pt x="4" y="67"/>
                    <a:pt x="4" y="67"/>
                  </a:cubicBezTo>
                  <a:cubicBezTo>
                    <a:pt x="4" y="71"/>
                    <a:pt x="8" y="74"/>
                    <a:pt x="12" y="74"/>
                  </a:cubicBezTo>
                  <a:cubicBezTo>
                    <a:pt x="34" y="74"/>
                    <a:pt x="34" y="74"/>
                    <a:pt x="34" y="74"/>
                  </a:cubicBezTo>
                  <a:cubicBezTo>
                    <a:pt x="36" y="76"/>
                    <a:pt x="38" y="78"/>
                    <a:pt x="39" y="79"/>
                  </a:cubicBezTo>
                  <a:cubicBezTo>
                    <a:pt x="9" y="79"/>
                    <a:pt x="9" y="79"/>
                    <a:pt x="9" y="79"/>
                  </a:cubicBezTo>
                  <a:cubicBezTo>
                    <a:pt x="5" y="79"/>
                    <a:pt x="0" y="76"/>
                    <a:pt x="0" y="71"/>
                  </a:cubicBezTo>
                  <a:cubicBezTo>
                    <a:pt x="0" y="17"/>
                    <a:pt x="0" y="17"/>
                    <a:pt x="0" y="17"/>
                  </a:cubicBezTo>
                  <a:cubicBezTo>
                    <a:pt x="0" y="13"/>
                    <a:pt x="5" y="10"/>
                    <a:pt x="9" y="10"/>
                  </a:cubicBezTo>
                  <a:cubicBezTo>
                    <a:pt x="14" y="10"/>
                    <a:pt x="14" y="10"/>
                    <a:pt x="14" y="10"/>
                  </a:cubicBezTo>
                  <a:cubicBezTo>
                    <a:pt x="15" y="9"/>
                    <a:pt x="16" y="8"/>
                    <a:pt x="18" y="8"/>
                  </a:cubicBezTo>
                  <a:cubicBezTo>
                    <a:pt x="18" y="8"/>
                    <a:pt x="18" y="8"/>
                    <a:pt x="18" y="8"/>
                  </a:cubicBezTo>
                  <a:cubicBezTo>
                    <a:pt x="19" y="4"/>
                    <a:pt x="23" y="0"/>
                    <a:pt x="27" y="0"/>
                  </a:cubicBezTo>
                  <a:cubicBezTo>
                    <a:pt x="32" y="0"/>
                    <a:pt x="35" y="4"/>
                    <a:pt x="36" y="8"/>
                  </a:cubicBezTo>
                  <a:cubicBezTo>
                    <a:pt x="37" y="8"/>
                    <a:pt x="37" y="8"/>
                    <a:pt x="37" y="8"/>
                  </a:cubicBezTo>
                  <a:cubicBezTo>
                    <a:pt x="38" y="8"/>
                    <a:pt x="40" y="9"/>
                    <a:pt x="41" y="10"/>
                  </a:cubicBezTo>
                  <a:cubicBezTo>
                    <a:pt x="45" y="10"/>
                    <a:pt x="45" y="10"/>
                    <a:pt x="45" y="10"/>
                  </a:cubicBezTo>
                  <a:cubicBezTo>
                    <a:pt x="50" y="10"/>
                    <a:pt x="55" y="13"/>
                    <a:pt x="55" y="17"/>
                  </a:cubicBezTo>
                  <a:cubicBezTo>
                    <a:pt x="55" y="32"/>
                    <a:pt x="55" y="32"/>
                    <a:pt x="55" y="32"/>
                  </a:cubicBezTo>
                  <a:cubicBezTo>
                    <a:pt x="50" y="32"/>
                    <a:pt x="50" y="32"/>
                    <a:pt x="50" y="32"/>
                  </a:cubicBezTo>
                  <a:lnTo>
                    <a:pt x="50" y="21"/>
                  </a:lnTo>
                  <a:close/>
                  <a:moveTo>
                    <a:pt x="27" y="4"/>
                  </a:moveTo>
                  <a:cubicBezTo>
                    <a:pt x="25" y="4"/>
                    <a:pt x="23" y="6"/>
                    <a:pt x="23" y="9"/>
                  </a:cubicBezTo>
                  <a:cubicBezTo>
                    <a:pt x="23" y="11"/>
                    <a:pt x="25" y="13"/>
                    <a:pt x="27" y="13"/>
                  </a:cubicBezTo>
                  <a:cubicBezTo>
                    <a:pt x="30" y="13"/>
                    <a:pt x="32" y="11"/>
                    <a:pt x="32" y="9"/>
                  </a:cubicBezTo>
                  <a:cubicBezTo>
                    <a:pt x="32" y="6"/>
                    <a:pt x="30" y="4"/>
                    <a:pt x="27" y="4"/>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0" name="Rectangle 12"/>
          <p:cNvSpPr>
            <a:spLocks noChangeArrowheads="1"/>
          </p:cNvSpPr>
          <p:nvPr/>
        </p:nvSpPr>
        <p:spPr bwMode="auto">
          <a:xfrm>
            <a:off x="8172684" y="4123917"/>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1" name="Group 13"/>
          <p:cNvGrpSpPr>
            <a:grpSpLocks/>
          </p:cNvGrpSpPr>
          <p:nvPr/>
        </p:nvGrpSpPr>
        <p:grpSpPr bwMode="auto">
          <a:xfrm>
            <a:off x="6987413" y="3916179"/>
            <a:ext cx="816965" cy="816965"/>
            <a:chOff x="0" y="0"/>
            <a:chExt cx="366" cy="366"/>
          </a:xfrm>
        </p:grpSpPr>
        <p:sp>
          <p:nvSpPr>
            <p:cNvPr id="5149" name="Oval 14"/>
            <p:cNvSpPr>
              <a:spLocks noChangeArrowheads="1"/>
            </p:cNvSpPr>
            <p:nvPr/>
          </p:nvSpPr>
          <p:spPr bwMode="auto">
            <a:xfrm>
              <a:off x="0" y="0"/>
              <a:ext cx="366" cy="366"/>
            </a:xfrm>
            <a:prstGeom prst="ellipse">
              <a:avLst/>
            </a:prstGeom>
            <a:solidFill>
              <a:schemeClr val="accent3"/>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0" name="Freeform 15"/>
            <p:cNvSpPr>
              <a:spLocks noEditPoints="1"/>
            </p:cNvSpPr>
            <p:nvPr/>
          </p:nvSpPr>
          <p:spPr bwMode="auto">
            <a:xfrm>
              <a:off x="102" y="102"/>
              <a:ext cx="162" cy="162"/>
            </a:xfrm>
            <a:custGeom>
              <a:avLst/>
              <a:gdLst>
                <a:gd name="T0" fmla="*/ 104 w 78"/>
                <a:gd name="T1" fmla="*/ 83 h 78"/>
                <a:gd name="T2" fmla="*/ 120 w 78"/>
                <a:gd name="T3" fmla="*/ 85 h 78"/>
                <a:gd name="T4" fmla="*/ 162 w 78"/>
                <a:gd name="T5" fmla="*/ 44 h 78"/>
                <a:gd name="T6" fmla="*/ 162 w 78"/>
                <a:gd name="T7" fmla="*/ 37 h 78"/>
                <a:gd name="T8" fmla="*/ 133 w 78"/>
                <a:gd name="T9" fmla="*/ 69 h 78"/>
                <a:gd name="T10" fmla="*/ 104 w 78"/>
                <a:gd name="T11" fmla="*/ 64 h 78"/>
                <a:gd name="T12" fmla="*/ 96 w 78"/>
                <a:gd name="T13" fmla="*/ 37 h 78"/>
                <a:gd name="T14" fmla="*/ 127 w 78"/>
                <a:gd name="T15" fmla="*/ 4 h 78"/>
                <a:gd name="T16" fmla="*/ 120 w 78"/>
                <a:gd name="T17" fmla="*/ 2 h 78"/>
                <a:gd name="T18" fmla="*/ 79 w 78"/>
                <a:gd name="T19" fmla="*/ 44 h 78"/>
                <a:gd name="T20" fmla="*/ 83 w 78"/>
                <a:gd name="T21" fmla="*/ 60 h 78"/>
                <a:gd name="T22" fmla="*/ 44 w 78"/>
                <a:gd name="T23" fmla="*/ 110 h 78"/>
                <a:gd name="T24" fmla="*/ 35 w 78"/>
                <a:gd name="T25" fmla="*/ 108 h 78"/>
                <a:gd name="T26" fmla="*/ 10 w 78"/>
                <a:gd name="T27" fmla="*/ 133 h 78"/>
                <a:gd name="T28" fmla="*/ 35 w 78"/>
                <a:gd name="T29" fmla="*/ 160 h 78"/>
                <a:gd name="T30" fmla="*/ 60 w 78"/>
                <a:gd name="T31" fmla="*/ 133 h 78"/>
                <a:gd name="T32" fmla="*/ 60 w 78"/>
                <a:gd name="T33" fmla="*/ 125 h 78"/>
                <a:gd name="T34" fmla="*/ 104 w 78"/>
                <a:gd name="T35" fmla="*/ 83 h 78"/>
                <a:gd name="T36" fmla="*/ 35 w 78"/>
                <a:gd name="T37" fmla="*/ 147 h 78"/>
                <a:gd name="T38" fmla="*/ 23 w 78"/>
                <a:gd name="T39" fmla="*/ 133 h 78"/>
                <a:gd name="T40" fmla="*/ 35 w 78"/>
                <a:gd name="T41" fmla="*/ 120 h 78"/>
                <a:gd name="T42" fmla="*/ 50 w 78"/>
                <a:gd name="T43" fmla="*/ 133 h 78"/>
                <a:gd name="T44" fmla="*/ 35 w 78"/>
                <a:gd name="T45" fmla="*/ 147 h 78"/>
                <a:gd name="T46" fmla="*/ 37 w 78"/>
                <a:gd name="T47" fmla="*/ 50 h 78"/>
                <a:gd name="T48" fmla="*/ 62 w 78"/>
                <a:gd name="T49" fmla="*/ 75 h 78"/>
                <a:gd name="T50" fmla="*/ 75 w 78"/>
                <a:gd name="T51" fmla="*/ 64 h 78"/>
                <a:gd name="T52" fmla="*/ 50 w 78"/>
                <a:gd name="T53" fmla="*/ 39 h 78"/>
                <a:gd name="T54" fmla="*/ 56 w 78"/>
                <a:gd name="T55" fmla="*/ 33 h 78"/>
                <a:gd name="T56" fmla="*/ 23 w 78"/>
                <a:gd name="T57" fmla="*/ 0 h 78"/>
                <a:gd name="T58" fmla="*/ 0 w 78"/>
                <a:gd name="T59" fmla="*/ 25 h 78"/>
                <a:gd name="T60" fmla="*/ 33 w 78"/>
                <a:gd name="T61" fmla="*/ 56 h 78"/>
                <a:gd name="T62" fmla="*/ 37 w 78"/>
                <a:gd name="T63" fmla="*/ 50 h 78"/>
                <a:gd name="T64" fmla="*/ 114 w 78"/>
                <a:gd name="T65" fmla="*/ 87 h 78"/>
                <a:gd name="T66" fmla="*/ 79 w 78"/>
                <a:gd name="T67" fmla="*/ 118 h 78"/>
                <a:gd name="T68" fmla="*/ 116 w 78"/>
                <a:gd name="T69" fmla="*/ 156 h 78"/>
                <a:gd name="T70" fmla="*/ 139 w 78"/>
                <a:gd name="T71" fmla="*/ 156 h 78"/>
                <a:gd name="T72" fmla="*/ 150 w 78"/>
                <a:gd name="T73" fmla="*/ 145 h 78"/>
                <a:gd name="T74" fmla="*/ 150 w 78"/>
                <a:gd name="T75" fmla="*/ 123 h 78"/>
                <a:gd name="T76" fmla="*/ 114 w 78"/>
                <a:gd name="T77" fmla="*/ 87 h 78"/>
                <a:gd name="T78" fmla="*/ 129 w 78"/>
                <a:gd name="T79" fmla="*/ 147 h 78"/>
                <a:gd name="T80" fmla="*/ 125 w 78"/>
                <a:gd name="T81" fmla="*/ 147 h 78"/>
                <a:gd name="T82" fmla="*/ 93 w 78"/>
                <a:gd name="T83" fmla="*/ 118 h 78"/>
                <a:gd name="T84" fmla="*/ 93 w 78"/>
                <a:gd name="T85" fmla="*/ 112 h 78"/>
                <a:gd name="T86" fmla="*/ 100 w 78"/>
                <a:gd name="T87" fmla="*/ 112 h 78"/>
                <a:gd name="T88" fmla="*/ 129 w 78"/>
                <a:gd name="T89" fmla="*/ 143 h 78"/>
                <a:gd name="T90" fmla="*/ 129 w 78"/>
                <a:gd name="T91" fmla="*/ 147 h 78"/>
                <a:gd name="T92" fmla="*/ 143 w 78"/>
                <a:gd name="T93" fmla="*/ 135 h 78"/>
                <a:gd name="T94" fmla="*/ 137 w 78"/>
                <a:gd name="T95" fmla="*/ 135 h 78"/>
                <a:gd name="T96" fmla="*/ 108 w 78"/>
                <a:gd name="T97" fmla="*/ 106 h 78"/>
                <a:gd name="T98" fmla="*/ 108 w 78"/>
                <a:gd name="T99" fmla="*/ 100 h 78"/>
                <a:gd name="T100" fmla="*/ 112 w 78"/>
                <a:gd name="T101" fmla="*/ 100 h 78"/>
                <a:gd name="T102" fmla="*/ 143 w 78"/>
                <a:gd name="T103" fmla="*/ 129 h 78"/>
                <a:gd name="T104" fmla="*/ 143 w 78"/>
                <a:gd name="T105" fmla="*/ 135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8" h="78">
                  <a:moveTo>
                    <a:pt x="50" y="40"/>
                  </a:moveTo>
                  <a:cubicBezTo>
                    <a:pt x="53" y="41"/>
                    <a:pt x="55" y="41"/>
                    <a:pt x="58" y="41"/>
                  </a:cubicBezTo>
                  <a:cubicBezTo>
                    <a:pt x="69" y="41"/>
                    <a:pt x="78" y="32"/>
                    <a:pt x="78" y="21"/>
                  </a:cubicBezTo>
                  <a:cubicBezTo>
                    <a:pt x="78" y="20"/>
                    <a:pt x="78" y="19"/>
                    <a:pt x="78" y="18"/>
                  </a:cubicBezTo>
                  <a:cubicBezTo>
                    <a:pt x="64" y="33"/>
                    <a:pt x="64" y="33"/>
                    <a:pt x="64" y="33"/>
                  </a:cubicBezTo>
                  <a:cubicBezTo>
                    <a:pt x="50" y="31"/>
                    <a:pt x="50" y="31"/>
                    <a:pt x="50" y="31"/>
                  </a:cubicBezTo>
                  <a:cubicBezTo>
                    <a:pt x="46" y="18"/>
                    <a:pt x="46" y="18"/>
                    <a:pt x="46" y="18"/>
                  </a:cubicBezTo>
                  <a:cubicBezTo>
                    <a:pt x="61" y="2"/>
                    <a:pt x="61" y="2"/>
                    <a:pt x="61" y="2"/>
                  </a:cubicBezTo>
                  <a:cubicBezTo>
                    <a:pt x="60" y="2"/>
                    <a:pt x="59" y="1"/>
                    <a:pt x="58" y="1"/>
                  </a:cubicBezTo>
                  <a:cubicBezTo>
                    <a:pt x="47" y="1"/>
                    <a:pt x="38" y="10"/>
                    <a:pt x="38" y="21"/>
                  </a:cubicBezTo>
                  <a:cubicBezTo>
                    <a:pt x="38" y="24"/>
                    <a:pt x="39" y="27"/>
                    <a:pt x="40" y="29"/>
                  </a:cubicBezTo>
                  <a:cubicBezTo>
                    <a:pt x="34" y="40"/>
                    <a:pt x="24" y="49"/>
                    <a:pt x="21" y="53"/>
                  </a:cubicBezTo>
                  <a:cubicBezTo>
                    <a:pt x="20" y="52"/>
                    <a:pt x="18" y="52"/>
                    <a:pt x="17" y="52"/>
                  </a:cubicBezTo>
                  <a:cubicBezTo>
                    <a:pt x="10" y="52"/>
                    <a:pt x="5" y="58"/>
                    <a:pt x="5" y="64"/>
                  </a:cubicBezTo>
                  <a:cubicBezTo>
                    <a:pt x="5" y="71"/>
                    <a:pt x="10" y="77"/>
                    <a:pt x="17" y="77"/>
                  </a:cubicBezTo>
                  <a:cubicBezTo>
                    <a:pt x="24" y="77"/>
                    <a:pt x="29" y="71"/>
                    <a:pt x="29" y="64"/>
                  </a:cubicBezTo>
                  <a:cubicBezTo>
                    <a:pt x="29" y="63"/>
                    <a:pt x="29" y="61"/>
                    <a:pt x="29" y="60"/>
                  </a:cubicBezTo>
                  <a:cubicBezTo>
                    <a:pt x="31" y="56"/>
                    <a:pt x="39" y="47"/>
                    <a:pt x="50" y="40"/>
                  </a:cubicBezTo>
                  <a:close/>
                  <a:moveTo>
                    <a:pt x="17" y="71"/>
                  </a:moveTo>
                  <a:cubicBezTo>
                    <a:pt x="14" y="71"/>
                    <a:pt x="11" y="68"/>
                    <a:pt x="11" y="64"/>
                  </a:cubicBezTo>
                  <a:cubicBezTo>
                    <a:pt x="11" y="61"/>
                    <a:pt x="14" y="58"/>
                    <a:pt x="17" y="58"/>
                  </a:cubicBezTo>
                  <a:cubicBezTo>
                    <a:pt x="21" y="58"/>
                    <a:pt x="24" y="61"/>
                    <a:pt x="24" y="64"/>
                  </a:cubicBezTo>
                  <a:cubicBezTo>
                    <a:pt x="24" y="68"/>
                    <a:pt x="21" y="71"/>
                    <a:pt x="17" y="71"/>
                  </a:cubicBezTo>
                  <a:close/>
                  <a:moveTo>
                    <a:pt x="18" y="24"/>
                  </a:moveTo>
                  <a:cubicBezTo>
                    <a:pt x="30" y="36"/>
                    <a:pt x="30" y="36"/>
                    <a:pt x="30" y="36"/>
                  </a:cubicBezTo>
                  <a:cubicBezTo>
                    <a:pt x="36" y="31"/>
                    <a:pt x="36" y="31"/>
                    <a:pt x="36" y="31"/>
                  </a:cubicBezTo>
                  <a:cubicBezTo>
                    <a:pt x="24" y="19"/>
                    <a:pt x="24" y="19"/>
                    <a:pt x="24" y="19"/>
                  </a:cubicBezTo>
                  <a:cubicBezTo>
                    <a:pt x="27" y="16"/>
                    <a:pt x="27" y="16"/>
                    <a:pt x="27" y="16"/>
                  </a:cubicBezTo>
                  <a:cubicBezTo>
                    <a:pt x="11" y="0"/>
                    <a:pt x="11" y="0"/>
                    <a:pt x="11" y="0"/>
                  </a:cubicBezTo>
                  <a:cubicBezTo>
                    <a:pt x="0" y="12"/>
                    <a:pt x="0" y="12"/>
                    <a:pt x="0" y="12"/>
                  </a:cubicBezTo>
                  <a:cubicBezTo>
                    <a:pt x="16" y="27"/>
                    <a:pt x="16" y="27"/>
                    <a:pt x="16" y="27"/>
                  </a:cubicBezTo>
                  <a:lnTo>
                    <a:pt x="18" y="24"/>
                  </a:lnTo>
                  <a:close/>
                  <a:moveTo>
                    <a:pt x="55" y="42"/>
                  </a:moveTo>
                  <a:cubicBezTo>
                    <a:pt x="55" y="42"/>
                    <a:pt x="45" y="45"/>
                    <a:pt x="38" y="57"/>
                  </a:cubicBezTo>
                  <a:cubicBezTo>
                    <a:pt x="38" y="56"/>
                    <a:pt x="56" y="75"/>
                    <a:pt x="56" y="75"/>
                  </a:cubicBezTo>
                  <a:cubicBezTo>
                    <a:pt x="59" y="78"/>
                    <a:pt x="64" y="78"/>
                    <a:pt x="67" y="75"/>
                  </a:cubicBezTo>
                  <a:cubicBezTo>
                    <a:pt x="72" y="70"/>
                    <a:pt x="72" y="70"/>
                    <a:pt x="72" y="70"/>
                  </a:cubicBezTo>
                  <a:cubicBezTo>
                    <a:pt x="75" y="67"/>
                    <a:pt x="75" y="62"/>
                    <a:pt x="72" y="59"/>
                  </a:cubicBezTo>
                  <a:lnTo>
                    <a:pt x="55" y="42"/>
                  </a:lnTo>
                  <a:close/>
                  <a:moveTo>
                    <a:pt x="62" y="71"/>
                  </a:moveTo>
                  <a:cubicBezTo>
                    <a:pt x="62" y="72"/>
                    <a:pt x="60" y="72"/>
                    <a:pt x="60" y="71"/>
                  </a:cubicBezTo>
                  <a:cubicBezTo>
                    <a:pt x="45" y="57"/>
                    <a:pt x="45" y="57"/>
                    <a:pt x="45" y="57"/>
                  </a:cubicBezTo>
                  <a:cubicBezTo>
                    <a:pt x="44" y="56"/>
                    <a:pt x="44" y="55"/>
                    <a:pt x="45" y="54"/>
                  </a:cubicBezTo>
                  <a:cubicBezTo>
                    <a:pt x="46" y="54"/>
                    <a:pt x="47" y="54"/>
                    <a:pt x="48" y="54"/>
                  </a:cubicBezTo>
                  <a:cubicBezTo>
                    <a:pt x="62" y="69"/>
                    <a:pt x="62" y="69"/>
                    <a:pt x="62" y="69"/>
                  </a:cubicBezTo>
                  <a:cubicBezTo>
                    <a:pt x="63" y="69"/>
                    <a:pt x="63" y="71"/>
                    <a:pt x="62" y="71"/>
                  </a:cubicBezTo>
                  <a:close/>
                  <a:moveTo>
                    <a:pt x="69" y="65"/>
                  </a:moveTo>
                  <a:cubicBezTo>
                    <a:pt x="68" y="66"/>
                    <a:pt x="67" y="66"/>
                    <a:pt x="66" y="65"/>
                  </a:cubicBezTo>
                  <a:cubicBezTo>
                    <a:pt x="52" y="51"/>
                    <a:pt x="52" y="51"/>
                    <a:pt x="52" y="51"/>
                  </a:cubicBezTo>
                  <a:cubicBezTo>
                    <a:pt x="51" y="50"/>
                    <a:pt x="51" y="49"/>
                    <a:pt x="52" y="48"/>
                  </a:cubicBezTo>
                  <a:cubicBezTo>
                    <a:pt x="52" y="47"/>
                    <a:pt x="54" y="47"/>
                    <a:pt x="54" y="48"/>
                  </a:cubicBezTo>
                  <a:cubicBezTo>
                    <a:pt x="69" y="62"/>
                    <a:pt x="69" y="62"/>
                    <a:pt x="69" y="62"/>
                  </a:cubicBezTo>
                  <a:cubicBezTo>
                    <a:pt x="69" y="63"/>
                    <a:pt x="69" y="64"/>
                    <a:pt x="69" y="65"/>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2" name="Rectangle 16"/>
          <p:cNvSpPr>
            <a:spLocks noChangeArrowheads="1"/>
          </p:cNvSpPr>
          <p:nvPr/>
        </p:nvSpPr>
        <p:spPr bwMode="auto">
          <a:xfrm>
            <a:off x="8172684" y="5391032"/>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4" name="Group 18"/>
          <p:cNvGrpSpPr>
            <a:grpSpLocks/>
          </p:cNvGrpSpPr>
          <p:nvPr/>
        </p:nvGrpSpPr>
        <p:grpSpPr bwMode="auto">
          <a:xfrm>
            <a:off x="6989644" y="5150557"/>
            <a:ext cx="812502" cy="816965"/>
            <a:chOff x="0" y="0"/>
            <a:chExt cx="364" cy="366"/>
          </a:xfrm>
        </p:grpSpPr>
        <p:sp>
          <p:nvSpPr>
            <p:cNvPr id="5147" name="Oval 19"/>
            <p:cNvSpPr>
              <a:spLocks noChangeArrowheads="1"/>
            </p:cNvSpPr>
            <p:nvPr/>
          </p:nvSpPr>
          <p:spPr bwMode="auto">
            <a:xfrm>
              <a:off x="0" y="0"/>
              <a:ext cx="364"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48" name="Freeform 20"/>
            <p:cNvSpPr>
              <a:spLocks noEditPoints="1"/>
            </p:cNvSpPr>
            <p:nvPr/>
          </p:nvSpPr>
          <p:spPr bwMode="auto">
            <a:xfrm>
              <a:off x="108" y="106"/>
              <a:ext cx="148" cy="154"/>
            </a:xfrm>
            <a:custGeom>
              <a:avLst/>
              <a:gdLst>
                <a:gd name="T0" fmla="*/ 135 w 71"/>
                <a:gd name="T1" fmla="*/ 12 h 74"/>
                <a:gd name="T2" fmla="*/ 135 w 71"/>
                <a:gd name="T3" fmla="*/ 10 h 74"/>
                <a:gd name="T4" fmla="*/ 106 w 71"/>
                <a:gd name="T5" fmla="*/ 0 h 74"/>
                <a:gd name="T6" fmla="*/ 79 w 71"/>
                <a:gd name="T7" fmla="*/ 10 h 74"/>
                <a:gd name="T8" fmla="*/ 67 w 71"/>
                <a:gd name="T9" fmla="*/ 23 h 74"/>
                <a:gd name="T10" fmla="*/ 67 w 71"/>
                <a:gd name="T11" fmla="*/ 40 h 74"/>
                <a:gd name="T12" fmla="*/ 85 w 71"/>
                <a:gd name="T13" fmla="*/ 40 h 74"/>
                <a:gd name="T14" fmla="*/ 96 w 71"/>
                <a:gd name="T15" fmla="*/ 27 h 74"/>
                <a:gd name="T16" fmla="*/ 106 w 71"/>
                <a:gd name="T17" fmla="*/ 23 h 74"/>
                <a:gd name="T18" fmla="*/ 117 w 71"/>
                <a:gd name="T19" fmla="*/ 27 h 74"/>
                <a:gd name="T20" fmla="*/ 119 w 71"/>
                <a:gd name="T21" fmla="*/ 29 h 74"/>
                <a:gd name="T22" fmla="*/ 123 w 71"/>
                <a:gd name="T23" fmla="*/ 40 h 74"/>
                <a:gd name="T24" fmla="*/ 119 w 71"/>
                <a:gd name="T25" fmla="*/ 50 h 74"/>
                <a:gd name="T26" fmla="*/ 92 w 71"/>
                <a:gd name="T27" fmla="*/ 79 h 74"/>
                <a:gd name="T28" fmla="*/ 79 w 71"/>
                <a:gd name="T29" fmla="*/ 83 h 74"/>
                <a:gd name="T30" fmla="*/ 69 w 71"/>
                <a:gd name="T31" fmla="*/ 79 h 74"/>
                <a:gd name="T32" fmla="*/ 69 w 71"/>
                <a:gd name="T33" fmla="*/ 77 h 74"/>
                <a:gd name="T34" fmla="*/ 52 w 71"/>
                <a:gd name="T35" fmla="*/ 94 h 74"/>
                <a:gd name="T36" fmla="*/ 52 w 71"/>
                <a:gd name="T37" fmla="*/ 96 h 74"/>
                <a:gd name="T38" fmla="*/ 79 w 71"/>
                <a:gd name="T39" fmla="*/ 106 h 74"/>
                <a:gd name="T40" fmla="*/ 79 w 71"/>
                <a:gd name="T41" fmla="*/ 106 h 74"/>
                <a:gd name="T42" fmla="*/ 108 w 71"/>
                <a:gd name="T43" fmla="*/ 96 h 74"/>
                <a:gd name="T44" fmla="*/ 135 w 71"/>
                <a:gd name="T45" fmla="*/ 67 h 74"/>
                <a:gd name="T46" fmla="*/ 148 w 71"/>
                <a:gd name="T47" fmla="*/ 40 h 74"/>
                <a:gd name="T48" fmla="*/ 135 w 71"/>
                <a:gd name="T49" fmla="*/ 12 h 74"/>
                <a:gd name="T50" fmla="*/ 65 w 71"/>
                <a:gd name="T51" fmla="*/ 114 h 74"/>
                <a:gd name="T52" fmla="*/ 52 w 71"/>
                <a:gd name="T53" fmla="*/ 127 h 74"/>
                <a:gd name="T54" fmla="*/ 42 w 71"/>
                <a:gd name="T55" fmla="*/ 131 h 74"/>
                <a:gd name="T56" fmla="*/ 31 w 71"/>
                <a:gd name="T57" fmla="*/ 127 h 74"/>
                <a:gd name="T58" fmla="*/ 29 w 71"/>
                <a:gd name="T59" fmla="*/ 125 h 74"/>
                <a:gd name="T60" fmla="*/ 25 w 71"/>
                <a:gd name="T61" fmla="*/ 114 h 74"/>
                <a:gd name="T62" fmla="*/ 29 w 71"/>
                <a:gd name="T63" fmla="*/ 104 h 74"/>
                <a:gd name="T64" fmla="*/ 56 w 71"/>
                <a:gd name="T65" fmla="*/ 75 h 74"/>
                <a:gd name="T66" fmla="*/ 69 w 71"/>
                <a:gd name="T67" fmla="*/ 71 h 74"/>
                <a:gd name="T68" fmla="*/ 79 w 71"/>
                <a:gd name="T69" fmla="*/ 75 h 74"/>
                <a:gd name="T70" fmla="*/ 79 w 71"/>
                <a:gd name="T71" fmla="*/ 77 h 74"/>
                <a:gd name="T72" fmla="*/ 79 w 71"/>
                <a:gd name="T73" fmla="*/ 77 h 74"/>
                <a:gd name="T74" fmla="*/ 96 w 71"/>
                <a:gd name="T75" fmla="*/ 60 h 74"/>
                <a:gd name="T76" fmla="*/ 96 w 71"/>
                <a:gd name="T77" fmla="*/ 58 h 74"/>
                <a:gd name="T78" fmla="*/ 94 w 71"/>
                <a:gd name="T79" fmla="*/ 56 h 74"/>
                <a:gd name="T80" fmla="*/ 90 w 71"/>
                <a:gd name="T81" fmla="*/ 54 h 74"/>
                <a:gd name="T82" fmla="*/ 69 w 71"/>
                <a:gd name="T83" fmla="*/ 48 h 74"/>
                <a:gd name="T84" fmla="*/ 40 w 71"/>
                <a:gd name="T85" fmla="*/ 58 h 74"/>
                <a:gd name="T86" fmla="*/ 13 w 71"/>
                <a:gd name="T87" fmla="*/ 87 h 74"/>
                <a:gd name="T88" fmla="*/ 0 w 71"/>
                <a:gd name="T89" fmla="*/ 114 h 74"/>
                <a:gd name="T90" fmla="*/ 13 w 71"/>
                <a:gd name="T91" fmla="*/ 142 h 74"/>
                <a:gd name="T92" fmla="*/ 13 w 71"/>
                <a:gd name="T93" fmla="*/ 144 h 74"/>
                <a:gd name="T94" fmla="*/ 42 w 71"/>
                <a:gd name="T95" fmla="*/ 154 h 74"/>
                <a:gd name="T96" fmla="*/ 42 w 71"/>
                <a:gd name="T97" fmla="*/ 154 h 74"/>
                <a:gd name="T98" fmla="*/ 69 w 71"/>
                <a:gd name="T99" fmla="*/ 144 h 74"/>
                <a:gd name="T100" fmla="*/ 81 w 71"/>
                <a:gd name="T101" fmla="*/ 131 h 74"/>
                <a:gd name="T102" fmla="*/ 81 w 71"/>
                <a:gd name="T103" fmla="*/ 114 h 74"/>
                <a:gd name="T104" fmla="*/ 65 w 71"/>
                <a:gd name="T105" fmla="*/ 114 h 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1" h="74">
                  <a:moveTo>
                    <a:pt x="65" y="6"/>
                  </a:moveTo>
                  <a:cubicBezTo>
                    <a:pt x="65" y="5"/>
                    <a:pt x="65" y="5"/>
                    <a:pt x="65" y="5"/>
                  </a:cubicBezTo>
                  <a:cubicBezTo>
                    <a:pt x="61" y="1"/>
                    <a:pt x="56" y="0"/>
                    <a:pt x="51" y="0"/>
                  </a:cubicBezTo>
                  <a:cubicBezTo>
                    <a:pt x="47" y="0"/>
                    <a:pt x="42" y="1"/>
                    <a:pt x="38" y="5"/>
                  </a:cubicBezTo>
                  <a:cubicBezTo>
                    <a:pt x="32" y="11"/>
                    <a:pt x="32" y="11"/>
                    <a:pt x="32" y="11"/>
                  </a:cubicBezTo>
                  <a:cubicBezTo>
                    <a:pt x="30" y="13"/>
                    <a:pt x="30" y="17"/>
                    <a:pt x="32" y="19"/>
                  </a:cubicBezTo>
                  <a:cubicBezTo>
                    <a:pt x="35" y="21"/>
                    <a:pt x="38" y="21"/>
                    <a:pt x="41" y="19"/>
                  </a:cubicBezTo>
                  <a:cubicBezTo>
                    <a:pt x="46" y="13"/>
                    <a:pt x="46" y="13"/>
                    <a:pt x="46" y="13"/>
                  </a:cubicBezTo>
                  <a:cubicBezTo>
                    <a:pt x="48" y="12"/>
                    <a:pt x="50" y="11"/>
                    <a:pt x="51" y="11"/>
                  </a:cubicBezTo>
                  <a:cubicBezTo>
                    <a:pt x="53" y="11"/>
                    <a:pt x="55" y="12"/>
                    <a:pt x="56" y="13"/>
                  </a:cubicBezTo>
                  <a:cubicBezTo>
                    <a:pt x="57" y="14"/>
                    <a:pt x="57" y="14"/>
                    <a:pt x="57" y="14"/>
                  </a:cubicBezTo>
                  <a:cubicBezTo>
                    <a:pt x="58" y="15"/>
                    <a:pt x="59" y="17"/>
                    <a:pt x="59" y="19"/>
                  </a:cubicBezTo>
                  <a:cubicBezTo>
                    <a:pt x="59" y="21"/>
                    <a:pt x="58" y="23"/>
                    <a:pt x="57" y="24"/>
                  </a:cubicBezTo>
                  <a:cubicBezTo>
                    <a:pt x="44" y="38"/>
                    <a:pt x="44" y="38"/>
                    <a:pt x="44" y="38"/>
                  </a:cubicBezTo>
                  <a:cubicBezTo>
                    <a:pt x="42" y="39"/>
                    <a:pt x="40" y="40"/>
                    <a:pt x="38" y="40"/>
                  </a:cubicBezTo>
                  <a:cubicBezTo>
                    <a:pt x="37" y="40"/>
                    <a:pt x="35" y="39"/>
                    <a:pt x="33" y="38"/>
                  </a:cubicBezTo>
                  <a:cubicBezTo>
                    <a:pt x="33" y="37"/>
                    <a:pt x="33" y="37"/>
                    <a:pt x="33" y="37"/>
                  </a:cubicBezTo>
                  <a:cubicBezTo>
                    <a:pt x="25" y="45"/>
                    <a:pt x="25" y="45"/>
                    <a:pt x="25" y="45"/>
                  </a:cubicBezTo>
                  <a:cubicBezTo>
                    <a:pt x="25" y="46"/>
                    <a:pt x="25" y="46"/>
                    <a:pt x="25" y="46"/>
                  </a:cubicBezTo>
                  <a:cubicBezTo>
                    <a:pt x="29" y="50"/>
                    <a:pt x="34" y="51"/>
                    <a:pt x="38" y="51"/>
                  </a:cubicBezTo>
                  <a:cubicBezTo>
                    <a:pt x="38" y="51"/>
                    <a:pt x="38" y="51"/>
                    <a:pt x="38" y="51"/>
                  </a:cubicBezTo>
                  <a:cubicBezTo>
                    <a:pt x="43" y="51"/>
                    <a:pt x="48" y="50"/>
                    <a:pt x="52" y="46"/>
                  </a:cubicBezTo>
                  <a:cubicBezTo>
                    <a:pt x="65" y="32"/>
                    <a:pt x="65" y="32"/>
                    <a:pt x="65" y="32"/>
                  </a:cubicBezTo>
                  <a:cubicBezTo>
                    <a:pt x="69" y="29"/>
                    <a:pt x="71" y="24"/>
                    <a:pt x="71" y="19"/>
                  </a:cubicBezTo>
                  <a:cubicBezTo>
                    <a:pt x="71" y="14"/>
                    <a:pt x="69" y="9"/>
                    <a:pt x="65" y="6"/>
                  </a:cubicBezTo>
                  <a:close/>
                  <a:moveTo>
                    <a:pt x="31" y="55"/>
                  </a:moveTo>
                  <a:cubicBezTo>
                    <a:pt x="25" y="61"/>
                    <a:pt x="25" y="61"/>
                    <a:pt x="25" y="61"/>
                  </a:cubicBezTo>
                  <a:cubicBezTo>
                    <a:pt x="23" y="62"/>
                    <a:pt x="21" y="63"/>
                    <a:pt x="20" y="63"/>
                  </a:cubicBezTo>
                  <a:cubicBezTo>
                    <a:pt x="18" y="63"/>
                    <a:pt x="16" y="62"/>
                    <a:pt x="15" y="61"/>
                  </a:cubicBezTo>
                  <a:cubicBezTo>
                    <a:pt x="14" y="60"/>
                    <a:pt x="14" y="60"/>
                    <a:pt x="14" y="60"/>
                  </a:cubicBezTo>
                  <a:cubicBezTo>
                    <a:pt x="13" y="59"/>
                    <a:pt x="12" y="57"/>
                    <a:pt x="12" y="55"/>
                  </a:cubicBezTo>
                  <a:cubicBezTo>
                    <a:pt x="12" y="53"/>
                    <a:pt x="13" y="51"/>
                    <a:pt x="14" y="50"/>
                  </a:cubicBezTo>
                  <a:cubicBezTo>
                    <a:pt x="27" y="36"/>
                    <a:pt x="27" y="36"/>
                    <a:pt x="27" y="36"/>
                  </a:cubicBezTo>
                  <a:cubicBezTo>
                    <a:pt x="29" y="35"/>
                    <a:pt x="31" y="34"/>
                    <a:pt x="33" y="34"/>
                  </a:cubicBezTo>
                  <a:cubicBezTo>
                    <a:pt x="34" y="34"/>
                    <a:pt x="36" y="35"/>
                    <a:pt x="38" y="36"/>
                  </a:cubicBezTo>
                  <a:cubicBezTo>
                    <a:pt x="38" y="37"/>
                    <a:pt x="38" y="37"/>
                    <a:pt x="38" y="37"/>
                  </a:cubicBezTo>
                  <a:cubicBezTo>
                    <a:pt x="38" y="37"/>
                    <a:pt x="38" y="37"/>
                    <a:pt x="38" y="37"/>
                  </a:cubicBezTo>
                  <a:cubicBezTo>
                    <a:pt x="46" y="29"/>
                    <a:pt x="46" y="29"/>
                    <a:pt x="46" y="29"/>
                  </a:cubicBezTo>
                  <a:cubicBezTo>
                    <a:pt x="46" y="28"/>
                    <a:pt x="46" y="28"/>
                    <a:pt x="46" y="28"/>
                  </a:cubicBezTo>
                  <a:cubicBezTo>
                    <a:pt x="45" y="27"/>
                    <a:pt x="45" y="27"/>
                    <a:pt x="45" y="27"/>
                  </a:cubicBezTo>
                  <a:cubicBezTo>
                    <a:pt x="44" y="27"/>
                    <a:pt x="44" y="26"/>
                    <a:pt x="43" y="26"/>
                  </a:cubicBezTo>
                  <a:cubicBezTo>
                    <a:pt x="40" y="24"/>
                    <a:pt x="36" y="23"/>
                    <a:pt x="33" y="23"/>
                  </a:cubicBezTo>
                  <a:cubicBezTo>
                    <a:pt x="28" y="23"/>
                    <a:pt x="23" y="24"/>
                    <a:pt x="19" y="28"/>
                  </a:cubicBezTo>
                  <a:cubicBezTo>
                    <a:pt x="6" y="42"/>
                    <a:pt x="6" y="42"/>
                    <a:pt x="6" y="42"/>
                  </a:cubicBezTo>
                  <a:cubicBezTo>
                    <a:pt x="2" y="45"/>
                    <a:pt x="0" y="50"/>
                    <a:pt x="0" y="55"/>
                  </a:cubicBezTo>
                  <a:cubicBezTo>
                    <a:pt x="0" y="60"/>
                    <a:pt x="2" y="65"/>
                    <a:pt x="6" y="68"/>
                  </a:cubicBezTo>
                  <a:cubicBezTo>
                    <a:pt x="6" y="69"/>
                    <a:pt x="6" y="69"/>
                    <a:pt x="6" y="69"/>
                  </a:cubicBezTo>
                  <a:cubicBezTo>
                    <a:pt x="10" y="73"/>
                    <a:pt x="15" y="74"/>
                    <a:pt x="20" y="74"/>
                  </a:cubicBezTo>
                  <a:cubicBezTo>
                    <a:pt x="20" y="74"/>
                    <a:pt x="20" y="74"/>
                    <a:pt x="20" y="74"/>
                  </a:cubicBezTo>
                  <a:cubicBezTo>
                    <a:pt x="24" y="74"/>
                    <a:pt x="29" y="73"/>
                    <a:pt x="33" y="69"/>
                  </a:cubicBezTo>
                  <a:cubicBezTo>
                    <a:pt x="39" y="63"/>
                    <a:pt x="39" y="63"/>
                    <a:pt x="39" y="63"/>
                  </a:cubicBezTo>
                  <a:cubicBezTo>
                    <a:pt x="41" y="61"/>
                    <a:pt x="41" y="57"/>
                    <a:pt x="39" y="55"/>
                  </a:cubicBezTo>
                  <a:cubicBezTo>
                    <a:pt x="37" y="53"/>
                    <a:pt x="33" y="53"/>
                    <a:pt x="31" y="55"/>
                  </a:cubicBezTo>
                  <a:close/>
                </a:path>
              </a:pathLst>
            </a:custGeom>
            <a:solidFill>
              <a:schemeClr val="bg1"/>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6" name="Text Box 24"/>
          <p:cNvSpPr txBox="1">
            <a:spLocks noChangeArrowheads="1"/>
          </p:cNvSpPr>
          <p:nvPr/>
        </p:nvSpPr>
        <p:spPr bwMode="auto">
          <a:xfrm>
            <a:off x="5681609" y="125992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1">
                    <a:lumMod val="50000"/>
                  </a:schemeClr>
                </a:solidFill>
                <a:ea typeface="微软雅黑" panose="020B0503020204020204" pitchFamily="34" charset="-122"/>
                <a:sym typeface="Arial" panose="020B0604020202020204" pitchFamily="34" charset="0"/>
              </a:rPr>
              <a:t>01</a:t>
            </a:r>
          </a:p>
        </p:txBody>
      </p:sp>
      <p:sp>
        <p:nvSpPr>
          <p:cNvPr id="5137" name="Text Box 25"/>
          <p:cNvSpPr txBox="1">
            <a:spLocks noChangeArrowheads="1"/>
          </p:cNvSpPr>
          <p:nvPr/>
        </p:nvSpPr>
        <p:spPr bwMode="auto">
          <a:xfrm>
            <a:off x="5681609" y="2525553"/>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dirty="0">
                <a:solidFill>
                  <a:schemeClr val="accent1">
                    <a:lumMod val="50000"/>
                  </a:schemeClr>
                </a:solidFill>
                <a:ea typeface="微软雅黑" panose="020B0503020204020204" pitchFamily="34" charset="-122"/>
                <a:sym typeface="Arial" panose="020B0604020202020204" pitchFamily="34" charset="0"/>
              </a:rPr>
              <a:t>02</a:t>
            </a:r>
          </a:p>
        </p:txBody>
      </p:sp>
      <p:sp>
        <p:nvSpPr>
          <p:cNvPr id="5138" name="Text Box 26"/>
          <p:cNvSpPr txBox="1">
            <a:spLocks noChangeArrowheads="1"/>
          </p:cNvSpPr>
          <p:nvPr/>
        </p:nvSpPr>
        <p:spPr bwMode="auto">
          <a:xfrm>
            <a:off x="5681609" y="3813501"/>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dirty="0">
                <a:solidFill>
                  <a:schemeClr val="accent1">
                    <a:lumMod val="50000"/>
                  </a:schemeClr>
                </a:solidFill>
                <a:ea typeface="微软雅黑" panose="020B0503020204020204" pitchFamily="34" charset="-122"/>
                <a:sym typeface="Arial" panose="020B0604020202020204" pitchFamily="34" charset="0"/>
              </a:rPr>
              <a:t>03</a:t>
            </a:r>
          </a:p>
        </p:txBody>
      </p:sp>
      <p:sp>
        <p:nvSpPr>
          <p:cNvPr id="5139" name="Text Box 27"/>
          <p:cNvSpPr txBox="1">
            <a:spLocks noChangeArrowheads="1"/>
          </p:cNvSpPr>
          <p:nvPr/>
        </p:nvSpPr>
        <p:spPr bwMode="auto">
          <a:xfrm>
            <a:off x="5681609" y="503448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1">
                    <a:lumMod val="50000"/>
                  </a:schemeClr>
                </a:solidFill>
                <a:ea typeface="微软雅黑" panose="020B0503020204020204" pitchFamily="34" charset="-122"/>
                <a:sym typeface="Arial" panose="020B0604020202020204" pitchFamily="34" charset="0"/>
              </a:rPr>
              <a:t>04</a:t>
            </a:r>
          </a:p>
        </p:txBody>
      </p:sp>
      <p:sp>
        <p:nvSpPr>
          <p:cNvPr id="5141" name="Line 29"/>
          <p:cNvSpPr>
            <a:spLocks noChangeShapeType="1"/>
          </p:cNvSpPr>
          <p:nvPr/>
        </p:nvSpPr>
        <p:spPr bwMode="auto">
          <a:xfrm>
            <a:off x="1410321" y="1074976"/>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42" name="Text Box 30"/>
          <p:cNvSpPr txBox="1">
            <a:spLocks noChangeArrowheads="1"/>
          </p:cNvSpPr>
          <p:nvPr/>
        </p:nvSpPr>
        <p:spPr bwMode="auto">
          <a:xfrm>
            <a:off x="1502641" y="1328772"/>
            <a:ext cx="923216" cy="55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dirty="0">
                <a:solidFill>
                  <a:schemeClr val="accent1">
                    <a:lumMod val="50000"/>
                  </a:schemeClr>
                </a:solidFill>
                <a:ea typeface="微软雅黑" panose="020B0503020204020204" pitchFamily="34" charset="-122"/>
                <a:sym typeface="Arial" panose="020B0604020202020204" pitchFamily="34" charset="0"/>
              </a:rPr>
              <a:t>目录</a:t>
            </a:r>
            <a:endParaRPr lang="zh-CN" altLang="zh-CN" sz="3600" dirty="0">
              <a:solidFill>
                <a:schemeClr val="accent1">
                  <a:lumMod val="50000"/>
                </a:schemeClr>
              </a:solidFill>
              <a:ea typeface="微软雅黑" panose="020B0503020204020204" pitchFamily="34" charset="-122"/>
              <a:sym typeface="Arial" panose="020B0604020202020204" pitchFamily="34" charset="0"/>
            </a:endParaRPr>
          </a:p>
        </p:txBody>
      </p:sp>
      <p:sp>
        <p:nvSpPr>
          <p:cNvPr id="5143" name="Text Box 31"/>
          <p:cNvSpPr txBox="1">
            <a:spLocks noChangeArrowheads="1"/>
          </p:cNvSpPr>
          <p:nvPr/>
        </p:nvSpPr>
        <p:spPr bwMode="auto">
          <a:xfrm>
            <a:off x="2566937" y="1451869"/>
            <a:ext cx="1974656" cy="430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dirty="0">
                <a:solidFill>
                  <a:schemeClr val="accent1">
                    <a:lumMod val="50000"/>
                  </a:schemeClr>
                </a:solidFill>
                <a:ea typeface="微软雅黑" panose="020B0503020204020204" pitchFamily="34" charset="-122"/>
                <a:sym typeface="Arial" panose="020B0604020202020204" pitchFamily="34" charset="0"/>
              </a:rPr>
              <a:t>CONTENTS</a:t>
            </a:r>
            <a:endParaRPr lang="zh-CN" altLang="zh-CN" sz="2800" dirty="0">
              <a:solidFill>
                <a:schemeClr val="accent1">
                  <a:lumMod val="50000"/>
                </a:schemeClr>
              </a:solidFill>
              <a:ea typeface="微软雅黑" panose="020B0503020204020204" pitchFamily="34" charset="-122"/>
              <a:sym typeface="Arial" panose="020B0604020202020204" pitchFamily="34" charset="0"/>
            </a:endParaRPr>
          </a:p>
        </p:txBody>
      </p:sp>
      <p:sp>
        <p:nvSpPr>
          <p:cNvPr id="5144" name="Line 32"/>
          <p:cNvSpPr>
            <a:spLocks noChangeShapeType="1"/>
          </p:cNvSpPr>
          <p:nvPr/>
        </p:nvSpPr>
        <p:spPr bwMode="auto">
          <a:xfrm>
            <a:off x="1410321" y="2188818"/>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366779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41"/>
                                        </p:tgtEl>
                                        <p:attrNameLst>
                                          <p:attrName>style.visibility</p:attrName>
                                        </p:attrNameLst>
                                      </p:cBhvr>
                                      <p:to>
                                        <p:strVal val="visible"/>
                                      </p:to>
                                    </p:set>
                                    <p:anim calcmode="lin" valueType="num">
                                      <p:cBhvr additive="base">
                                        <p:cTn id="13" dur="500" fill="hold"/>
                                        <p:tgtEl>
                                          <p:spTgt spid="5141"/>
                                        </p:tgtEl>
                                        <p:attrNameLst>
                                          <p:attrName>ppt_x</p:attrName>
                                        </p:attrNameLst>
                                      </p:cBhvr>
                                      <p:tavLst>
                                        <p:tav tm="0">
                                          <p:val>
                                            <p:strVal val="0-#ppt_w/2"/>
                                          </p:val>
                                        </p:tav>
                                        <p:tav tm="100000">
                                          <p:val>
                                            <p:strVal val="#ppt_x"/>
                                          </p:val>
                                        </p:tav>
                                      </p:tavLst>
                                    </p:anim>
                                    <p:anim calcmode="lin" valueType="num">
                                      <p:cBhvr additive="base">
                                        <p:cTn id="14" dur="500" fill="hold"/>
                                        <p:tgtEl>
                                          <p:spTgt spid="5141"/>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144"/>
                                        </p:tgtEl>
                                        <p:attrNameLst>
                                          <p:attrName>style.visibility</p:attrName>
                                        </p:attrNameLst>
                                      </p:cBhvr>
                                      <p:to>
                                        <p:strVal val="visible"/>
                                      </p:to>
                                    </p:set>
                                    <p:anim calcmode="lin" valueType="num">
                                      <p:cBhvr additive="base">
                                        <p:cTn id="17" dur="500" fill="hold"/>
                                        <p:tgtEl>
                                          <p:spTgt spid="5144"/>
                                        </p:tgtEl>
                                        <p:attrNameLst>
                                          <p:attrName>ppt_x</p:attrName>
                                        </p:attrNameLst>
                                      </p:cBhvr>
                                      <p:tavLst>
                                        <p:tav tm="0">
                                          <p:val>
                                            <p:strVal val="0-#ppt_w/2"/>
                                          </p:val>
                                        </p:tav>
                                        <p:tav tm="100000">
                                          <p:val>
                                            <p:strVal val="#ppt_x"/>
                                          </p:val>
                                        </p:tav>
                                      </p:tavLst>
                                    </p:anim>
                                    <p:anim calcmode="lin" valueType="num">
                                      <p:cBhvr additive="base">
                                        <p:cTn id="18" dur="500" fill="hold"/>
                                        <p:tgtEl>
                                          <p:spTgt spid="514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5142"/>
                                        </p:tgtEl>
                                        <p:attrNameLst>
                                          <p:attrName>style.visibility</p:attrName>
                                        </p:attrNameLst>
                                      </p:cBhvr>
                                      <p:to>
                                        <p:strVal val="visible"/>
                                      </p:to>
                                    </p:set>
                                    <p:anim by="(-#ppt_w*2)" calcmode="lin" valueType="num">
                                      <p:cBhvr rctx="PPT">
                                        <p:cTn id="23" dur="500" autoRev="1" fill="hold">
                                          <p:stCondLst>
                                            <p:cond delay="0"/>
                                          </p:stCondLst>
                                        </p:cTn>
                                        <p:tgtEl>
                                          <p:spTgt spid="5142"/>
                                        </p:tgtEl>
                                        <p:attrNameLst>
                                          <p:attrName>ppt_w</p:attrName>
                                        </p:attrNameLst>
                                      </p:cBhvr>
                                    </p:anim>
                                    <p:anim by="(#ppt_w*0.50)" calcmode="lin" valueType="num">
                                      <p:cBhvr>
                                        <p:cTn id="24" dur="500" decel="50000" autoRev="1" fill="hold">
                                          <p:stCondLst>
                                            <p:cond delay="0"/>
                                          </p:stCondLst>
                                        </p:cTn>
                                        <p:tgtEl>
                                          <p:spTgt spid="5142"/>
                                        </p:tgtEl>
                                        <p:attrNameLst>
                                          <p:attrName>ppt_x</p:attrName>
                                        </p:attrNameLst>
                                      </p:cBhvr>
                                    </p:anim>
                                    <p:anim from="(-#ppt_h/2)" to="(#ppt_y)" calcmode="lin" valueType="num">
                                      <p:cBhvr>
                                        <p:cTn id="25" dur="1000" fill="hold">
                                          <p:stCondLst>
                                            <p:cond delay="0"/>
                                          </p:stCondLst>
                                        </p:cTn>
                                        <p:tgtEl>
                                          <p:spTgt spid="5142"/>
                                        </p:tgtEl>
                                        <p:attrNameLst>
                                          <p:attrName>ppt_y</p:attrName>
                                        </p:attrNameLst>
                                      </p:cBhvr>
                                    </p:anim>
                                    <p:animRot by="21600000">
                                      <p:cBhvr>
                                        <p:cTn id="26" dur="1000" fill="hold">
                                          <p:stCondLst>
                                            <p:cond delay="0"/>
                                          </p:stCondLst>
                                        </p:cTn>
                                        <p:tgtEl>
                                          <p:spTgt spid="5142"/>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5143"/>
                                        </p:tgtEl>
                                        <p:attrNameLst>
                                          <p:attrName>style.visibility</p:attrName>
                                        </p:attrNameLst>
                                      </p:cBhvr>
                                      <p:to>
                                        <p:strVal val="visible"/>
                                      </p:to>
                                    </p:set>
                                    <p:anim by="(-#ppt_w*2)" calcmode="lin" valueType="num">
                                      <p:cBhvr rctx="PPT">
                                        <p:cTn id="31" dur="500" autoRev="1" fill="hold">
                                          <p:stCondLst>
                                            <p:cond delay="0"/>
                                          </p:stCondLst>
                                        </p:cTn>
                                        <p:tgtEl>
                                          <p:spTgt spid="5143"/>
                                        </p:tgtEl>
                                        <p:attrNameLst>
                                          <p:attrName>ppt_w</p:attrName>
                                        </p:attrNameLst>
                                      </p:cBhvr>
                                    </p:anim>
                                    <p:anim by="(#ppt_w*0.50)" calcmode="lin" valueType="num">
                                      <p:cBhvr>
                                        <p:cTn id="32" dur="500" decel="50000" autoRev="1" fill="hold">
                                          <p:stCondLst>
                                            <p:cond delay="0"/>
                                          </p:stCondLst>
                                        </p:cTn>
                                        <p:tgtEl>
                                          <p:spTgt spid="5143"/>
                                        </p:tgtEl>
                                        <p:attrNameLst>
                                          <p:attrName>ppt_x</p:attrName>
                                        </p:attrNameLst>
                                      </p:cBhvr>
                                    </p:anim>
                                    <p:anim from="(-#ppt_h/2)" to="(#ppt_y)" calcmode="lin" valueType="num">
                                      <p:cBhvr>
                                        <p:cTn id="33" dur="1000" fill="hold">
                                          <p:stCondLst>
                                            <p:cond delay="0"/>
                                          </p:stCondLst>
                                        </p:cTn>
                                        <p:tgtEl>
                                          <p:spTgt spid="5143"/>
                                        </p:tgtEl>
                                        <p:attrNameLst>
                                          <p:attrName>ppt_y</p:attrName>
                                        </p:attrNameLst>
                                      </p:cBhvr>
                                    </p:anim>
                                    <p:animRot by="21600000">
                                      <p:cBhvr>
                                        <p:cTn id="34" dur="1000" fill="hold">
                                          <p:stCondLst>
                                            <p:cond delay="0"/>
                                          </p:stCondLst>
                                        </p:cTn>
                                        <p:tgtEl>
                                          <p:spTgt spid="5143"/>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5126"/>
                                        </p:tgtEl>
                                        <p:attrNameLst>
                                          <p:attrName>style.visibility</p:attrName>
                                        </p:attrNameLst>
                                      </p:cBhvr>
                                      <p:to>
                                        <p:strVal val="visible"/>
                                      </p:to>
                                    </p:set>
                                    <p:anim calcmode="lin" valueType="num">
                                      <p:cBhvr additive="base">
                                        <p:cTn id="39" dur="500" fill="hold"/>
                                        <p:tgtEl>
                                          <p:spTgt spid="5126"/>
                                        </p:tgtEl>
                                        <p:attrNameLst>
                                          <p:attrName>ppt_x</p:attrName>
                                        </p:attrNameLst>
                                      </p:cBhvr>
                                      <p:tavLst>
                                        <p:tav tm="0">
                                          <p:val>
                                            <p:strVal val="1+#ppt_w/2"/>
                                          </p:val>
                                        </p:tav>
                                        <p:tav tm="100000">
                                          <p:val>
                                            <p:strVal val="#ppt_x"/>
                                          </p:val>
                                        </p:tav>
                                      </p:tavLst>
                                    </p:anim>
                                    <p:anim calcmode="lin" valueType="num">
                                      <p:cBhvr additive="base">
                                        <p:cTn id="40" dur="500" fill="hold"/>
                                        <p:tgtEl>
                                          <p:spTgt spid="512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127"/>
                                        </p:tgtEl>
                                        <p:attrNameLst>
                                          <p:attrName>style.visibility</p:attrName>
                                        </p:attrNameLst>
                                      </p:cBhvr>
                                      <p:to>
                                        <p:strVal val="visible"/>
                                      </p:to>
                                    </p:set>
                                    <p:anim calcmode="lin" valueType="num">
                                      <p:cBhvr additive="base">
                                        <p:cTn id="43" dur="500" fill="hold"/>
                                        <p:tgtEl>
                                          <p:spTgt spid="5127"/>
                                        </p:tgtEl>
                                        <p:attrNameLst>
                                          <p:attrName>ppt_x</p:attrName>
                                        </p:attrNameLst>
                                      </p:cBhvr>
                                      <p:tavLst>
                                        <p:tav tm="0">
                                          <p:val>
                                            <p:strVal val="1+#ppt_w/2"/>
                                          </p:val>
                                        </p:tav>
                                        <p:tav tm="100000">
                                          <p:val>
                                            <p:strVal val="#ppt_x"/>
                                          </p:val>
                                        </p:tav>
                                      </p:tavLst>
                                    </p:anim>
                                    <p:anim calcmode="lin" valueType="num">
                                      <p:cBhvr additive="base">
                                        <p:cTn id="44" dur="500" fill="hold"/>
                                        <p:tgtEl>
                                          <p:spTgt spid="512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136"/>
                                        </p:tgtEl>
                                        <p:attrNameLst>
                                          <p:attrName>style.visibility</p:attrName>
                                        </p:attrNameLst>
                                      </p:cBhvr>
                                      <p:to>
                                        <p:strVal val="visible"/>
                                      </p:to>
                                    </p:set>
                                    <p:anim calcmode="lin" valueType="num">
                                      <p:cBhvr additive="base">
                                        <p:cTn id="47" dur="500" fill="hold"/>
                                        <p:tgtEl>
                                          <p:spTgt spid="5136"/>
                                        </p:tgtEl>
                                        <p:attrNameLst>
                                          <p:attrName>ppt_x</p:attrName>
                                        </p:attrNameLst>
                                      </p:cBhvr>
                                      <p:tavLst>
                                        <p:tav tm="0">
                                          <p:val>
                                            <p:strVal val="1+#ppt_w/2"/>
                                          </p:val>
                                        </p:tav>
                                        <p:tav tm="100000">
                                          <p:val>
                                            <p:strVal val="#ppt_x"/>
                                          </p:val>
                                        </p:tav>
                                      </p:tavLst>
                                    </p:anim>
                                    <p:anim calcmode="lin" valueType="num">
                                      <p:cBhvr additive="base">
                                        <p:cTn id="48" dur="500" fill="hold"/>
                                        <p:tgtEl>
                                          <p:spTgt spid="5136"/>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128"/>
                                        </p:tgtEl>
                                        <p:attrNameLst>
                                          <p:attrName>style.visibility</p:attrName>
                                        </p:attrNameLst>
                                      </p:cBhvr>
                                      <p:to>
                                        <p:strVal val="visible"/>
                                      </p:to>
                                    </p:set>
                                    <p:anim calcmode="lin" valueType="num">
                                      <p:cBhvr additive="base">
                                        <p:cTn id="53" dur="500" fill="hold"/>
                                        <p:tgtEl>
                                          <p:spTgt spid="5128"/>
                                        </p:tgtEl>
                                        <p:attrNameLst>
                                          <p:attrName>ppt_x</p:attrName>
                                        </p:attrNameLst>
                                      </p:cBhvr>
                                      <p:tavLst>
                                        <p:tav tm="0">
                                          <p:val>
                                            <p:strVal val="1+#ppt_w/2"/>
                                          </p:val>
                                        </p:tav>
                                        <p:tav tm="100000">
                                          <p:val>
                                            <p:strVal val="#ppt_x"/>
                                          </p:val>
                                        </p:tav>
                                      </p:tavLst>
                                    </p:anim>
                                    <p:anim calcmode="lin" valueType="num">
                                      <p:cBhvr additive="base">
                                        <p:cTn id="54" dur="500" fill="hold"/>
                                        <p:tgtEl>
                                          <p:spTgt spid="5128"/>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5129"/>
                                        </p:tgtEl>
                                        <p:attrNameLst>
                                          <p:attrName>style.visibility</p:attrName>
                                        </p:attrNameLst>
                                      </p:cBhvr>
                                      <p:to>
                                        <p:strVal val="visible"/>
                                      </p:to>
                                    </p:set>
                                    <p:anim calcmode="lin" valueType="num">
                                      <p:cBhvr additive="base">
                                        <p:cTn id="57" dur="500" fill="hold"/>
                                        <p:tgtEl>
                                          <p:spTgt spid="5129"/>
                                        </p:tgtEl>
                                        <p:attrNameLst>
                                          <p:attrName>ppt_x</p:attrName>
                                        </p:attrNameLst>
                                      </p:cBhvr>
                                      <p:tavLst>
                                        <p:tav tm="0">
                                          <p:val>
                                            <p:strVal val="1+#ppt_w/2"/>
                                          </p:val>
                                        </p:tav>
                                        <p:tav tm="100000">
                                          <p:val>
                                            <p:strVal val="#ppt_x"/>
                                          </p:val>
                                        </p:tav>
                                      </p:tavLst>
                                    </p:anim>
                                    <p:anim calcmode="lin" valueType="num">
                                      <p:cBhvr additive="base">
                                        <p:cTn id="58" dur="500" fill="hold"/>
                                        <p:tgtEl>
                                          <p:spTgt spid="512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5137"/>
                                        </p:tgtEl>
                                        <p:attrNameLst>
                                          <p:attrName>style.visibility</p:attrName>
                                        </p:attrNameLst>
                                      </p:cBhvr>
                                      <p:to>
                                        <p:strVal val="visible"/>
                                      </p:to>
                                    </p:set>
                                    <p:anim calcmode="lin" valueType="num">
                                      <p:cBhvr additive="base">
                                        <p:cTn id="61" dur="500" fill="hold"/>
                                        <p:tgtEl>
                                          <p:spTgt spid="5137"/>
                                        </p:tgtEl>
                                        <p:attrNameLst>
                                          <p:attrName>ppt_x</p:attrName>
                                        </p:attrNameLst>
                                      </p:cBhvr>
                                      <p:tavLst>
                                        <p:tav tm="0">
                                          <p:val>
                                            <p:strVal val="1+#ppt_w/2"/>
                                          </p:val>
                                        </p:tav>
                                        <p:tav tm="100000">
                                          <p:val>
                                            <p:strVal val="#ppt_x"/>
                                          </p:val>
                                        </p:tav>
                                      </p:tavLst>
                                    </p:anim>
                                    <p:anim calcmode="lin" valueType="num">
                                      <p:cBhvr additive="base">
                                        <p:cTn id="62" dur="500" fill="hold"/>
                                        <p:tgtEl>
                                          <p:spTgt spid="513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5130"/>
                                        </p:tgtEl>
                                        <p:attrNameLst>
                                          <p:attrName>style.visibility</p:attrName>
                                        </p:attrNameLst>
                                      </p:cBhvr>
                                      <p:to>
                                        <p:strVal val="visible"/>
                                      </p:to>
                                    </p:set>
                                    <p:anim calcmode="lin" valueType="num">
                                      <p:cBhvr additive="base">
                                        <p:cTn id="67" dur="500" fill="hold"/>
                                        <p:tgtEl>
                                          <p:spTgt spid="5130"/>
                                        </p:tgtEl>
                                        <p:attrNameLst>
                                          <p:attrName>ppt_x</p:attrName>
                                        </p:attrNameLst>
                                      </p:cBhvr>
                                      <p:tavLst>
                                        <p:tav tm="0">
                                          <p:val>
                                            <p:strVal val="1+#ppt_w/2"/>
                                          </p:val>
                                        </p:tav>
                                        <p:tav tm="100000">
                                          <p:val>
                                            <p:strVal val="#ppt_x"/>
                                          </p:val>
                                        </p:tav>
                                      </p:tavLst>
                                    </p:anim>
                                    <p:anim calcmode="lin" valueType="num">
                                      <p:cBhvr additive="base">
                                        <p:cTn id="68" dur="500" fill="hold"/>
                                        <p:tgtEl>
                                          <p:spTgt spid="5130"/>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5131"/>
                                        </p:tgtEl>
                                        <p:attrNameLst>
                                          <p:attrName>style.visibility</p:attrName>
                                        </p:attrNameLst>
                                      </p:cBhvr>
                                      <p:to>
                                        <p:strVal val="visible"/>
                                      </p:to>
                                    </p:set>
                                    <p:anim calcmode="lin" valueType="num">
                                      <p:cBhvr additive="base">
                                        <p:cTn id="71" dur="500" fill="hold"/>
                                        <p:tgtEl>
                                          <p:spTgt spid="5131"/>
                                        </p:tgtEl>
                                        <p:attrNameLst>
                                          <p:attrName>ppt_x</p:attrName>
                                        </p:attrNameLst>
                                      </p:cBhvr>
                                      <p:tavLst>
                                        <p:tav tm="0">
                                          <p:val>
                                            <p:strVal val="1+#ppt_w/2"/>
                                          </p:val>
                                        </p:tav>
                                        <p:tav tm="100000">
                                          <p:val>
                                            <p:strVal val="#ppt_x"/>
                                          </p:val>
                                        </p:tav>
                                      </p:tavLst>
                                    </p:anim>
                                    <p:anim calcmode="lin" valueType="num">
                                      <p:cBhvr additive="base">
                                        <p:cTn id="72" dur="500" fill="hold"/>
                                        <p:tgtEl>
                                          <p:spTgt spid="513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5138"/>
                                        </p:tgtEl>
                                        <p:attrNameLst>
                                          <p:attrName>style.visibility</p:attrName>
                                        </p:attrNameLst>
                                      </p:cBhvr>
                                      <p:to>
                                        <p:strVal val="visible"/>
                                      </p:to>
                                    </p:set>
                                    <p:anim calcmode="lin" valueType="num">
                                      <p:cBhvr additive="base">
                                        <p:cTn id="75" dur="500" fill="hold"/>
                                        <p:tgtEl>
                                          <p:spTgt spid="5138"/>
                                        </p:tgtEl>
                                        <p:attrNameLst>
                                          <p:attrName>ppt_x</p:attrName>
                                        </p:attrNameLst>
                                      </p:cBhvr>
                                      <p:tavLst>
                                        <p:tav tm="0">
                                          <p:val>
                                            <p:strVal val="1+#ppt_w/2"/>
                                          </p:val>
                                        </p:tav>
                                        <p:tav tm="100000">
                                          <p:val>
                                            <p:strVal val="#ppt_x"/>
                                          </p:val>
                                        </p:tav>
                                      </p:tavLst>
                                    </p:anim>
                                    <p:anim calcmode="lin" valueType="num">
                                      <p:cBhvr additive="base">
                                        <p:cTn id="76" dur="500" fill="hold"/>
                                        <p:tgtEl>
                                          <p:spTgt spid="5138"/>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5132"/>
                                        </p:tgtEl>
                                        <p:attrNameLst>
                                          <p:attrName>style.visibility</p:attrName>
                                        </p:attrNameLst>
                                      </p:cBhvr>
                                      <p:to>
                                        <p:strVal val="visible"/>
                                      </p:to>
                                    </p:set>
                                    <p:anim calcmode="lin" valueType="num">
                                      <p:cBhvr additive="base">
                                        <p:cTn id="81" dur="500" fill="hold"/>
                                        <p:tgtEl>
                                          <p:spTgt spid="5132"/>
                                        </p:tgtEl>
                                        <p:attrNameLst>
                                          <p:attrName>ppt_x</p:attrName>
                                        </p:attrNameLst>
                                      </p:cBhvr>
                                      <p:tavLst>
                                        <p:tav tm="0">
                                          <p:val>
                                            <p:strVal val="1+#ppt_w/2"/>
                                          </p:val>
                                        </p:tav>
                                        <p:tav tm="100000">
                                          <p:val>
                                            <p:strVal val="#ppt_x"/>
                                          </p:val>
                                        </p:tav>
                                      </p:tavLst>
                                    </p:anim>
                                    <p:anim calcmode="lin" valueType="num">
                                      <p:cBhvr additive="base">
                                        <p:cTn id="82" dur="500" fill="hold"/>
                                        <p:tgtEl>
                                          <p:spTgt spid="5132"/>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5134"/>
                                        </p:tgtEl>
                                        <p:attrNameLst>
                                          <p:attrName>style.visibility</p:attrName>
                                        </p:attrNameLst>
                                      </p:cBhvr>
                                      <p:to>
                                        <p:strVal val="visible"/>
                                      </p:to>
                                    </p:set>
                                    <p:anim calcmode="lin" valueType="num">
                                      <p:cBhvr additive="base">
                                        <p:cTn id="85" dur="500" fill="hold"/>
                                        <p:tgtEl>
                                          <p:spTgt spid="5134"/>
                                        </p:tgtEl>
                                        <p:attrNameLst>
                                          <p:attrName>ppt_x</p:attrName>
                                        </p:attrNameLst>
                                      </p:cBhvr>
                                      <p:tavLst>
                                        <p:tav tm="0">
                                          <p:val>
                                            <p:strVal val="1+#ppt_w/2"/>
                                          </p:val>
                                        </p:tav>
                                        <p:tav tm="100000">
                                          <p:val>
                                            <p:strVal val="#ppt_x"/>
                                          </p:val>
                                        </p:tav>
                                      </p:tavLst>
                                    </p:anim>
                                    <p:anim calcmode="lin" valueType="num">
                                      <p:cBhvr additive="base">
                                        <p:cTn id="86" dur="500" fill="hold"/>
                                        <p:tgtEl>
                                          <p:spTgt spid="5134"/>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5139"/>
                                        </p:tgtEl>
                                        <p:attrNameLst>
                                          <p:attrName>style.visibility</p:attrName>
                                        </p:attrNameLst>
                                      </p:cBhvr>
                                      <p:to>
                                        <p:strVal val="visible"/>
                                      </p:to>
                                    </p:set>
                                    <p:anim calcmode="lin" valueType="num">
                                      <p:cBhvr additive="base">
                                        <p:cTn id="89" dur="500" fill="hold"/>
                                        <p:tgtEl>
                                          <p:spTgt spid="5139"/>
                                        </p:tgtEl>
                                        <p:attrNameLst>
                                          <p:attrName>ppt_x</p:attrName>
                                        </p:attrNameLst>
                                      </p:cBhvr>
                                      <p:tavLst>
                                        <p:tav tm="0">
                                          <p:val>
                                            <p:strVal val="1+#ppt_w/2"/>
                                          </p:val>
                                        </p:tav>
                                        <p:tav tm="100000">
                                          <p:val>
                                            <p:strVal val="#ppt_x"/>
                                          </p:val>
                                        </p:tav>
                                      </p:tavLst>
                                    </p:anim>
                                    <p:anim calcmode="lin" valueType="num">
                                      <p:cBhvr additive="base">
                                        <p:cTn id="90" dur="500" fill="hold"/>
                                        <p:tgtEl>
                                          <p:spTgt spid="5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6" grpId="0"/>
      <p:bldP spid="5128" grpId="0"/>
      <p:bldP spid="5130" grpId="0"/>
      <p:bldP spid="5132" grpId="0"/>
      <p:bldP spid="5136" grpId="0"/>
      <p:bldP spid="5137" grpId="0"/>
      <p:bldP spid="5138" grpId="0"/>
      <p:bldP spid="5139" grpId="0"/>
      <p:bldP spid="5141" grpId="0" animBg="1"/>
      <p:bldP spid="5142" grpId="0"/>
      <p:bldP spid="5143" grpId="0"/>
      <p:bldP spid="51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2" y="1142"/>
            <a:ext cx="12853989" cy="723061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795" y="4638358"/>
            <a:ext cx="12855577" cy="259384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7" name="圆角矩形 6"/>
          <p:cNvSpPr/>
          <p:nvPr/>
        </p:nvSpPr>
        <p:spPr>
          <a:xfrm>
            <a:off x="3304771" y="5749282"/>
            <a:ext cx="6173238" cy="607122"/>
          </a:xfrm>
          <a:prstGeom prst="roundRect">
            <a:avLst/>
          </a:prstGeom>
          <a:solidFill>
            <a:schemeClr val="bg1"/>
          </a:solidFill>
          <a:ln>
            <a:noFill/>
          </a:ln>
          <a:effectLst>
            <a:innerShdw blurRad="1778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8494" tIns="64247" rIns="128494" bIns="64247"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8" name="TextBox 23"/>
          <p:cNvSpPr txBox="1"/>
          <p:nvPr/>
        </p:nvSpPr>
        <p:spPr>
          <a:xfrm>
            <a:off x="4523503" y="5779137"/>
            <a:ext cx="3811752" cy="499081"/>
          </a:xfrm>
          <a:prstGeom prst="rect">
            <a:avLst/>
          </a:prstGeom>
          <a:noFill/>
        </p:spPr>
        <p:txBody>
          <a:bodyPr wrap="none" lIns="128494" tIns="64247" rIns="128494" bIns="64247" rtlCol="0">
            <a:spAutoFit/>
          </a:bodyPr>
          <a:lstStyle/>
          <a:p>
            <a:pPr algn="ctr">
              <a:lnSpc>
                <a:spcPct val="120000"/>
              </a:lnSpc>
              <a:defRPr/>
            </a:pPr>
            <a:r>
              <a:rPr lang="zh-CN" altLang="en-US" sz="2000" cap="all" dirty="0">
                <a:solidFill>
                  <a:schemeClr val="accent3"/>
                </a:solidFill>
                <a:latin typeface="微软雅黑" panose="020B0503020204020204" pitchFamily="34" charset="-122"/>
                <a:ea typeface="微软雅黑" panose="020B0503020204020204" pitchFamily="34" charset="-122"/>
                <a:cs typeface="+mn-ea"/>
                <a:sym typeface="+mn-lt"/>
              </a:rPr>
              <a:t>适用于工作汇报</a:t>
            </a:r>
            <a:r>
              <a:rPr lang="en-US" altLang="zh-CN" sz="2000" cap="all" dirty="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a:solidFill>
                  <a:schemeClr val="accent3"/>
                </a:solidFill>
                <a:latin typeface="微软雅黑" panose="020B0503020204020204" pitchFamily="34" charset="-122"/>
                <a:ea typeface="微软雅黑" panose="020B0503020204020204" pitchFamily="34" charset="-122"/>
                <a:cs typeface="+mn-ea"/>
                <a:sym typeface="+mn-lt"/>
              </a:rPr>
              <a:t>述职</a:t>
            </a:r>
            <a:r>
              <a:rPr lang="en-US" altLang="zh-CN" sz="2000" cap="all" dirty="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a:solidFill>
                  <a:schemeClr val="accent3"/>
                </a:solidFill>
                <a:latin typeface="微软雅黑" panose="020B0503020204020204" pitchFamily="34" charset="-122"/>
                <a:ea typeface="微软雅黑" panose="020B0503020204020204" pitchFamily="34" charset="-122"/>
                <a:cs typeface="+mn-ea"/>
                <a:sym typeface="+mn-lt"/>
              </a:rPr>
              <a:t>工作总结</a:t>
            </a:r>
            <a:endParaRPr lang="zh-CN" altLang="zh-CN" sz="2000" cap="all" dirty="0">
              <a:solidFill>
                <a:schemeClr val="accent3"/>
              </a:solidFill>
              <a:latin typeface="微软雅黑" panose="020B0503020204020204" pitchFamily="34" charset="-122"/>
              <a:ea typeface="微软雅黑" panose="020B0503020204020204" pitchFamily="34" charset="-122"/>
              <a:cs typeface="+mn-ea"/>
              <a:sym typeface="+mn-lt"/>
            </a:endParaRPr>
          </a:p>
        </p:txBody>
      </p:sp>
      <p:grpSp>
        <p:nvGrpSpPr>
          <p:cNvPr id="9" name="Group 91"/>
          <p:cNvGrpSpPr>
            <a:grpSpLocks/>
          </p:cNvGrpSpPr>
          <p:nvPr/>
        </p:nvGrpSpPr>
        <p:grpSpPr bwMode="auto">
          <a:xfrm>
            <a:off x="3319832" y="5771095"/>
            <a:ext cx="548980" cy="829646"/>
            <a:chOff x="936" y="1480"/>
            <a:chExt cx="1589" cy="2402"/>
          </a:xfrm>
        </p:grpSpPr>
        <p:grpSp>
          <p:nvGrpSpPr>
            <p:cNvPr id="10" name="组合 33"/>
            <p:cNvGrpSpPr>
              <a:grpSpLocks/>
            </p:cNvGrpSpPr>
            <p:nvPr/>
          </p:nvGrpSpPr>
          <p:grpSpPr bwMode="auto">
            <a:xfrm>
              <a:off x="985" y="1583"/>
              <a:ext cx="1441" cy="2299"/>
              <a:chOff x="1754168" y="3653262"/>
              <a:chExt cx="1857599" cy="2968056"/>
            </a:xfrm>
          </p:grpSpPr>
          <p:sp>
            <p:nvSpPr>
              <p:cNvPr id="15" name="椭圆 1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cs typeface="+mn-ea"/>
                  <a:sym typeface="+mn-lt"/>
                </a:endParaRPr>
              </a:p>
            </p:txBody>
          </p:sp>
          <p:sp>
            <p:nvSpPr>
              <p:cNvPr id="17" name="椭圆 16"/>
              <p:cNvSpPr/>
              <p:nvPr/>
            </p:nvSpPr>
            <p:spPr>
              <a:xfrm>
                <a:off x="1890879" y="3789973"/>
                <a:ext cx="1584176" cy="1584174"/>
              </a:xfrm>
              <a:prstGeom prst="ellipse">
                <a:avLst/>
              </a:prstGeom>
              <a:solidFill>
                <a:schemeClr val="accent1"/>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solidFill>
                    <a:srgbClr val="0087CF"/>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2336919" y="4093187"/>
                <a:ext cx="689023" cy="2528131"/>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797" b="1">
                  <a:solidFill>
                    <a:srgbClr val="CA0098"/>
                  </a:solidFill>
                  <a:latin typeface="微软雅黑" panose="020B0503020204020204" pitchFamily="34" charset="-122"/>
                  <a:ea typeface="微软雅黑" panose="020B0503020204020204" pitchFamily="34" charset="-122"/>
                  <a:cs typeface="+mn-ea"/>
                  <a:sym typeface="+mn-lt"/>
                </a:endParaRPr>
              </a:p>
            </p:txBody>
          </p:sp>
        </p:grpSp>
        <p:grpSp>
          <p:nvGrpSpPr>
            <p:cNvPr id="11" name="组合 4"/>
            <p:cNvGrpSpPr>
              <a:grpSpLocks/>
            </p:cNvGrpSpPr>
            <p:nvPr/>
          </p:nvGrpSpPr>
          <p:grpSpPr bwMode="auto">
            <a:xfrm>
              <a:off x="936" y="1480"/>
              <a:ext cx="1589" cy="1588"/>
              <a:chOff x="3733576" y="3930057"/>
              <a:chExt cx="1801556" cy="1800152"/>
            </a:xfrm>
          </p:grpSpPr>
          <p:sp>
            <p:nvSpPr>
              <p:cNvPr id="12" name="椭圆 11"/>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sp>
        <p:nvSpPr>
          <p:cNvPr id="19" name="TextBox 1"/>
          <p:cNvSpPr txBox="1"/>
          <p:nvPr/>
        </p:nvSpPr>
        <p:spPr>
          <a:xfrm>
            <a:off x="2559986" y="4662628"/>
            <a:ext cx="7738785" cy="1145411"/>
          </a:xfrm>
          <a:prstGeom prst="rect">
            <a:avLst/>
          </a:prstGeom>
          <a:noFill/>
        </p:spPr>
        <p:txBody>
          <a:bodyPr wrap="square" lIns="128494" tIns="64247" rIns="128494" bIns="64247" rtlCol="0">
            <a:spAutoFit/>
          </a:bodyPr>
          <a:lstStyle/>
          <a:p>
            <a:pPr algn="ctr"/>
            <a:r>
              <a:rPr lang="zh-CN" altLang="en-US" sz="6600" dirty="0">
                <a:solidFill>
                  <a:schemeClr val="bg1"/>
                </a:solidFill>
                <a:latin typeface="微软雅黑" panose="020B0503020204020204" pitchFamily="34" charset="-122"/>
                <a:ea typeface="微软雅黑" panose="020B0503020204020204" pitchFamily="34" charset="-122"/>
                <a:cs typeface="+mn-ea"/>
                <a:sym typeface="+mn-lt"/>
              </a:rPr>
              <a:t>感谢聆听 批评指导</a:t>
            </a:r>
          </a:p>
        </p:txBody>
      </p:sp>
      <p:sp>
        <p:nvSpPr>
          <p:cNvPr id="20" name="TextBox 4"/>
          <p:cNvSpPr txBox="1"/>
          <p:nvPr/>
        </p:nvSpPr>
        <p:spPr>
          <a:xfrm>
            <a:off x="3624781" y="6370505"/>
            <a:ext cx="5609193" cy="492443"/>
          </a:xfrm>
          <a:prstGeom prst="rect">
            <a:avLst/>
          </a:prstGeom>
          <a:noFill/>
        </p:spPr>
        <p:txBody>
          <a:bodyPr wrap="square" rtlCol="0">
            <a:spAutoFit/>
          </a:bodyPr>
          <a:lstStyle/>
          <a:p>
            <a:pPr algn="ctr">
              <a:lnSpc>
                <a:spcPct val="130000"/>
              </a:lnSpc>
              <a:defRPr/>
            </a:pPr>
            <a:r>
              <a:rPr lang="en-US" altLang="zh-CN" sz="2000" cap="all" dirty="0">
                <a:solidFill>
                  <a:schemeClr val="bg1"/>
                </a:solidFill>
                <a:latin typeface="微软雅黑" panose="020B0503020204020204" pitchFamily="34" charset="-122"/>
                <a:ea typeface="微软雅黑" panose="020B0503020204020204" pitchFamily="34" charset="-122"/>
              </a:rPr>
              <a:t>Health care medicine</a:t>
            </a:r>
          </a:p>
        </p:txBody>
      </p:sp>
      <p:sp>
        <p:nvSpPr>
          <p:cNvPr id="21" name="TextBox 5"/>
          <p:cNvSpPr txBox="1"/>
          <p:nvPr/>
        </p:nvSpPr>
        <p:spPr>
          <a:xfrm>
            <a:off x="4308412" y="6802477"/>
            <a:ext cx="4241933" cy="387654"/>
          </a:xfrm>
          <a:prstGeom prst="rect">
            <a:avLst/>
          </a:prstGeom>
          <a:noFill/>
        </p:spPr>
        <p:txBody>
          <a:bodyPr wrap="square" rtlCol="0">
            <a:spAutoFit/>
          </a:bodyPr>
          <a:lstStyle/>
          <a:p>
            <a:pPr algn="ctr">
              <a:lnSpc>
                <a:spcPct val="120000"/>
              </a:lnSpc>
              <a:defRPr/>
            </a:pPr>
            <a:r>
              <a:rPr lang="zh-CN" altLang="en-US" sz="1600" cap="all" spc="300" dirty="0">
                <a:solidFill>
                  <a:schemeClr val="bg1"/>
                </a:solidFill>
                <a:latin typeface="微软雅黑" panose="020B0503020204020204" pitchFamily="34" charset="-122"/>
                <a:ea typeface="微软雅黑" panose="020B0503020204020204" pitchFamily="34" charset="-122"/>
                <a:cs typeface="+mn-ea"/>
                <a:sym typeface="+mn-lt"/>
              </a:rPr>
              <a:t>汇报人：李医生</a:t>
            </a:r>
            <a:endParaRPr lang="zh-CN" altLang="zh-CN" sz="1600" cap="all"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2"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86146" y="5991979"/>
            <a:ext cx="2073750" cy="4970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47198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par>
                                <p:cTn id="13" presetID="2" presetClass="entr" presetSubtype="2" fill="hold" grpId="0" nodeType="withEffect">
                                  <p:stCondLst>
                                    <p:cond delay="1700"/>
                                  </p:stCondLst>
                                  <p:iterate type="lt">
                                    <p:tmPct val="23333"/>
                                  </p:iterate>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3517"/>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4017"/>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4517"/>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par>
                          <p:cTn id="30" fill="hold">
                            <p:stCondLst>
                              <p:cond delay="5017"/>
                            </p:stCondLst>
                            <p:childTnLst>
                              <p:par>
                                <p:cTn id="31" presetID="42" presetClass="path" presetSubtype="0" accel="50000" decel="50000" fill="hold" nodeType="afterEffect">
                                  <p:stCondLst>
                                    <p:cond delay="0"/>
                                  </p:stCondLst>
                                  <p:childTnLst>
                                    <p:animMotion origin="layout" path="M -2.71605E-6 -6.93591E-7 L 0.42037 0.00088 " pathEditMode="relative" rAng="0" ptsTypes="AA">
                                      <p:cBhvr>
                                        <p:cTn id="32" dur="2000" fill="hold"/>
                                        <p:tgtEl>
                                          <p:spTgt spid="9"/>
                                        </p:tgtEl>
                                        <p:attrNameLst>
                                          <p:attrName>ppt_x</p:attrName>
                                          <p:attrName>ppt_y</p:attrName>
                                        </p:attrNameLst>
                                      </p:cBhvr>
                                      <p:rCtr x="21012" y="44"/>
                                    </p:animMotion>
                                  </p:childTnLst>
                                </p:cTn>
                              </p:par>
                              <p:par>
                                <p:cTn id="33" presetID="42" presetClass="path" presetSubtype="0" accel="50000" decel="50000" fill="hold" nodeType="withEffect">
                                  <p:stCondLst>
                                    <p:cond delay="0"/>
                                  </p:stCondLst>
                                  <p:childTnLst>
                                    <p:animMotion origin="layout" path="M -2.71605E-6 4.61809E-6 L 0.41457 -0.0022 " pathEditMode="relative" rAng="0" ptsTypes="AA">
                                      <p:cBhvr>
                                        <p:cTn id="34" dur="2000" fill="hold"/>
                                        <p:tgtEl>
                                          <p:spTgt spid="22"/>
                                        </p:tgtEl>
                                        <p:attrNameLst>
                                          <p:attrName>ppt_x</p:attrName>
                                          <p:attrName>ppt_y</p:attrName>
                                        </p:attrNameLst>
                                      </p:cBhvr>
                                      <p:rCtr x="20728" y="-110"/>
                                    </p:animMotion>
                                  </p:childTnLst>
                                </p:cTn>
                              </p:par>
                              <p:par>
                                <p:cTn id="35" presetID="22" presetClass="entr" presetSubtype="8" fill="hold" grpId="0" nodeType="withEffect">
                                  <p:stCondLst>
                                    <p:cond delay="40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1600"/>
                                        <p:tgtEl>
                                          <p:spTgt spid="8"/>
                                        </p:tgtEl>
                                      </p:cBhvr>
                                    </p:animEffect>
                                  </p:childTnLst>
                                </p:cTn>
                              </p:par>
                            </p:childTnLst>
                          </p:cTn>
                        </p:par>
                        <p:par>
                          <p:cTn id="38" fill="hold">
                            <p:stCondLst>
                              <p:cond delay="7017"/>
                            </p:stCondLst>
                            <p:childTnLst>
                              <p:par>
                                <p:cTn id="39" presetID="10" presetClass="exit" presetSubtype="0" fill="hold" nodeType="after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2"/>
                                        </p:tgtEl>
                                      </p:cBhvr>
                                    </p:animEffect>
                                    <p:set>
                                      <p:cBhvr>
                                        <p:cTn id="44" dur="1" fill="hold">
                                          <p:stCondLst>
                                            <p:cond delay="499"/>
                                          </p:stCondLst>
                                        </p:cTn>
                                        <p:tgtEl>
                                          <p:spTgt spid="22"/>
                                        </p:tgtEl>
                                        <p:attrNameLst>
                                          <p:attrName>style.visibility</p:attrName>
                                        </p:attrNameLst>
                                      </p:cBhvr>
                                      <p:to>
                                        <p:strVal val="hidden"/>
                                      </p:to>
                                    </p:set>
                                  </p:childTnLst>
                                </p:cTn>
                              </p:par>
                            </p:childTnLst>
                          </p:cTn>
                        </p:par>
                        <p:par>
                          <p:cTn id="45" fill="hold">
                            <p:stCondLst>
                              <p:cond delay="7517"/>
                            </p:stCondLst>
                            <p:childTnLst>
                              <p:par>
                                <p:cTn id="46" presetID="22" presetClass="entr" presetSubtype="8"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8017"/>
                            </p:stCondLst>
                            <p:childTnLst>
                              <p:par>
                                <p:cTn id="50" presetID="22" presetClass="entr" presetSubtype="2"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8"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年度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201X 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6430" y="275675"/>
            <a:ext cx="6076556" cy="644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accent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8361441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 xmlns:ma14="http://schemas.microsoft.com/office/mac/drawingml/2011/main"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3616325"/>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7797527" y="1600101"/>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907200" y="1600101"/>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年度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201X 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650473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282329D-226E-448F-93BD-42CD06CDB6FE"/>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801.pptx"/>
</p:tagLst>
</file>

<file path=ppt/theme/theme1.xml><?xml version="1.0" encoding="utf-8"?>
<a:theme xmlns:a="http://schemas.openxmlformats.org/drawingml/2006/main" name="第一PPT，www.1ppt.com">
  <a:themeElements>
    <a:clrScheme name="自定义 269">
      <a:dk1>
        <a:sysClr val="windowText" lastClr="000000"/>
      </a:dk1>
      <a:lt1>
        <a:sysClr val="window" lastClr="FFFFFF"/>
      </a:lt1>
      <a:dk2>
        <a:srgbClr val="44546A"/>
      </a:dk2>
      <a:lt2>
        <a:srgbClr val="E7E6E6"/>
      </a:lt2>
      <a:accent1>
        <a:srgbClr val="5FC7A4"/>
      </a:accent1>
      <a:accent2>
        <a:srgbClr val="277570"/>
      </a:accent2>
      <a:accent3>
        <a:srgbClr val="5FC7A4"/>
      </a:accent3>
      <a:accent4>
        <a:srgbClr val="277570"/>
      </a:accent4>
      <a:accent5>
        <a:srgbClr val="5FC7A4"/>
      </a:accent5>
      <a:accent6>
        <a:srgbClr val="277570"/>
      </a:accent6>
      <a:hlink>
        <a:srgbClr val="5FC7A4"/>
      </a:hlink>
      <a:folHlink>
        <a:srgbClr val="27757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2188</Words>
  <Application>Microsoft Office PowerPoint</Application>
  <PresentationFormat>自定义</PresentationFormat>
  <Paragraphs>239</Paragraphs>
  <Slides>22</Slides>
  <Notes>22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微软雅黑</vt:lpstr>
      <vt:lpstr>Arial</vt:lpstr>
      <vt:lpstr>Calibri</vt:lpstr>
      <vt:lpstr>Calibri Light</vt:lpstr>
      <vt:lpstr>Helvetica</vt:lpstr>
      <vt:lpstr>Open Sans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医疗医学</dc:title>
  <dc:creator/>
  <cp:keywords>www.1ppt.com</cp:keywords>
  <cp:lastModifiedBy/>
  <cp:revision>1</cp:revision>
  <dcterms:created xsi:type="dcterms:W3CDTF">2016-10-17T14:00:15Z</dcterms:created>
  <dcterms:modified xsi:type="dcterms:W3CDTF">2019-02-20T06:19:54Z</dcterms:modified>
</cp:coreProperties>
</file>