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9" r:id="rId3"/>
    <p:sldMasterId id="2147483711" r:id="rId4"/>
    <p:sldMasterId id="2147483712" r:id="rId5"/>
    <p:sldMasterId id="2147483713" r:id="rId6"/>
    <p:sldMasterId id="2147483714" r:id="rId7"/>
    <p:sldMasterId id="2147483715" r:id="rId8"/>
    <p:sldMasterId id="2147483716" r:id="rId9"/>
    <p:sldMasterId id="2147483717" r:id="rId10"/>
    <p:sldMasterId id="2147483718" r:id="rId11"/>
    <p:sldMasterId id="2147483719" r:id="rId12"/>
    <p:sldMasterId id="2147483720" r:id="rId13"/>
  </p:sldMasterIdLst>
  <p:notesMasterIdLst>
    <p:notesMasterId r:id="rId38"/>
  </p:notesMasterIdLst>
  <p:sldIdLst>
    <p:sldId id="257" r:id="rId14"/>
    <p:sldId id="258" r:id="rId15"/>
    <p:sldId id="260" r:id="rId16"/>
    <p:sldId id="261" r:id="rId17"/>
    <p:sldId id="262" r:id="rId18"/>
    <p:sldId id="264" r:id="rId19"/>
    <p:sldId id="268" r:id="rId20"/>
    <p:sldId id="280" r:id="rId21"/>
    <p:sldId id="263" r:id="rId22"/>
    <p:sldId id="266" r:id="rId23"/>
    <p:sldId id="267" r:id="rId24"/>
    <p:sldId id="265" r:id="rId25"/>
    <p:sldId id="269" r:id="rId26"/>
    <p:sldId id="272" r:id="rId27"/>
    <p:sldId id="273" r:id="rId28"/>
    <p:sldId id="270" r:id="rId29"/>
    <p:sldId id="271" r:id="rId30"/>
    <p:sldId id="274" r:id="rId31"/>
    <p:sldId id="275" r:id="rId32"/>
    <p:sldId id="276" r:id="rId33"/>
    <p:sldId id="277" r:id="rId34"/>
    <p:sldId id="278" r:id="rId35"/>
    <p:sldId id="279" r:id="rId36"/>
    <p:sldId id="281" r:id="rId3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15" autoAdjust="0"/>
  </p:normalViewPr>
  <p:slideViewPr>
    <p:cSldViewPr snapToGrid="0">
      <p:cViewPr varScale="1">
        <p:scale>
          <a:sx n="81" d="100"/>
          <a:sy n="81" d="100"/>
        </p:scale>
        <p:origin x="102" y="402"/>
      </p:cViewPr>
      <p:guideLst>
        <p:guide orient="horz" pos="2160"/>
        <p:guide pos="384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BF33B361-5475-4969-B412-AFE3D451698A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1536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536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98A8FA66-FD92-411C-9C60-7A6BE9BF4A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549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86087-36C2-4967-9B13-97D4C188A48F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8D770-D861-4629-B123-CF53F0E496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04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9B2F9-EEF5-4ABD-BA33-E36EC26318A2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99211-123F-420E-B64A-54317351CD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17796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A0E3-4CFD-4751-B3A9-E959070AE9E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35726"/>
      </p:ext>
    </p:extLst>
  </p:cSld>
  <p:clrMapOvr>
    <a:masterClrMapping/>
  </p:clrMapOvr>
  <p:transition spd="slow" advClick="0" advTm="300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0A561-CACD-4508-BDA2-5D3972CFB19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72366"/>
      </p:ext>
    </p:extLst>
  </p:cSld>
  <p:clrMapOvr>
    <a:masterClrMapping/>
  </p:clrMapOvr>
  <p:transition spd="slow" advClick="0" advTm="300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B5E6D-BADD-43FB-9522-ADEAD08F281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272"/>
      </p:ext>
    </p:extLst>
  </p:cSld>
  <p:clrMapOvr>
    <a:masterClrMapping/>
  </p:clrMapOvr>
  <p:transition spd="slow" advClick="0" advTm="300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12B78-A58B-42A8-ACC7-181984D49A7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79547"/>
      </p:ext>
    </p:extLst>
  </p:cSld>
  <p:clrMapOvr>
    <a:masterClrMapping/>
  </p:clrMapOvr>
  <p:transition spd="slow" advClick="0" advTm="300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3B4EB-27B2-45CE-98E4-512D3F13E7C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7529"/>
      </p:ext>
    </p:extLst>
  </p:cSld>
  <p:clrMapOvr>
    <a:masterClrMapping/>
  </p:clrMapOvr>
  <p:transition spd="slow" advClick="0" advTm="300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C64CE-DB41-46E4-A292-8DE18299FC5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19814"/>
      </p:ext>
    </p:extLst>
  </p:cSld>
  <p:clrMapOvr>
    <a:masterClrMapping/>
  </p:clrMapOvr>
  <p:transition spd="slow" advClick="0" advTm="300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CD76F-C21A-4A2E-A21F-450855DC681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1078"/>
      </p:ext>
    </p:extLst>
  </p:cSld>
  <p:clrMapOvr>
    <a:masterClrMapping/>
  </p:clrMapOvr>
  <p:transition spd="slow" advClick="0" advTm="300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3F0B2-41BB-4803-9EED-32B16B80D9C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68986"/>
      </p:ext>
    </p:extLst>
  </p:cSld>
  <p:clrMapOvr>
    <a:masterClrMapping/>
  </p:clrMapOvr>
  <p:transition spd="slow" advClick="0" advTm="3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5E7C7-A744-4CFB-8198-47332531603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196047"/>
      </p:ext>
    </p:extLst>
  </p:cSld>
  <p:clrMapOvr>
    <a:masterClrMapping/>
  </p:clrMapOvr>
  <p:transition spd="slow" advClick="0" advTm="3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76857-801F-4D5E-99F4-FA8A6FC1AA4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86598"/>
      </p:ext>
    </p:extLst>
  </p:cSld>
  <p:clrMapOvr>
    <a:masterClrMapping/>
  </p:clrMapOvr>
  <p:transition spd="slow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6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74" y="27385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5C63B-5B12-47ED-8051-E3F87C71115E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9D637-31B4-4048-8650-755E7F48FD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27714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550F-53F0-4241-9A8A-DBFF3F0D9D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31051"/>
      </p:ext>
    </p:extLst>
  </p:cSld>
  <p:clrMapOvr>
    <a:masterClrMapping/>
  </p:clrMapOvr>
  <p:transition spd="slow" advClick="0" advTm="3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9E66F-FDEE-46F1-8FA0-C0AAEFC2E84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64374"/>
      </p:ext>
    </p:extLst>
  </p:cSld>
  <p:clrMapOvr>
    <a:masterClrMapping/>
  </p:clrMapOvr>
  <p:transition spd="slow" advClick="0" advTm="3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BF897-DC83-49E0-B7D7-83295F1C74B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72000"/>
      </p:ext>
    </p:extLst>
  </p:cSld>
  <p:clrMapOvr>
    <a:masterClrMapping/>
  </p:clrMapOvr>
  <p:transition spd="slow" advClick="0" advTm="3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36765-7069-4829-BDD9-9518DCB240F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49320"/>
      </p:ext>
    </p:extLst>
  </p:cSld>
  <p:clrMapOvr>
    <a:masterClrMapping/>
  </p:clrMapOvr>
  <p:transition spd="slow" advClick="0" advTm="3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28B20-E0BA-44A1-B038-E8822F79E70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73769"/>
      </p:ext>
    </p:extLst>
  </p:cSld>
  <p:clrMapOvr>
    <a:masterClrMapping/>
  </p:clrMapOvr>
  <p:transition spd="slow" advClick="0" advTm="3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DC1FD-C025-4D33-89D4-372F2FCB02D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62686"/>
      </p:ext>
    </p:extLst>
  </p:cSld>
  <p:clrMapOvr>
    <a:masterClrMapping/>
  </p:clrMapOvr>
  <p:transition spd="slow" advClick="0" advTm="3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D05D-9D09-4269-B8F9-75D3C13E945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6385"/>
      </p:ext>
    </p:extLst>
  </p:cSld>
  <p:clrMapOvr>
    <a:masterClrMapping/>
  </p:clrMapOvr>
  <p:transition spd="slow" advClick="0" advTm="3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EDD19-4EDA-4146-905D-C97FF261BB0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60218"/>
      </p:ext>
    </p:extLst>
  </p:cSld>
  <p:clrMapOvr>
    <a:masterClrMapping/>
  </p:clrMapOvr>
  <p:transition spd="slow" advClick="0" advTm="3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B332E-DDA7-4FCD-9901-0E5B3E4B920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443341"/>
      </p:ext>
    </p:extLst>
  </p:cSld>
  <p:clrMapOvr>
    <a:masterClrMapping/>
  </p:clrMapOvr>
  <p:transition spd="slow" advClick="0" advTm="3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62817-FF8D-4EC2-9CDD-77D6B8A4F6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70280"/>
      </p:ext>
    </p:extLst>
  </p:cSld>
  <p:clrMapOvr>
    <a:masterClrMapping/>
  </p:clrMapOvr>
  <p:transition spd="slow"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2ACAC-8972-4EF3-8F22-A5D8B3ACEE6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38729"/>
      </p:ext>
    </p:extLst>
  </p:cSld>
  <p:clrMapOvr>
    <a:masterClrMapping/>
  </p:clrMapOvr>
  <p:transition spd="slow" advClick="0" advTm="300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345D7-DA0B-4FE7-B949-C2672053F5A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49446"/>
      </p:ext>
    </p:extLst>
  </p:cSld>
  <p:clrMapOvr>
    <a:masterClrMapping/>
  </p:clrMapOvr>
  <p:transition spd="slow" advClick="0" advTm="300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750E-AD0E-4113-934A-D375939DC08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11358"/>
      </p:ext>
    </p:extLst>
  </p:cSld>
  <p:clrMapOvr>
    <a:masterClrMapping/>
  </p:clrMapOvr>
  <p:transition spd="slow" advClick="0" advTm="300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8CF2A-5CD9-463B-85B4-399D3BCD1B1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14440"/>
      </p:ext>
    </p:extLst>
  </p:cSld>
  <p:clrMapOvr>
    <a:masterClrMapping/>
  </p:clrMapOvr>
  <p:transition spd="slow" advClick="0" advTm="300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68F76-E87C-4432-BBD2-976A8A6CFF0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50458"/>
      </p:ext>
    </p:extLst>
  </p:cSld>
  <p:clrMapOvr>
    <a:masterClrMapping/>
  </p:clrMapOvr>
  <p:transition spd="slow" advClick="0" advTm="300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60643-FDD4-4647-A77F-15AB8F7A4C7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52164"/>
      </p:ext>
    </p:extLst>
  </p:cSld>
  <p:clrMapOvr>
    <a:masterClrMapping/>
  </p:clrMapOvr>
  <p:transition spd="slow" advClick="0" advTm="300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0DEAC-E5E2-4072-8D05-B97607456E5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51523"/>
      </p:ext>
    </p:extLst>
  </p:cSld>
  <p:clrMapOvr>
    <a:masterClrMapping/>
  </p:clrMapOvr>
  <p:transition spd="slow" advClick="0" advTm="300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852C-6CF0-4260-8E62-95AD120B810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076807"/>
      </p:ext>
    </p:extLst>
  </p:cSld>
  <p:clrMapOvr>
    <a:masterClrMapping/>
  </p:clrMapOvr>
  <p:transition spd="slow" advClick="0" advTm="300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1295-62DC-46F8-A85D-04681130916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94597"/>
      </p:ext>
    </p:extLst>
  </p:cSld>
  <p:clrMapOvr>
    <a:masterClrMapping/>
  </p:clrMapOvr>
  <p:transition spd="slow" advClick="0" advTm="300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EEFB9-546A-4CD6-AC0A-BA6ABFFF1C0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306918"/>
      </p:ext>
    </p:extLst>
  </p:cSld>
  <p:clrMapOvr>
    <a:masterClrMapping/>
  </p:clrMapOvr>
  <p:transition spd="slow" advClick="0" advTm="300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DA445-04C0-4358-8D07-C65D525E5881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17271"/>
      </p:ext>
    </p:extLst>
  </p:cSld>
  <p:clrMapOvr>
    <a:masterClrMapping/>
  </p:clrMapOvr>
  <p:transition spd="slow" advClick="0"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E0384-B6DB-4110-A404-598E63BA276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06256"/>
      </p:ext>
    </p:extLst>
  </p:cSld>
  <p:clrMapOvr>
    <a:masterClrMapping/>
  </p:clrMapOvr>
  <p:transition spd="slow" advClick="0" advTm="300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C660F-F496-4A1E-A43B-41AE1D0CC86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92425"/>
      </p:ext>
    </p:extLst>
  </p:cSld>
  <p:clrMapOvr>
    <a:masterClrMapping/>
  </p:clrMapOvr>
  <p:transition spd="slow" advClick="0" advTm="300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F0352-B009-46A3-97AB-6DF9269BB2B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17992"/>
      </p:ext>
    </p:extLst>
  </p:cSld>
  <p:clrMapOvr>
    <a:masterClrMapping/>
  </p:clrMapOvr>
  <p:transition spd="slow" advClick="0" advTm="300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DE374-6D4E-4790-8ABC-799AEF21527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0286"/>
      </p:ext>
    </p:extLst>
  </p:cSld>
  <p:clrMapOvr>
    <a:masterClrMapping/>
  </p:clrMapOvr>
  <p:transition spd="slow" advClick="0" advTm="300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70B5D-E086-4607-8C0A-0B5F6C9801B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10820"/>
      </p:ext>
    </p:extLst>
  </p:cSld>
  <p:clrMapOvr>
    <a:masterClrMapping/>
  </p:clrMapOvr>
  <p:transition spd="slow" advClick="0" advTm="300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CC5DC-2687-403D-B678-05A721089B3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74034"/>
      </p:ext>
    </p:extLst>
  </p:cSld>
  <p:clrMapOvr>
    <a:masterClrMapping/>
  </p:clrMapOvr>
  <p:transition spd="slow" advClick="0" advTm="300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83139-76EB-49B0-8909-74CD567A952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24899"/>
      </p:ext>
    </p:extLst>
  </p:cSld>
  <p:clrMapOvr>
    <a:masterClrMapping/>
  </p:clrMapOvr>
  <p:transition spd="slow" advClick="0" advTm="300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FD9F-E45E-49C6-B6D2-8C2C8E325FD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41407"/>
      </p:ext>
    </p:extLst>
  </p:cSld>
  <p:clrMapOvr>
    <a:masterClrMapping/>
  </p:clrMapOvr>
  <p:transition spd="slow" advClick="0" advTm="300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3BBC0-ECFD-4EB2-93D7-F1C77972AEB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78860"/>
      </p:ext>
    </p:extLst>
  </p:cSld>
  <p:clrMapOvr>
    <a:masterClrMapping/>
  </p:clrMapOvr>
  <p:transition spd="slow" advClick="0" advTm="300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BAC8-284E-485E-B56B-83A315B3A64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67175"/>
      </p:ext>
    </p:extLst>
  </p:cSld>
  <p:clrMapOvr>
    <a:masterClrMapping/>
  </p:clrMapOvr>
  <p:transition spd="slow" advClick="0" advTm="300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F2DC8-865E-4914-8678-1D56890301E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62064"/>
      </p:ext>
    </p:extLst>
  </p:cSld>
  <p:clrMapOvr>
    <a:masterClrMapping/>
  </p:clrMapOvr>
  <p:transition spd="slow" advClick="0" advTm="3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2048A-299E-4ADC-94D7-B20CA080E9A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28950"/>
      </p:ext>
    </p:extLst>
  </p:cSld>
  <p:clrMapOvr>
    <a:masterClrMapping/>
  </p:clrMapOvr>
  <p:transition spd="slow" advClick="0" advTm="300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968B-98EC-46F6-9D09-08B690AC95C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3209"/>
      </p:ext>
    </p:extLst>
  </p:cSld>
  <p:clrMapOvr>
    <a:masterClrMapping/>
  </p:clrMapOvr>
  <p:transition spd="slow" advClick="0" advTm="300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45D9-5A59-41DE-B31C-C21AABD30C6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00215"/>
      </p:ext>
    </p:extLst>
  </p:cSld>
  <p:clrMapOvr>
    <a:masterClrMapping/>
  </p:clrMapOvr>
  <p:transition spd="slow" advClick="0" advTm="300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A5EEC-28F1-4B58-A75A-F730B7BB7F9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47718"/>
      </p:ext>
    </p:extLst>
  </p:cSld>
  <p:clrMapOvr>
    <a:masterClrMapping/>
  </p:clrMapOvr>
  <p:transition spd="slow" advClick="0" advTm="300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3B44E-B35B-451B-9923-8CF6B91F051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45280"/>
      </p:ext>
    </p:extLst>
  </p:cSld>
  <p:clrMapOvr>
    <a:masterClrMapping/>
  </p:clrMapOvr>
  <p:transition spd="slow" advClick="0" advTm="3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B20B2-D363-4D9B-906F-834C8D83F41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99343"/>
      </p:ext>
    </p:extLst>
  </p:cSld>
  <p:clrMapOvr>
    <a:masterClrMapping/>
  </p:clrMapOvr>
  <p:transition spd="slow" advClick="0" advTm="3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FF6B7-7662-40D4-82AB-8EDDF60881B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82213"/>
      </p:ext>
    </p:extLst>
  </p:cSld>
  <p:clrMapOvr>
    <a:masterClrMapping/>
  </p:clrMapOvr>
  <p:transition spd="slow" advClick="0" advTm="3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5C80F-FB04-4386-A80C-A6305C244A4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79566"/>
      </p:ext>
    </p:extLst>
  </p:cSld>
  <p:clrMapOvr>
    <a:masterClrMapping/>
  </p:clrMapOvr>
  <p:transition spd="slow" advClick="0" advTm="3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D8E57-E58D-4408-85C9-1CEE43F1BB5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62701"/>
      </p:ext>
    </p:extLst>
  </p:cSld>
  <p:clrMapOvr>
    <a:masterClrMapping/>
  </p:clrMapOvr>
  <p:transition spd="slow" advClick="0" advTm="3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97C98-BB76-46AB-BEF2-807F5C3FEB3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88271"/>
      </p:ext>
    </p:extLst>
  </p:cSld>
  <p:clrMapOvr>
    <a:masterClrMapping/>
  </p:clrMapOvr>
  <p:transition spd="slow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F201F-F1EF-491A-A3F2-58DCB19B36F3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480C1-EE39-4EF1-BEE7-C47F53E31A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059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18C14-ADF7-4772-B7A7-07B61108721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276255"/>
      </p:ext>
    </p:extLst>
  </p:cSld>
  <p:clrMapOvr>
    <a:masterClrMapping/>
  </p:clrMapOvr>
  <p:transition spd="slow" advClick="0" advTm="3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DA118-73AC-4B92-9BCB-C87A44BC18A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31359"/>
      </p:ext>
    </p:extLst>
  </p:cSld>
  <p:clrMapOvr>
    <a:masterClrMapping/>
  </p:clrMapOvr>
  <p:transition spd="slow" advClick="0" advTm="3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ED678-0998-4125-8306-F2991124A74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152441"/>
      </p:ext>
    </p:extLst>
  </p:cSld>
  <p:clrMapOvr>
    <a:masterClrMapping/>
  </p:clrMapOvr>
  <p:transition spd="slow" advClick="0" advTm="3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FD886-782F-4A9A-A7F1-CE64E454FE0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27795"/>
      </p:ext>
    </p:extLst>
  </p:cSld>
  <p:clrMapOvr>
    <a:masterClrMapping/>
  </p:clrMapOvr>
  <p:transition spd="slow" advClick="0" advTm="3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B329-A8B1-45B8-8967-43F159C6B8C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59334"/>
      </p:ext>
    </p:extLst>
  </p:cSld>
  <p:clrMapOvr>
    <a:masterClrMapping/>
  </p:clrMapOvr>
  <p:transition spd="slow" advClick="0" advTm="3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A3FDF-5D2C-4845-B6E9-A73DA53878C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35833"/>
      </p:ext>
    </p:extLst>
  </p:cSld>
  <p:clrMapOvr>
    <a:masterClrMapping/>
  </p:clrMapOvr>
  <p:transition spd="slow" advClick="0" advTm="3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91F79-D76D-4DE8-95C5-67ECF59136F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33459"/>
      </p:ext>
    </p:extLst>
  </p:cSld>
  <p:clrMapOvr>
    <a:masterClrMapping/>
  </p:clrMapOvr>
  <p:transition spd="slow" advClick="0" advTm="3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6C86A-800F-4848-83C4-CDFFBE35634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14924"/>
      </p:ext>
    </p:extLst>
  </p:cSld>
  <p:clrMapOvr>
    <a:masterClrMapping/>
  </p:clrMapOvr>
  <p:transition spd="slow" advClick="0" advTm="3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44832-BC26-48B3-B5FF-D50877289D8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754648"/>
      </p:ext>
    </p:extLst>
  </p:cSld>
  <p:clrMapOvr>
    <a:masterClrMapping/>
  </p:clrMapOvr>
  <p:transition spd="slow" advClick="0" advTm="3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68728-6731-455B-85CF-46441A6A407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4750"/>
      </p:ext>
    </p:extLst>
  </p:cSld>
  <p:clrMapOvr>
    <a:masterClrMapping/>
  </p:clrMapOvr>
  <p:transition spd="slow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F511-014B-4FC1-BF01-016A990F0F80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C7530-BD97-45D0-B377-21805E6351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5402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E7D5A-6F3F-424F-84E5-19F7E2F7D82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84228"/>
      </p:ext>
    </p:extLst>
  </p:cSld>
  <p:clrMapOvr>
    <a:masterClrMapping/>
  </p:clrMapOvr>
  <p:transition spd="slow" advClick="0" advTm="3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22392-70BC-4F4A-BF01-05DFE2E20A9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38591"/>
      </p:ext>
    </p:extLst>
  </p:cSld>
  <p:clrMapOvr>
    <a:masterClrMapping/>
  </p:clrMapOvr>
  <p:transition spd="slow" advClick="0" advTm="3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1778E-5E6D-4694-827F-21EF533F72F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61805"/>
      </p:ext>
    </p:extLst>
  </p:cSld>
  <p:clrMapOvr>
    <a:masterClrMapping/>
  </p:clrMapOvr>
  <p:transition spd="slow" advClick="0" advTm="3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C1BAF-2C05-49C4-818F-7B3FC535865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37549"/>
      </p:ext>
    </p:extLst>
  </p:cSld>
  <p:clrMapOvr>
    <a:masterClrMapping/>
  </p:clrMapOvr>
  <p:transition spd="slow" advClick="0" advTm="3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71ACB-1A59-4AAA-9EF8-BD20FDD29EA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44242"/>
      </p:ext>
    </p:extLst>
  </p:cSld>
  <p:clrMapOvr>
    <a:masterClrMapping/>
  </p:clrMapOvr>
  <p:transition spd="slow" advClick="0" advTm="3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04E53-EB3D-47A8-8CA8-5EDC0728BFB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559433"/>
      </p:ext>
    </p:extLst>
  </p:cSld>
  <p:clrMapOvr>
    <a:masterClrMapping/>
  </p:clrMapOvr>
  <p:transition spd="slow" advClick="0" advTm="3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1148D-19A0-4D9E-9C6F-EF24999D698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91259"/>
      </p:ext>
    </p:extLst>
  </p:cSld>
  <p:clrMapOvr>
    <a:masterClrMapping/>
  </p:clrMapOvr>
  <p:transition spd="slow" advClick="0" advTm="3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2007C-F57E-41E4-AC64-B9278E7F13F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311529"/>
      </p:ext>
    </p:extLst>
  </p:cSld>
  <p:clrMapOvr>
    <a:masterClrMapping/>
  </p:clrMapOvr>
  <p:transition spd="slow" advClick="0" advTm="3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5242F-A11B-4998-9FA4-2CC3FF50808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15234"/>
      </p:ext>
    </p:extLst>
  </p:cSld>
  <p:clrMapOvr>
    <a:masterClrMapping/>
  </p:clrMapOvr>
  <p:transition spd="slow" advClick="0" advTm="3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854AF-AB9C-4C9B-BE3B-4BD4645B517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96771"/>
      </p:ext>
    </p:extLst>
  </p:cSld>
  <p:clrMapOvr>
    <a:masterClrMapping/>
  </p:clrMapOvr>
  <p:transition spd="slow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11584-1BCA-4C83-A315-430A7F68B5A0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45B5F-04A8-4C39-BFC3-9CD333DAB3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8133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EE7B6-9A7C-4FF4-A9F7-093DEC953FD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92061"/>
      </p:ext>
    </p:extLst>
  </p:cSld>
  <p:clrMapOvr>
    <a:masterClrMapping/>
  </p:clrMapOvr>
  <p:transition spd="slow" advClick="0" advTm="3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2A82F-4A30-4769-A275-3311CC9A15B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651655"/>
      </p:ext>
    </p:extLst>
  </p:cSld>
  <p:clrMapOvr>
    <a:masterClrMapping/>
  </p:clrMapOvr>
  <p:transition spd="slow" advClick="0" advTm="3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E5940-871B-4389-ACD1-0796F3D04FC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7229"/>
      </p:ext>
    </p:extLst>
  </p:cSld>
  <p:clrMapOvr>
    <a:masterClrMapping/>
  </p:clrMapOvr>
  <p:transition spd="slow" advClick="0" advTm="3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89398-08AA-420A-81FF-F76600736EA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59512"/>
      </p:ext>
    </p:extLst>
  </p:cSld>
  <p:clrMapOvr>
    <a:masterClrMapping/>
  </p:clrMapOvr>
  <p:transition spd="slow" advClick="0" advTm="3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5BA82-BEC2-4D1B-BB65-6ECC3BA65D9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58619"/>
      </p:ext>
    </p:extLst>
  </p:cSld>
  <p:clrMapOvr>
    <a:masterClrMapping/>
  </p:clrMapOvr>
  <p:transition spd="slow" advClick="0" advTm="3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B059E-58D8-427F-B910-7C40A6BB29A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28682"/>
      </p:ext>
    </p:extLst>
  </p:cSld>
  <p:clrMapOvr>
    <a:masterClrMapping/>
  </p:clrMapOvr>
  <p:transition spd="slow" advClick="0" advTm="3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E21AC-E173-4AC8-850D-1C09A74568A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83476"/>
      </p:ext>
    </p:extLst>
  </p:cSld>
  <p:clrMapOvr>
    <a:masterClrMapping/>
  </p:clrMapOvr>
  <p:transition spd="slow" advClick="0" advTm="3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7CEE-ED1E-4125-9497-9B624D4BFC9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47037"/>
      </p:ext>
    </p:extLst>
  </p:cSld>
  <p:clrMapOvr>
    <a:masterClrMapping/>
  </p:clrMapOvr>
  <p:transition spd="slow" advClick="0" advTm="3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79D63-356B-4B15-AE97-8FF6584CF15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434553"/>
      </p:ext>
    </p:extLst>
  </p:cSld>
  <p:clrMapOvr>
    <a:masterClrMapping/>
  </p:clrMapOvr>
  <p:transition spd="slow" advClick="0" advTm="3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F3D2-5F14-45F7-A133-593ED5533F0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19508"/>
      </p:ext>
    </p:extLst>
  </p:cSld>
  <p:clrMapOvr>
    <a:masterClrMapping/>
  </p:clrMapOvr>
  <p:transition spd="slow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E776A-942F-4A49-988F-ECA8C361232E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37CDB-BAC9-4656-AF99-A8301FB0B3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0415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33C6D-FDA0-441C-9FA0-ED65FCC32AF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780792"/>
      </p:ext>
    </p:extLst>
  </p:cSld>
  <p:clrMapOvr>
    <a:masterClrMapping/>
  </p:clrMapOvr>
  <p:transition spd="slow" advClick="0" advTm="3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FAF8A-E591-4178-8B36-F9EC8F1DD27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50780"/>
      </p:ext>
    </p:extLst>
  </p:cSld>
  <p:clrMapOvr>
    <a:masterClrMapping/>
  </p:clrMapOvr>
  <p:transition spd="slow" advClick="0" advTm="3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88C-F1FF-40D5-98D7-3914B405446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87360"/>
      </p:ext>
    </p:extLst>
  </p:cSld>
  <p:clrMapOvr>
    <a:masterClrMapping/>
  </p:clrMapOvr>
  <p:transition spd="slow" advClick="0" advTm="3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96425-B6F2-44B9-AF2C-3F00CE07356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54845"/>
      </p:ext>
    </p:extLst>
  </p:cSld>
  <p:clrMapOvr>
    <a:masterClrMapping/>
  </p:clrMapOvr>
  <p:transition spd="slow" advClick="0" advTm="3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0C6C3-9756-4AC4-B0B3-F9B3E6810E3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741249"/>
      </p:ext>
    </p:extLst>
  </p:cSld>
  <p:clrMapOvr>
    <a:masterClrMapping/>
  </p:clrMapOvr>
  <p:transition spd="slow" advClick="0" advTm="3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F7C1D-F5B0-4AF2-AE24-2DFE35D3B82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34950"/>
      </p:ext>
    </p:extLst>
  </p:cSld>
  <p:clrMapOvr>
    <a:masterClrMapping/>
  </p:clrMapOvr>
  <p:transition spd="slow" advClick="0" advTm="3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19E11-80AA-4454-8A65-2EBF6877778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955501"/>
      </p:ext>
    </p:extLst>
  </p:cSld>
  <p:clrMapOvr>
    <a:masterClrMapping/>
  </p:clrMapOvr>
  <p:transition spd="slow" advClick="0" advTm="3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039B6-7854-49D9-8332-CD4975CF09C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95659"/>
      </p:ext>
    </p:extLst>
  </p:cSld>
  <p:clrMapOvr>
    <a:masterClrMapping/>
  </p:clrMapOvr>
  <p:transition spd="slow" advClick="0" advTm="3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71CA2-D478-4F90-8899-80223CCC3E6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14062"/>
      </p:ext>
    </p:extLst>
  </p:cSld>
  <p:clrMapOvr>
    <a:masterClrMapping/>
  </p:clrMapOvr>
  <p:transition spd="slow" advClick="0" advTm="3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FCD24-329C-4881-A872-7960FDDA7D9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561821"/>
      </p:ext>
    </p:extLst>
  </p:cSld>
  <p:clrMapOvr>
    <a:masterClrMapping/>
  </p:clrMapOvr>
  <p:transition spd="slow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7096-5D0C-416B-BEAD-0E105FF77EC4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6B0CC-4309-4198-9C3A-409100AE7B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755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05418-66E2-4294-A18C-169F3534E6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20136"/>
      </p:ext>
    </p:extLst>
  </p:cSld>
  <p:clrMapOvr>
    <a:masterClrMapping/>
  </p:clrMapOvr>
  <p:transition spd="slow" advClick="0" advTm="3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D6E10-6DAA-48F4-9FC3-DC3C4103DA5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321409"/>
      </p:ext>
    </p:extLst>
  </p:cSld>
  <p:clrMapOvr>
    <a:masterClrMapping/>
  </p:clrMapOvr>
  <p:transition spd="slow" advClick="0" advTm="3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34837-2227-4871-B393-04347A027C71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337387"/>
      </p:ext>
    </p:extLst>
  </p:cSld>
  <p:clrMapOvr>
    <a:masterClrMapping/>
  </p:clrMapOvr>
  <p:transition spd="slow" advClick="0" advTm="3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251C3-8B06-4591-83A1-BDB3A5D0D70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77836"/>
      </p:ext>
    </p:extLst>
  </p:cSld>
  <p:clrMapOvr>
    <a:masterClrMapping/>
  </p:clrMapOvr>
  <p:transition spd="slow" advClick="0" advTm="3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5F893-9617-4D59-AD9D-FE4B2AF0F80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791539"/>
      </p:ext>
    </p:extLst>
  </p:cSld>
  <p:clrMapOvr>
    <a:masterClrMapping/>
  </p:clrMapOvr>
  <p:transition spd="slow" advClick="0" advTm="3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F2A0-FB75-45BB-A552-BE523FE54BC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765986"/>
      </p:ext>
    </p:extLst>
  </p:cSld>
  <p:clrMapOvr>
    <a:masterClrMapping/>
  </p:clrMapOvr>
  <p:transition spd="slow" advClick="0" advTm="3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B725A-50A9-4874-AFF0-8AD836D8310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139823"/>
      </p:ext>
    </p:extLst>
  </p:cSld>
  <p:clrMapOvr>
    <a:masterClrMapping/>
  </p:clrMapOvr>
  <p:transition spd="slow" advClick="0" advTm="3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E5DA4-E887-4972-A6CE-7CBF276F61D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949729"/>
      </p:ext>
    </p:extLst>
  </p:cSld>
  <p:clrMapOvr>
    <a:masterClrMapping/>
  </p:clrMapOvr>
  <p:transition spd="slow" advClick="0" advTm="3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F1030-31AF-421C-A8E1-D1E741D4222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37834"/>
      </p:ext>
    </p:extLst>
  </p:cSld>
  <p:clrMapOvr>
    <a:masterClrMapping/>
  </p:clrMapOvr>
  <p:transition spd="slow" advClick="0" advTm="3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2A55-4FEC-4F1D-948A-22ABFA0C370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61637"/>
      </p:ext>
    </p:extLst>
  </p:cSld>
  <p:clrMapOvr>
    <a:masterClrMapping/>
  </p:clrMapOvr>
  <p:transition spd="slow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F869F-3316-4EA2-88C5-60A55DDC87F2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2D12D-BA10-4B36-9E75-14B9460581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3552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25745-72F6-4205-9677-6B5B6D3EA6B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845839"/>
      </p:ext>
    </p:extLst>
  </p:cSld>
  <p:clrMapOvr>
    <a:masterClrMapping/>
  </p:clrMapOvr>
  <p:transition spd="slow" advClick="0" advTm="3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46E5D-88E9-4F63-A23A-662E31AE393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57909"/>
      </p:ext>
    </p:extLst>
  </p:cSld>
  <p:clrMapOvr>
    <a:masterClrMapping/>
  </p:clrMapOvr>
  <p:transition spd="slow" advClick="0" advTm="3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6CD87-8162-47C0-BB4A-64ABDE0A44F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719906"/>
      </p:ext>
    </p:extLst>
  </p:cSld>
  <p:clrMapOvr>
    <a:masterClrMapping/>
  </p:clrMapOvr>
  <p:transition spd="slow" advClick="0" advTm="3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6B87-B48A-4486-8D40-7720C2B959D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383016"/>
      </p:ext>
    </p:extLst>
  </p:cSld>
  <p:clrMapOvr>
    <a:masterClrMapping/>
  </p:clrMapOvr>
  <p:transition spd="slow" advClick="0" advTm="3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6C187-BB9E-4FE1-990E-7C03036ECB4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089375"/>
      </p:ext>
    </p:extLst>
  </p:cSld>
  <p:clrMapOvr>
    <a:masterClrMapping/>
  </p:clrMapOvr>
  <p:transition spd="slow" advClick="0" advTm="3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7BAED-D6AE-45B9-A843-05A612CEDE8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806954"/>
      </p:ext>
    </p:extLst>
  </p:cSld>
  <p:clrMapOvr>
    <a:masterClrMapping/>
  </p:clrMapOvr>
  <p:transition spd="slow" advClick="0" advTm="3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DCC80-F77C-42D8-A3D5-A4D49A702B8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17047"/>
      </p:ext>
    </p:extLst>
  </p:cSld>
  <p:clrMapOvr>
    <a:masterClrMapping/>
  </p:clrMapOvr>
  <p:transition spd="slow" advClick="0" advTm="3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9DC1B-5C0C-4DCC-8D69-C59BEB87DCA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59061"/>
      </p:ext>
    </p:extLst>
  </p:cSld>
  <p:clrMapOvr>
    <a:masterClrMapping/>
  </p:clrMapOvr>
  <p:transition spd="slow" advClick="0" advTm="3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52552-F7EA-428F-B343-C393975B8FE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180253"/>
      </p:ext>
    </p:extLst>
  </p:cSld>
  <p:clrMapOvr>
    <a:masterClrMapping/>
  </p:clrMapOvr>
  <p:transition spd="slow" advClick="0" advTm="300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08A42-3EFE-49F1-AA62-6819211F6B8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601347"/>
      </p:ext>
    </p:extLst>
  </p:cSld>
  <p:clrMapOvr>
    <a:masterClrMapping/>
  </p:clrMapOvr>
  <p:transition spd="slow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3678B-AAED-40AA-8D98-3304352E7944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09B3C-71BB-4972-900E-43A4585559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039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37A5-2990-478D-ADE9-9D9D6DB8415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72450"/>
      </p:ext>
    </p:extLst>
  </p:cSld>
  <p:clrMapOvr>
    <a:masterClrMapping/>
  </p:clrMapOvr>
  <p:transition spd="slow" advClick="0" advTm="3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FC15C-3DBC-4047-91E4-931F7B954E1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351208"/>
      </p:ext>
    </p:extLst>
  </p:cSld>
  <p:clrMapOvr>
    <a:masterClrMapping/>
  </p:clrMapOvr>
  <p:transition spd="slow" advClick="0" advTm="3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5DC8C-05B4-4E7D-9F00-BDC1680F433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73766"/>
      </p:ext>
    </p:extLst>
  </p:cSld>
  <p:clrMapOvr>
    <a:masterClrMapping/>
  </p:clrMapOvr>
  <p:transition spd="slow" advClick="0" advTm="3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72DBC-9DF8-4EC8-A1AE-4A96E594399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372464"/>
      </p:ext>
    </p:extLst>
  </p:cSld>
  <p:clrMapOvr>
    <a:masterClrMapping/>
  </p:clrMapOvr>
  <p:transition spd="slow" advClick="0" advTm="3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2269E-4BAD-43D3-AAE0-46393F5C30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57700"/>
      </p:ext>
    </p:extLst>
  </p:cSld>
  <p:clrMapOvr>
    <a:masterClrMapping/>
  </p:clrMapOvr>
  <p:transition spd="slow" advClick="0" advTm="3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13761-A61B-44B1-99A6-CF4F40575C1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09514"/>
      </p:ext>
    </p:extLst>
  </p:cSld>
  <p:clrMapOvr>
    <a:masterClrMapping/>
  </p:clrMapOvr>
  <p:transition spd="slow" advClick="0" advTm="3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77839-7BBC-4905-B544-ECF1ACE88D5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55471"/>
      </p:ext>
    </p:extLst>
  </p:cSld>
  <p:clrMapOvr>
    <a:masterClrMapping/>
  </p:clrMapOvr>
  <p:transition spd="slow" advClick="0" advTm="3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46A6C-0858-4753-849E-9BB5AB938E1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77221"/>
      </p:ext>
    </p:extLst>
  </p:cSld>
  <p:clrMapOvr>
    <a:masterClrMapping/>
  </p:clrMapOvr>
  <p:transition spd="slow" advClick="0" advTm="3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C59B0-DC41-4C03-B75F-4490B6EFD61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44482"/>
      </p:ext>
    </p:extLst>
  </p:cSld>
  <p:clrMapOvr>
    <a:masterClrMapping/>
  </p:clrMapOvr>
  <p:transition spd="slow" advClick="0" advTm="3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EB523-44B5-4316-81D3-A6C62A751CF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697742"/>
      </p:ext>
    </p:extLst>
  </p:cSld>
  <p:clrMapOvr>
    <a:masterClrMapping/>
  </p:clrMapOvr>
  <p:transition spd="slow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F8195-866C-4360-AE7D-998902F260B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0D945-8479-45A6-8C43-2663E7D87A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8678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C2D06-B1B0-42C3-A03C-FB194316F0C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390313"/>
      </p:ext>
    </p:extLst>
  </p:cSld>
  <p:clrMapOvr>
    <a:masterClrMapping/>
  </p:clrMapOvr>
  <p:transition spd="slow" advClick="0" advTm="3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4E75F-D162-4428-960A-95F920C74BA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62422"/>
      </p:ext>
    </p:extLst>
  </p:cSld>
  <p:clrMapOvr>
    <a:masterClrMapping/>
  </p:clrMapOvr>
  <p:transition spd="slow" advClick="0" advTm="3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6F5B5-A97A-4551-92DF-22BF6DC3EF9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690780"/>
      </p:ext>
    </p:extLst>
  </p:cSld>
  <p:clrMapOvr>
    <a:masterClrMapping/>
  </p:clrMapOvr>
  <p:transition spd="slow" advClick="0" advTm="3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6AEAB-AEB5-47AA-B9F3-AF69139D956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08660"/>
      </p:ext>
    </p:extLst>
  </p:cSld>
  <p:clrMapOvr>
    <a:masterClrMapping/>
  </p:clrMapOvr>
  <p:transition spd="slow" advClick="0" advTm="3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A5E4-7925-4DB9-A9D5-12D499AE38B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22157"/>
      </p:ext>
    </p:extLst>
  </p:cSld>
  <p:clrMapOvr>
    <a:masterClrMapping/>
  </p:clrMapOvr>
  <p:transition spd="slow" advClick="0" advTm="300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11A32-B4D1-461D-B7BE-0F2F8947AD4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24289"/>
      </p:ext>
    </p:extLst>
  </p:cSld>
  <p:clrMapOvr>
    <a:masterClrMapping/>
  </p:clrMapOvr>
  <p:transition spd="slow" advClick="0" advTm="300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0FD32-30E4-4BD1-9E7D-082E7D08072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08880"/>
      </p:ext>
    </p:extLst>
  </p:cSld>
  <p:clrMapOvr>
    <a:masterClrMapping/>
  </p:clrMapOvr>
  <p:transition spd="slow" advClick="0" advTm="300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E9E6-9544-4E37-8952-136ED5E2C7C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45926"/>
      </p:ext>
    </p:extLst>
  </p:cSld>
  <p:clrMapOvr>
    <a:masterClrMapping/>
  </p:clrMapOvr>
  <p:transition spd="slow" advClick="0" advTm="300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FACE0-488E-4C09-83B1-29F054308C4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63803"/>
      </p:ext>
    </p:extLst>
  </p:cSld>
  <p:clrMapOvr>
    <a:masterClrMapping/>
  </p:clrMapOvr>
  <p:transition spd="slow" advClick="0" advTm="300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80C1B-87D6-46B8-AFFE-EB148C73371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92649"/>
      </p:ext>
    </p:extLst>
  </p:cSld>
  <p:clrMapOvr>
    <a:masterClrMapping/>
  </p:clrMapOvr>
  <p:transition spd="slow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9310271-19F7-448D-A752-E7BD5173230B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1F237A7-B7DE-45A0-83E4-711C0AD7B4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0A2B7D9-9422-469E-B09D-C8B69B1073B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229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229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10EE179-A5B9-4B4A-90F2-3BAB8DFEB30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E635F05-7867-43E4-A71A-516F7B0FD46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434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434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325821C-3461-4F3A-81DB-CB417E75933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A7B9F8-79DB-4986-AF23-FB6B76E05C2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731D6E-FD46-40C6-8A04-C8ABE0753EB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479AD2-5806-4BC1-88CF-993030BB871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614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14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1B269DA-6479-4604-AABF-A05765E49A5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7172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7173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8B8DDF-A906-4FDF-874F-84A6E23F697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8196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197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FF2A2-5421-489D-AA5D-49C00017D42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9220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9221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17D586-B5DA-4877-B58E-EB07B641F1D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4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2019-02-20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024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C9E0887-C7BC-48E8-B976-673B7AA2F7D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4"/>
          <p:cNvSpPr txBox="1">
            <a:spLocks noChangeArrowheads="1"/>
          </p:cNvSpPr>
          <p:nvPr/>
        </p:nvSpPr>
        <p:spPr bwMode="auto">
          <a:xfrm>
            <a:off x="1963353" y="3605223"/>
            <a:ext cx="550783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音乐，让你感受安静的力量</a:t>
            </a:r>
          </a:p>
        </p:txBody>
      </p:sp>
      <p:sp>
        <p:nvSpPr>
          <p:cNvPr id="16388" name="文本框 5"/>
          <p:cNvSpPr txBox="1">
            <a:spLocks noChangeArrowheads="1"/>
          </p:cNvSpPr>
          <p:nvPr/>
        </p:nvSpPr>
        <p:spPr bwMode="auto">
          <a:xfrm>
            <a:off x="3415557" y="4216599"/>
            <a:ext cx="260342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单击此处添加您的副标题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Arc 2"/>
          <p:cNvGrpSpPr>
            <a:grpSpLocks/>
          </p:cNvGrpSpPr>
          <p:nvPr/>
        </p:nvGrpSpPr>
        <p:grpSpPr bwMode="auto">
          <a:xfrm>
            <a:off x="882278" y="1220391"/>
            <a:ext cx="1339453" cy="1276350"/>
            <a:chOff x="0" y="0"/>
            <a:chExt cx="1125" cy="1072"/>
          </a:xfrm>
        </p:grpSpPr>
        <p:pic>
          <p:nvPicPr>
            <p:cNvPr id="27680" name="Arc 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5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81" name="Text Box 4"/>
            <p:cNvSpPr txBox="1">
              <a:spLocks noChangeArrowheads="1"/>
            </p:cNvSpPr>
            <p:nvPr/>
          </p:nvSpPr>
          <p:spPr bwMode="auto">
            <a:xfrm rot="10800000">
              <a:off x="26" y="28"/>
              <a:ext cx="106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282998" y="2347912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135%</a:t>
            </a:r>
          </a:p>
        </p:txBody>
      </p:sp>
      <p:pic>
        <p:nvPicPr>
          <p:cNvPr id="27652" name="组合 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448" y="1577590"/>
            <a:ext cx="529828" cy="60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3" name="Arc 20"/>
          <p:cNvGrpSpPr>
            <a:grpSpLocks/>
          </p:cNvGrpSpPr>
          <p:nvPr/>
        </p:nvGrpSpPr>
        <p:grpSpPr bwMode="auto">
          <a:xfrm>
            <a:off x="2902744" y="1220391"/>
            <a:ext cx="1344216" cy="1276350"/>
            <a:chOff x="0" y="0"/>
            <a:chExt cx="1129" cy="1072"/>
          </a:xfrm>
        </p:grpSpPr>
        <p:pic>
          <p:nvPicPr>
            <p:cNvPr id="27678" name="Arc 2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9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9" name="Text Box 9"/>
            <p:cNvSpPr txBox="1">
              <a:spLocks noChangeArrowheads="1"/>
            </p:cNvSpPr>
            <p:nvPr/>
          </p:nvSpPr>
          <p:spPr bwMode="auto">
            <a:xfrm rot="10800000">
              <a:off x="29" y="28"/>
              <a:ext cx="106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54" name="TextBox 21"/>
          <p:cNvSpPr txBox="1">
            <a:spLocks noChangeArrowheads="1"/>
          </p:cNvSpPr>
          <p:nvPr/>
        </p:nvSpPr>
        <p:spPr bwMode="auto">
          <a:xfrm>
            <a:off x="3307060" y="2347912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174%</a:t>
            </a:r>
          </a:p>
        </p:txBody>
      </p:sp>
      <p:pic>
        <p:nvPicPr>
          <p:cNvPr id="27655" name="组合 10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7322" y="1637122"/>
            <a:ext cx="498872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6" name="Arc 16"/>
          <p:cNvGrpSpPr>
            <a:grpSpLocks/>
          </p:cNvGrpSpPr>
          <p:nvPr/>
        </p:nvGrpSpPr>
        <p:grpSpPr bwMode="auto">
          <a:xfrm>
            <a:off x="4924425" y="1220391"/>
            <a:ext cx="1339454" cy="1276350"/>
            <a:chOff x="0" y="0"/>
            <a:chExt cx="1125" cy="1072"/>
          </a:xfrm>
        </p:grpSpPr>
        <p:pic>
          <p:nvPicPr>
            <p:cNvPr id="27676" name="Arc 16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5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7" name="Text Box 14"/>
            <p:cNvSpPr txBox="1">
              <a:spLocks noChangeArrowheads="1"/>
            </p:cNvSpPr>
            <p:nvPr/>
          </p:nvSpPr>
          <p:spPr bwMode="auto">
            <a:xfrm rot="10800000">
              <a:off x="28" y="28"/>
              <a:ext cx="106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57" name="TextBox 17"/>
          <p:cNvSpPr txBox="1">
            <a:spLocks noChangeArrowheads="1"/>
          </p:cNvSpPr>
          <p:nvPr/>
        </p:nvSpPr>
        <p:spPr bwMode="auto">
          <a:xfrm>
            <a:off x="5327551" y="2347912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105%</a:t>
            </a:r>
          </a:p>
        </p:txBody>
      </p:sp>
      <p:pic>
        <p:nvPicPr>
          <p:cNvPr id="27658" name="组合 16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773" y="1604975"/>
            <a:ext cx="415528" cy="59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9" name="Arc 12"/>
          <p:cNvGrpSpPr>
            <a:grpSpLocks/>
          </p:cNvGrpSpPr>
          <p:nvPr/>
        </p:nvGrpSpPr>
        <p:grpSpPr bwMode="auto">
          <a:xfrm>
            <a:off x="6949700" y="1212057"/>
            <a:ext cx="1339453" cy="1275160"/>
            <a:chOff x="0" y="0"/>
            <a:chExt cx="1125" cy="1071"/>
          </a:xfrm>
        </p:grpSpPr>
        <p:pic>
          <p:nvPicPr>
            <p:cNvPr id="27674" name="Arc 1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5" cy="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5" name="Text Box 19"/>
            <p:cNvSpPr txBox="1">
              <a:spLocks noChangeArrowheads="1"/>
            </p:cNvSpPr>
            <p:nvPr/>
          </p:nvSpPr>
          <p:spPr bwMode="auto">
            <a:xfrm rot="10800000">
              <a:off x="25" y="25"/>
              <a:ext cx="1068" cy="1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60" name="TextBox 13"/>
          <p:cNvSpPr txBox="1">
            <a:spLocks noChangeArrowheads="1"/>
          </p:cNvSpPr>
          <p:nvPr/>
        </p:nvSpPr>
        <p:spPr bwMode="auto">
          <a:xfrm>
            <a:off x="7349827" y="2336007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188%</a:t>
            </a:r>
          </a:p>
        </p:txBody>
      </p:sp>
      <p:grpSp>
        <p:nvGrpSpPr>
          <p:cNvPr id="27661" name="Freeform 710"/>
          <p:cNvGrpSpPr>
            <a:grpSpLocks/>
          </p:cNvGrpSpPr>
          <p:nvPr/>
        </p:nvGrpSpPr>
        <p:grpSpPr bwMode="auto">
          <a:xfrm>
            <a:off x="7474757" y="1585913"/>
            <a:ext cx="283369" cy="571500"/>
            <a:chOff x="0" y="0"/>
            <a:chExt cx="238" cy="480"/>
          </a:xfrm>
        </p:grpSpPr>
        <p:pic>
          <p:nvPicPr>
            <p:cNvPr id="27672" name="Freeform 710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8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3" name="Text Box 23"/>
            <p:cNvSpPr txBox="1">
              <a:spLocks noChangeArrowheads="1"/>
            </p:cNvSpPr>
            <p:nvPr/>
          </p:nvSpPr>
          <p:spPr bwMode="auto">
            <a:xfrm>
              <a:off x="9" y="23"/>
              <a:ext cx="217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62" name="矩形 22"/>
          <p:cNvSpPr>
            <a:spLocks noChangeArrowheads="1"/>
          </p:cNvSpPr>
          <p:nvPr/>
        </p:nvSpPr>
        <p:spPr bwMode="auto">
          <a:xfrm>
            <a:off x="847728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3" name="TextBox 13"/>
          <p:cNvSpPr txBox="1">
            <a:spLocks noChangeArrowheads="1"/>
          </p:cNvSpPr>
          <p:nvPr/>
        </p:nvSpPr>
        <p:spPr bwMode="auto">
          <a:xfrm>
            <a:off x="1141813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4" name="矩形 24"/>
          <p:cNvSpPr>
            <a:spLocks noChangeArrowheads="1"/>
          </p:cNvSpPr>
          <p:nvPr/>
        </p:nvSpPr>
        <p:spPr bwMode="auto">
          <a:xfrm>
            <a:off x="2807497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5" name="TextBox 13"/>
          <p:cNvSpPr txBox="1">
            <a:spLocks noChangeArrowheads="1"/>
          </p:cNvSpPr>
          <p:nvPr/>
        </p:nvSpPr>
        <p:spPr bwMode="auto">
          <a:xfrm>
            <a:off x="3101582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6" name="矩形 26"/>
          <p:cNvSpPr>
            <a:spLocks noChangeArrowheads="1"/>
          </p:cNvSpPr>
          <p:nvPr/>
        </p:nvSpPr>
        <p:spPr bwMode="auto">
          <a:xfrm>
            <a:off x="4836337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7" name="TextBox 13"/>
          <p:cNvSpPr txBox="1">
            <a:spLocks noChangeArrowheads="1"/>
          </p:cNvSpPr>
          <p:nvPr/>
        </p:nvSpPr>
        <p:spPr bwMode="auto">
          <a:xfrm>
            <a:off x="5130422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8" name="矩形 28"/>
          <p:cNvSpPr>
            <a:spLocks noChangeArrowheads="1"/>
          </p:cNvSpPr>
          <p:nvPr/>
        </p:nvSpPr>
        <p:spPr bwMode="auto">
          <a:xfrm>
            <a:off x="6865154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9" name="TextBox 13"/>
          <p:cNvSpPr txBox="1">
            <a:spLocks noChangeArrowheads="1"/>
          </p:cNvSpPr>
          <p:nvPr/>
        </p:nvSpPr>
        <p:spPr bwMode="auto">
          <a:xfrm>
            <a:off x="7159239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7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7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Teardrop 12"/>
          <p:cNvGrpSpPr>
            <a:grpSpLocks/>
          </p:cNvGrpSpPr>
          <p:nvPr/>
        </p:nvGrpSpPr>
        <p:grpSpPr bwMode="auto">
          <a:xfrm>
            <a:off x="4485085" y="2857500"/>
            <a:ext cx="1257300" cy="1229916"/>
            <a:chOff x="0" y="0"/>
            <a:chExt cx="1056" cy="1033"/>
          </a:xfrm>
        </p:grpSpPr>
        <p:pic>
          <p:nvPicPr>
            <p:cNvPr id="28710" name="Teardrop 1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11" name="Text Box 4"/>
            <p:cNvSpPr txBox="1">
              <a:spLocks noChangeArrowheads="1"/>
            </p:cNvSpPr>
            <p:nvPr/>
          </p:nvSpPr>
          <p:spPr bwMode="auto">
            <a:xfrm rot="-5400000">
              <a:off x="168" y="150"/>
              <a:ext cx="716" cy="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5" name="Teardrop 13"/>
          <p:cNvGrpSpPr>
            <a:grpSpLocks/>
          </p:cNvGrpSpPr>
          <p:nvPr/>
        </p:nvGrpSpPr>
        <p:grpSpPr bwMode="auto">
          <a:xfrm>
            <a:off x="4485085" y="1590675"/>
            <a:ext cx="1257300" cy="1229916"/>
            <a:chOff x="0" y="0"/>
            <a:chExt cx="1056" cy="1033"/>
          </a:xfrm>
        </p:grpSpPr>
        <p:pic>
          <p:nvPicPr>
            <p:cNvPr id="28708" name="Teardrop 13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9" name="Text Box 7"/>
            <p:cNvSpPr txBox="1">
              <a:spLocks noChangeArrowheads="1"/>
            </p:cNvSpPr>
            <p:nvPr/>
          </p:nvSpPr>
          <p:spPr bwMode="auto">
            <a:xfrm rot="10800000">
              <a:off x="160" y="158"/>
              <a:ext cx="732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6" name="Teardrop 14"/>
          <p:cNvGrpSpPr>
            <a:grpSpLocks/>
          </p:cNvGrpSpPr>
          <p:nvPr/>
        </p:nvGrpSpPr>
        <p:grpSpPr bwMode="auto">
          <a:xfrm>
            <a:off x="3177779" y="2857500"/>
            <a:ext cx="1257300" cy="1229916"/>
            <a:chOff x="0" y="0"/>
            <a:chExt cx="1056" cy="1033"/>
          </a:xfrm>
        </p:grpSpPr>
        <p:pic>
          <p:nvPicPr>
            <p:cNvPr id="28706" name="Teardrop 14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7" name="Text Box 10"/>
            <p:cNvSpPr txBox="1">
              <a:spLocks noChangeArrowheads="1"/>
            </p:cNvSpPr>
            <p:nvPr/>
          </p:nvSpPr>
          <p:spPr bwMode="auto">
            <a:xfrm>
              <a:off x="158" y="158"/>
              <a:ext cx="733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7" name="Teardrop 17"/>
          <p:cNvGrpSpPr>
            <a:grpSpLocks/>
          </p:cNvGrpSpPr>
          <p:nvPr/>
        </p:nvGrpSpPr>
        <p:grpSpPr bwMode="auto">
          <a:xfrm>
            <a:off x="3173016" y="1590675"/>
            <a:ext cx="1257300" cy="1229916"/>
            <a:chOff x="0" y="0"/>
            <a:chExt cx="1056" cy="1033"/>
          </a:xfrm>
        </p:grpSpPr>
        <p:pic>
          <p:nvPicPr>
            <p:cNvPr id="28704" name="Teardrop 17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5" name="Text Box 13"/>
            <p:cNvSpPr txBox="1">
              <a:spLocks noChangeArrowheads="1"/>
            </p:cNvSpPr>
            <p:nvPr/>
          </p:nvSpPr>
          <p:spPr bwMode="auto">
            <a:xfrm rot="5400000">
              <a:off x="166" y="148"/>
              <a:ext cx="717" cy="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8" name="Isosceles Triangle 20"/>
          <p:cNvGrpSpPr>
            <a:grpSpLocks/>
          </p:cNvGrpSpPr>
          <p:nvPr/>
        </p:nvGrpSpPr>
        <p:grpSpPr bwMode="auto">
          <a:xfrm>
            <a:off x="3021806" y="2121706"/>
            <a:ext cx="82154" cy="173831"/>
            <a:chOff x="0" y="0"/>
            <a:chExt cx="69" cy="146"/>
          </a:xfrm>
        </p:grpSpPr>
        <p:pic>
          <p:nvPicPr>
            <p:cNvPr id="28702" name="Isosceles Triangle 2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3" name="Text Box 16"/>
            <p:cNvSpPr txBox="1">
              <a:spLocks noChangeArrowheads="1"/>
            </p:cNvSpPr>
            <p:nvPr/>
          </p:nvSpPr>
          <p:spPr bwMode="auto">
            <a:xfrm rot="-5400000">
              <a:off x="14" y="58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9" name="Isosceles Triangle 21"/>
          <p:cNvGrpSpPr>
            <a:grpSpLocks/>
          </p:cNvGrpSpPr>
          <p:nvPr/>
        </p:nvGrpSpPr>
        <p:grpSpPr bwMode="auto">
          <a:xfrm>
            <a:off x="5819775" y="2121706"/>
            <a:ext cx="82154" cy="173831"/>
            <a:chOff x="0" y="0"/>
            <a:chExt cx="69" cy="146"/>
          </a:xfrm>
        </p:grpSpPr>
        <p:pic>
          <p:nvPicPr>
            <p:cNvPr id="28700" name="Isosceles Triangle 21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1" name="Text Box 19"/>
            <p:cNvSpPr txBox="1">
              <a:spLocks noChangeArrowheads="1"/>
            </p:cNvSpPr>
            <p:nvPr/>
          </p:nvSpPr>
          <p:spPr bwMode="auto">
            <a:xfrm rot="5400000">
              <a:off x="-10" y="58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Isosceles Triangle 22"/>
          <p:cNvGrpSpPr>
            <a:grpSpLocks/>
          </p:cNvGrpSpPr>
          <p:nvPr/>
        </p:nvGrpSpPr>
        <p:grpSpPr bwMode="auto">
          <a:xfrm>
            <a:off x="3021806" y="3396866"/>
            <a:ext cx="82154" cy="173831"/>
            <a:chOff x="0" y="0"/>
            <a:chExt cx="69" cy="146"/>
          </a:xfrm>
        </p:grpSpPr>
        <p:pic>
          <p:nvPicPr>
            <p:cNvPr id="28698" name="Isosceles Triangle 22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9" name="Text Box 22"/>
            <p:cNvSpPr txBox="1">
              <a:spLocks noChangeArrowheads="1"/>
            </p:cNvSpPr>
            <p:nvPr/>
          </p:nvSpPr>
          <p:spPr bwMode="auto">
            <a:xfrm rot="-5400000">
              <a:off x="14" y="59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1" name="Isosceles Triangle 23"/>
          <p:cNvGrpSpPr>
            <a:grpSpLocks/>
          </p:cNvGrpSpPr>
          <p:nvPr/>
        </p:nvGrpSpPr>
        <p:grpSpPr bwMode="auto">
          <a:xfrm>
            <a:off x="5819775" y="3396866"/>
            <a:ext cx="82154" cy="173831"/>
            <a:chOff x="0" y="0"/>
            <a:chExt cx="69" cy="146"/>
          </a:xfrm>
        </p:grpSpPr>
        <p:pic>
          <p:nvPicPr>
            <p:cNvPr id="28696" name="Isosceles Triangle 23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7" name="Text Box 25"/>
            <p:cNvSpPr txBox="1">
              <a:spLocks noChangeArrowheads="1"/>
            </p:cNvSpPr>
            <p:nvPr/>
          </p:nvSpPr>
          <p:spPr bwMode="auto">
            <a:xfrm rot="5400000">
              <a:off x="-10" y="59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2" name="文本框 29"/>
          <p:cNvSpPr txBox="1">
            <a:spLocks noChangeArrowheads="1"/>
          </p:cNvSpPr>
          <p:nvPr/>
        </p:nvSpPr>
        <p:spPr bwMode="auto">
          <a:xfrm>
            <a:off x="3876679" y="2131230"/>
            <a:ext cx="529829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3" name="文本框 30"/>
          <p:cNvSpPr txBox="1">
            <a:spLocks noChangeArrowheads="1"/>
          </p:cNvSpPr>
          <p:nvPr/>
        </p:nvSpPr>
        <p:spPr bwMode="auto">
          <a:xfrm>
            <a:off x="4444604" y="2126468"/>
            <a:ext cx="5298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4" name="文本框 31"/>
          <p:cNvSpPr txBox="1">
            <a:spLocks noChangeArrowheads="1"/>
          </p:cNvSpPr>
          <p:nvPr/>
        </p:nvSpPr>
        <p:spPr bwMode="auto">
          <a:xfrm>
            <a:off x="3851672" y="2837271"/>
            <a:ext cx="52863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5" name="文本框 32"/>
          <p:cNvSpPr txBox="1">
            <a:spLocks noChangeArrowheads="1"/>
          </p:cNvSpPr>
          <p:nvPr/>
        </p:nvSpPr>
        <p:spPr bwMode="auto">
          <a:xfrm>
            <a:off x="4416029" y="2863466"/>
            <a:ext cx="5298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1829" y="1945481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5411" y="2187191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1829" y="331827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5411" y="3559980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6963" y="1945481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80536" y="2187191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6963" y="331827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80536" y="3559980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869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矩形 1"/>
          <p:cNvGrpSpPr>
            <a:grpSpLocks/>
          </p:cNvGrpSpPr>
          <p:nvPr/>
        </p:nvGrpSpPr>
        <p:grpSpPr bwMode="auto">
          <a:xfrm>
            <a:off x="-9525" y="978694"/>
            <a:ext cx="9167813" cy="3625454"/>
            <a:chOff x="0" y="0"/>
            <a:chExt cx="7700" cy="3045"/>
          </a:xfrm>
        </p:grpSpPr>
        <p:pic>
          <p:nvPicPr>
            <p:cNvPr id="29718" name="矩形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00" cy="3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9" name="Text Box 4"/>
            <p:cNvSpPr txBox="1">
              <a:spLocks noChangeArrowheads="1"/>
            </p:cNvSpPr>
            <p:nvPr/>
          </p:nvSpPr>
          <p:spPr bwMode="auto">
            <a:xfrm>
              <a:off x="8" y="9"/>
              <a:ext cx="7680" cy="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9699" name="组合 2"/>
          <p:cNvGrpSpPr>
            <a:grpSpLocks/>
          </p:cNvGrpSpPr>
          <p:nvPr/>
        </p:nvGrpSpPr>
        <p:grpSpPr bwMode="auto">
          <a:xfrm>
            <a:off x="4377948" y="1683544"/>
            <a:ext cx="485775" cy="486966"/>
            <a:chOff x="0" y="0"/>
            <a:chExt cx="649224" cy="649224"/>
          </a:xfrm>
        </p:grpSpPr>
        <p:sp>
          <p:nvSpPr>
            <p:cNvPr id="29716" name="Freeform 620"/>
            <p:cNvSpPr>
              <a:spLocks/>
            </p:cNvSpPr>
            <p:nvPr/>
          </p:nvSpPr>
          <p:spPr bwMode="auto">
            <a:xfrm>
              <a:off x="157988" y="160591"/>
              <a:ext cx="333248" cy="328041"/>
            </a:xfrm>
            <a:custGeom>
              <a:avLst/>
              <a:gdLst>
                <a:gd name="T0" fmla="*/ 325120 w 287"/>
                <a:gd name="T1" fmla="*/ 3477 h 283"/>
                <a:gd name="T2" fmla="*/ 241518 w 287"/>
                <a:gd name="T3" fmla="*/ 16228 h 283"/>
                <a:gd name="T4" fmla="*/ 166043 w 287"/>
                <a:gd name="T5" fmla="*/ 0 h 283"/>
                <a:gd name="T6" fmla="*/ 91730 w 287"/>
                <a:gd name="T7" fmla="*/ 16228 h 283"/>
                <a:gd name="T8" fmla="*/ 8128 w 287"/>
                <a:gd name="T9" fmla="*/ 3477 h 283"/>
                <a:gd name="T10" fmla="*/ 0 w 287"/>
                <a:gd name="T11" fmla="*/ 69549 h 283"/>
                <a:gd name="T12" fmla="*/ 77797 w 287"/>
                <a:gd name="T13" fmla="*/ 274720 h 283"/>
                <a:gd name="T14" fmla="*/ 166043 w 287"/>
                <a:gd name="T15" fmla="*/ 328041 h 283"/>
                <a:gd name="T16" fmla="*/ 255451 w 287"/>
                <a:gd name="T17" fmla="*/ 274720 h 283"/>
                <a:gd name="T18" fmla="*/ 333248 w 287"/>
                <a:gd name="T19" fmla="*/ 69549 h 283"/>
                <a:gd name="T20" fmla="*/ 325120 w 287"/>
                <a:gd name="T21" fmla="*/ 3477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7" h="283">
                  <a:moveTo>
                    <a:pt x="280" y="3"/>
                  </a:moveTo>
                  <a:cubicBezTo>
                    <a:pt x="280" y="3"/>
                    <a:pt x="240" y="14"/>
                    <a:pt x="208" y="14"/>
                  </a:cubicBezTo>
                  <a:cubicBezTo>
                    <a:pt x="176" y="14"/>
                    <a:pt x="143" y="0"/>
                    <a:pt x="143" y="0"/>
                  </a:cubicBezTo>
                  <a:cubicBezTo>
                    <a:pt x="143" y="0"/>
                    <a:pt x="111" y="14"/>
                    <a:pt x="79" y="14"/>
                  </a:cubicBezTo>
                  <a:cubicBezTo>
                    <a:pt x="46" y="14"/>
                    <a:pt x="7" y="3"/>
                    <a:pt x="7" y="3"/>
                  </a:cubicBezTo>
                  <a:cubicBezTo>
                    <a:pt x="7" y="3"/>
                    <a:pt x="0" y="26"/>
                    <a:pt x="0" y="60"/>
                  </a:cubicBezTo>
                  <a:cubicBezTo>
                    <a:pt x="0" y="149"/>
                    <a:pt x="28" y="206"/>
                    <a:pt x="67" y="237"/>
                  </a:cubicBezTo>
                  <a:cubicBezTo>
                    <a:pt x="90" y="256"/>
                    <a:pt x="128" y="283"/>
                    <a:pt x="143" y="283"/>
                  </a:cubicBezTo>
                  <a:cubicBezTo>
                    <a:pt x="159" y="283"/>
                    <a:pt x="196" y="256"/>
                    <a:pt x="220" y="237"/>
                  </a:cubicBezTo>
                  <a:cubicBezTo>
                    <a:pt x="258" y="205"/>
                    <a:pt x="287" y="149"/>
                    <a:pt x="287" y="60"/>
                  </a:cubicBezTo>
                  <a:cubicBezTo>
                    <a:pt x="287" y="26"/>
                    <a:pt x="280" y="3"/>
                    <a:pt x="280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椭圆 4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9700" name="组合 5"/>
          <p:cNvGrpSpPr>
            <a:grpSpLocks/>
          </p:cNvGrpSpPr>
          <p:nvPr/>
        </p:nvGrpSpPr>
        <p:grpSpPr bwMode="auto">
          <a:xfrm>
            <a:off x="4377948" y="2499135"/>
            <a:ext cx="485775" cy="486965"/>
            <a:chOff x="0" y="0"/>
            <a:chExt cx="649224" cy="649224"/>
          </a:xfrm>
        </p:grpSpPr>
        <p:sp>
          <p:nvSpPr>
            <p:cNvPr id="29714" name="Freeform 112"/>
            <p:cNvSpPr>
              <a:spLocks noEditPoints="1"/>
            </p:cNvSpPr>
            <p:nvPr/>
          </p:nvSpPr>
          <p:spPr bwMode="auto">
            <a:xfrm>
              <a:off x="198343" y="157988"/>
              <a:ext cx="252539" cy="333248"/>
            </a:xfrm>
            <a:custGeom>
              <a:avLst/>
              <a:gdLst>
                <a:gd name="T0" fmla="*/ 219802 w 216"/>
                <a:gd name="T1" fmla="*/ 145796 h 288"/>
                <a:gd name="T2" fmla="*/ 219802 w 216"/>
                <a:gd name="T3" fmla="*/ 91412 h 288"/>
                <a:gd name="T4" fmla="*/ 127439 w 216"/>
                <a:gd name="T5" fmla="*/ 0 h 288"/>
                <a:gd name="T6" fmla="*/ 126269 w 216"/>
                <a:gd name="T7" fmla="*/ 0 h 288"/>
                <a:gd name="T8" fmla="*/ 123931 w 216"/>
                <a:gd name="T9" fmla="*/ 0 h 288"/>
                <a:gd name="T10" fmla="*/ 32737 w 216"/>
                <a:gd name="T11" fmla="*/ 91412 h 288"/>
                <a:gd name="T12" fmla="*/ 32737 w 216"/>
                <a:gd name="T13" fmla="*/ 145796 h 288"/>
                <a:gd name="T14" fmla="*/ 0 w 216"/>
                <a:gd name="T15" fmla="*/ 145796 h 288"/>
                <a:gd name="T16" fmla="*/ 0 w 216"/>
                <a:gd name="T17" fmla="*/ 333248 h 288"/>
                <a:gd name="T18" fmla="*/ 252539 w 216"/>
                <a:gd name="T19" fmla="*/ 333248 h 288"/>
                <a:gd name="T20" fmla="*/ 252539 w 216"/>
                <a:gd name="T21" fmla="*/ 145796 h 288"/>
                <a:gd name="T22" fmla="*/ 219802 w 216"/>
                <a:gd name="T23" fmla="*/ 145796 h 288"/>
                <a:gd name="T24" fmla="*/ 78334 w 216"/>
                <a:gd name="T25" fmla="*/ 91412 h 288"/>
                <a:gd name="T26" fmla="*/ 123931 w 216"/>
                <a:gd name="T27" fmla="*/ 45127 h 288"/>
                <a:gd name="T28" fmla="*/ 126269 w 216"/>
                <a:gd name="T29" fmla="*/ 45127 h 288"/>
                <a:gd name="T30" fmla="*/ 127439 w 216"/>
                <a:gd name="T31" fmla="*/ 45127 h 288"/>
                <a:gd name="T32" fmla="*/ 173036 w 216"/>
                <a:gd name="T33" fmla="*/ 91412 h 288"/>
                <a:gd name="T34" fmla="*/ 173036 w 216"/>
                <a:gd name="T35" fmla="*/ 145796 h 288"/>
                <a:gd name="T36" fmla="*/ 78334 w 216"/>
                <a:gd name="T37" fmla="*/ 145796 h 288"/>
                <a:gd name="T38" fmla="*/ 78334 w 216"/>
                <a:gd name="T39" fmla="*/ 91412 h 2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5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5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67" y="79"/>
                  </a:moveTo>
                  <a:cubicBezTo>
                    <a:pt x="67" y="57"/>
                    <a:pt x="85" y="39"/>
                    <a:pt x="106" y="39"/>
                  </a:cubicBezTo>
                  <a:cubicBezTo>
                    <a:pt x="107" y="39"/>
                    <a:pt x="108" y="39"/>
                    <a:pt x="108" y="39"/>
                  </a:cubicBezTo>
                  <a:cubicBezTo>
                    <a:pt x="108" y="39"/>
                    <a:pt x="109" y="39"/>
                    <a:pt x="109" y="39"/>
                  </a:cubicBezTo>
                  <a:cubicBezTo>
                    <a:pt x="131" y="39"/>
                    <a:pt x="148" y="57"/>
                    <a:pt x="148" y="79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67" y="126"/>
                    <a:pt x="67" y="126"/>
                    <a:pt x="67" y="126"/>
                  </a:cubicBezTo>
                  <a:lnTo>
                    <a:pt x="67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椭圆 7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9701" name="组合 8"/>
          <p:cNvGrpSpPr>
            <a:grpSpLocks/>
          </p:cNvGrpSpPr>
          <p:nvPr/>
        </p:nvGrpSpPr>
        <p:grpSpPr bwMode="auto">
          <a:xfrm>
            <a:off x="4379119" y="3313522"/>
            <a:ext cx="486966" cy="486965"/>
            <a:chOff x="0" y="0"/>
            <a:chExt cx="649224" cy="649224"/>
          </a:xfrm>
        </p:grpSpPr>
        <p:sp>
          <p:nvSpPr>
            <p:cNvPr id="29712" name="Freeform 240"/>
            <p:cNvSpPr>
              <a:spLocks/>
            </p:cNvSpPr>
            <p:nvPr/>
          </p:nvSpPr>
          <p:spPr bwMode="auto">
            <a:xfrm>
              <a:off x="173388" y="155448"/>
              <a:ext cx="333248" cy="312420"/>
            </a:xfrm>
            <a:custGeom>
              <a:avLst/>
              <a:gdLst>
                <a:gd name="T0" fmla="*/ 248779 w 288"/>
                <a:gd name="T1" fmla="*/ 0 h 270"/>
                <a:gd name="T2" fmla="*/ 246465 w 288"/>
                <a:gd name="T3" fmla="*/ 0 h 270"/>
                <a:gd name="T4" fmla="*/ 245308 w 288"/>
                <a:gd name="T5" fmla="*/ 0 h 270"/>
                <a:gd name="T6" fmla="*/ 160838 w 288"/>
                <a:gd name="T7" fmla="*/ 85626 h 270"/>
                <a:gd name="T8" fmla="*/ 160838 w 288"/>
                <a:gd name="T9" fmla="*/ 136539 h 270"/>
                <a:gd name="T10" fmla="*/ 0 w 288"/>
                <a:gd name="T11" fmla="*/ 136539 h 270"/>
                <a:gd name="T12" fmla="*/ 0 w 288"/>
                <a:gd name="T13" fmla="*/ 312420 h 270"/>
                <a:gd name="T14" fmla="*/ 233736 w 288"/>
                <a:gd name="T15" fmla="*/ 312420 h 270"/>
                <a:gd name="T16" fmla="*/ 233736 w 288"/>
                <a:gd name="T17" fmla="*/ 136539 h 270"/>
                <a:gd name="T18" fmla="*/ 202494 w 288"/>
                <a:gd name="T19" fmla="*/ 136539 h 270"/>
                <a:gd name="T20" fmla="*/ 202494 w 288"/>
                <a:gd name="T21" fmla="*/ 85626 h 270"/>
                <a:gd name="T22" fmla="*/ 245308 w 288"/>
                <a:gd name="T23" fmla="*/ 42813 h 270"/>
                <a:gd name="T24" fmla="*/ 247622 w 288"/>
                <a:gd name="T25" fmla="*/ 42813 h 270"/>
                <a:gd name="T26" fmla="*/ 248779 w 288"/>
                <a:gd name="T27" fmla="*/ 42813 h 270"/>
                <a:gd name="T28" fmla="*/ 290435 w 288"/>
                <a:gd name="T29" fmla="*/ 85626 h 270"/>
                <a:gd name="T30" fmla="*/ 290435 w 288"/>
                <a:gd name="T31" fmla="*/ 105297 h 270"/>
                <a:gd name="T32" fmla="*/ 305477 w 288"/>
                <a:gd name="T33" fmla="*/ 105297 h 270"/>
                <a:gd name="T34" fmla="*/ 305477 w 288"/>
                <a:gd name="T35" fmla="*/ 111083 h 270"/>
                <a:gd name="T36" fmla="*/ 290435 w 288"/>
                <a:gd name="T37" fmla="*/ 124968 h 270"/>
                <a:gd name="T38" fmla="*/ 290435 w 288"/>
                <a:gd name="T39" fmla="*/ 136539 h 270"/>
                <a:gd name="T40" fmla="*/ 333248 w 288"/>
                <a:gd name="T41" fmla="*/ 136539 h 270"/>
                <a:gd name="T42" fmla="*/ 333248 w 288"/>
                <a:gd name="T43" fmla="*/ 85626 h 270"/>
                <a:gd name="T44" fmla="*/ 248779 w 288"/>
                <a:gd name="T45" fmla="*/ 0 h 27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70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4"/>
                  </a:cubicBezTo>
                  <a:cubicBezTo>
                    <a:pt x="139" y="74"/>
                    <a:pt x="139" y="99"/>
                    <a:pt x="139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99"/>
                    <a:pt x="175" y="74"/>
                    <a:pt x="175" y="74"/>
                  </a:cubicBezTo>
                  <a:cubicBezTo>
                    <a:pt x="175" y="54"/>
                    <a:pt x="192" y="37"/>
                    <a:pt x="212" y="37"/>
                  </a:cubicBezTo>
                  <a:cubicBezTo>
                    <a:pt x="213" y="37"/>
                    <a:pt x="214" y="37"/>
                    <a:pt x="214" y="37"/>
                  </a:cubicBezTo>
                  <a:cubicBezTo>
                    <a:pt x="214" y="37"/>
                    <a:pt x="214" y="37"/>
                    <a:pt x="215" y="37"/>
                  </a:cubicBezTo>
                  <a:cubicBezTo>
                    <a:pt x="235" y="37"/>
                    <a:pt x="251" y="54"/>
                    <a:pt x="251" y="74"/>
                  </a:cubicBezTo>
                  <a:cubicBezTo>
                    <a:pt x="251" y="74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51" y="108"/>
                    <a:pt x="251" y="108"/>
                    <a:pt x="251" y="108"/>
                  </a:cubicBezTo>
                  <a:cubicBezTo>
                    <a:pt x="251" y="111"/>
                    <a:pt x="251" y="115"/>
                    <a:pt x="251" y="118"/>
                  </a:cubicBezTo>
                  <a:cubicBezTo>
                    <a:pt x="288" y="118"/>
                    <a:pt x="288" y="118"/>
                    <a:pt x="288" y="118"/>
                  </a:cubicBezTo>
                  <a:cubicBezTo>
                    <a:pt x="288" y="99"/>
                    <a:pt x="288" y="74"/>
                    <a:pt x="288" y="74"/>
                  </a:cubicBezTo>
                  <a:cubicBezTo>
                    <a:pt x="288" y="33"/>
                    <a:pt x="255" y="0"/>
                    <a:pt x="2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3" name="椭圆 10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pic>
        <p:nvPicPr>
          <p:cNvPr id="29702" name="Picture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18" y="1572816"/>
            <a:ext cx="3403997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3"/>
          <p:cNvSpPr txBox="1">
            <a:spLocks noChangeArrowheads="1"/>
          </p:cNvSpPr>
          <p:nvPr/>
        </p:nvSpPr>
        <p:spPr bwMode="auto">
          <a:xfrm>
            <a:off x="4787504" y="1779985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4" name="TextBox 13"/>
          <p:cNvSpPr txBox="1">
            <a:spLocks noChangeArrowheads="1"/>
          </p:cNvSpPr>
          <p:nvPr/>
        </p:nvSpPr>
        <p:spPr bwMode="auto">
          <a:xfrm>
            <a:off x="5094685" y="1995503"/>
            <a:ext cx="305990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5" name="TextBox 13"/>
          <p:cNvSpPr txBox="1">
            <a:spLocks noChangeArrowheads="1"/>
          </p:cNvSpPr>
          <p:nvPr/>
        </p:nvSpPr>
        <p:spPr bwMode="auto">
          <a:xfrm>
            <a:off x="4764892" y="2564608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5072063" y="2780126"/>
            <a:ext cx="305990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7" name="TextBox 13"/>
          <p:cNvSpPr txBox="1">
            <a:spLocks noChangeArrowheads="1"/>
          </p:cNvSpPr>
          <p:nvPr/>
        </p:nvSpPr>
        <p:spPr bwMode="auto">
          <a:xfrm>
            <a:off x="4787504" y="3418285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8" name="TextBox 13"/>
          <p:cNvSpPr txBox="1">
            <a:spLocks noChangeArrowheads="1"/>
          </p:cNvSpPr>
          <p:nvPr/>
        </p:nvSpPr>
        <p:spPr bwMode="auto">
          <a:xfrm>
            <a:off x="5094685" y="3633805"/>
            <a:ext cx="305990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9709" name="图片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737" y="1678782"/>
            <a:ext cx="2969419" cy="187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1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2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724" name="组合 3"/>
          <p:cNvGrpSpPr>
            <a:grpSpLocks/>
          </p:cNvGrpSpPr>
          <p:nvPr/>
        </p:nvGrpSpPr>
        <p:grpSpPr bwMode="auto">
          <a:xfrm>
            <a:off x="1496633" y="1493044"/>
            <a:ext cx="581025" cy="596504"/>
            <a:chOff x="0" y="0"/>
            <a:chExt cx="1884994" cy="1884995"/>
          </a:xfrm>
        </p:grpSpPr>
        <p:grpSp>
          <p:nvGrpSpPr>
            <p:cNvPr id="30788" name="椭圆 4"/>
            <p:cNvGrpSpPr>
              <a:grpSpLocks/>
            </p:cNvGrpSpPr>
            <p:nvPr/>
          </p:nvGrpSpPr>
          <p:grpSpPr bwMode="auto">
            <a:xfrm>
              <a:off x="-36258" y="-23059"/>
              <a:ext cx="1958609" cy="1949309"/>
              <a:chOff x="0" y="0"/>
              <a:chExt cx="804672" cy="822960"/>
            </a:xfrm>
          </p:grpSpPr>
          <p:pic>
            <p:nvPicPr>
              <p:cNvPr id="30792" name="椭圆 4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3" name="Text Box 7"/>
              <p:cNvSpPr txBox="1">
                <a:spLocks noChangeArrowheads="1"/>
              </p:cNvSpPr>
              <p:nvPr/>
            </p:nvSpPr>
            <p:spPr bwMode="auto">
              <a:xfrm>
                <a:off x="128308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89" name="任意多边形 5"/>
            <p:cNvGrpSpPr>
              <a:grpSpLocks/>
            </p:cNvGrpSpPr>
            <p:nvPr/>
          </p:nvGrpSpPr>
          <p:grpSpPr bwMode="auto">
            <a:xfrm>
              <a:off x="23094" y="5820"/>
              <a:ext cx="1706364" cy="1429493"/>
              <a:chOff x="0" y="0"/>
              <a:chExt cx="701040" cy="603504"/>
            </a:xfrm>
          </p:grpSpPr>
          <p:pic>
            <p:nvPicPr>
              <p:cNvPr id="30790" name="任意多边形 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1" name="Text Box 10"/>
              <p:cNvSpPr txBox="1">
                <a:spLocks noChangeArrowheads="1"/>
              </p:cNvSpPr>
              <p:nvPr/>
            </p:nvSpPr>
            <p:spPr bwMode="auto">
              <a:xfrm>
                <a:off x="1236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5" name="组合 6"/>
          <p:cNvGrpSpPr>
            <a:grpSpLocks/>
          </p:cNvGrpSpPr>
          <p:nvPr/>
        </p:nvGrpSpPr>
        <p:grpSpPr bwMode="auto">
          <a:xfrm>
            <a:off x="3330195" y="1493044"/>
            <a:ext cx="581025" cy="596504"/>
            <a:chOff x="0" y="0"/>
            <a:chExt cx="1884994" cy="1884995"/>
          </a:xfrm>
        </p:grpSpPr>
        <p:grpSp>
          <p:nvGrpSpPr>
            <p:cNvPr id="30782" name="椭圆 7"/>
            <p:cNvGrpSpPr>
              <a:grpSpLocks/>
            </p:cNvGrpSpPr>
            <p:nvPr/>
          </p:nvGrpSpPr>
          <p:grpSpPr bwMode="auto">
            <a:xfrm>
              <a:off x="-35854" y="-23059"/>
              <a:ext cx="1958609" cy="1949309"/>
              <a:chOff x="0" y="0"/>
              <a:chExt cx="804672" cy="822960"/>
            </a:xfrm>
          </p:grpSpPr>
          <p:pic>
            <p:nvPicPr>
              <p:cNvPr id="30786" name="椭圆 7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7" name="Text Box 14"/>
              <p:cNvSpPr txBox="1">
                <a:spLocks noChangeArrowheads="1"/>
              </p:cNvSpPr>
              <p:nvPr/>
            </p:nvSpPr>
            <p:spPr bwMode="auto">
              <a:xfrm>
                <a:off x="128142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83" name="任意多边形 8"/>
            <p:cNvGrpSpPr>
              <a:grpSpLocks/>
            </p:cNvGrpSpPr>
            <p:nvPr/>
          </p:nvGrpSpPr>
          <p:grpSpPr bwMode="auto">
            <a:xfrm>
              <a:off x="23498" y="5820"/>
              <a:ext cx="1706364" cy="1429493"/>
              <a:chOff x="0" y="0"/>
              <a:chExt cx="701040" cy="603504"/>
            </a:xfrm>
          </p:grpSpPr>
          <p:pic>
            <p:nvPicPr>
              <p:cNvPr id="30784" name="任意多边形 8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5" name="Text Box 17"/>
              <p:cNvSpPr txBox="1">
                <a:spLocks noChangeArrowheads="1"/>
              </p:cNvSpPr>
              <p:nvPr/>
            </p:nvSpPr>
            <p:spPr bwMode="auto">
              <a:xfrm>
                <a:off x="1070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6" name="组合 9"/>
          <p:cNvGrpSpPr>
            <a:grpSpLocks/>
          </p:cNvGrpSpPr>
          <p:nvPr/>
        </p:nvGrpSpPr>
        <p:grpSpPr bwMode="auto">
          <a:xfrm>
            <a:off x="5130404" y="1493044"/>
            <a:ext cx="579834" cy="596504"/>
            <a:chOff x="0" y="0"/>
            <a:chExt cx="1884994" cy="1884995"/>
          </a:xfrm>
        </p:grpSpPr>
        <p:grpSp>
          <p:nvGrpSpPr>
            <p:cNvPr id="30776" name="椭圆 10"/>
            <p:cNvGrpSpPr>
              <a:grpSpLocks/>
            </p:cNvGrpSpPr>
            <p:nvPr/>
          </p:nvGrpSpPr>
          <p:grpSpPr bwMode="auto">
            <a:xfrm>
              <a:off x="-29812" y="-23059"/>
              <a:ext cx="1958609" cy="1949309"/>
              <a:chOff x="0" y="0"/>
              <a:chExt cx="804672" cy="822960"/>
            </a:xfrm>
          </p:grpSpPr>
          <p:pic>
            <p:nvPicPr>
              <p:cNvPr id="30780" name="椭圆 10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1" name="Text Box 21"/>
              <p:cNvSpPr txBox="1">
                <a:spLocks noChangeArrowheads="1"/>
              </p:cNvSpPr>
              <p:nvPr/>
            </p:nvSpPr>
            <p:spPr bwMode="auto">
              <a:xfrm>
                <a:off x="125660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77" name="任意多边形 11"/>
            <p:cNvGrpSpPr>
              <a:grpSpLocks/>
            </p:cNvGrpSpPr>
            <p:nvPr/>
          </p:nvGrpSpPr>
          <p:grpSpPr bwMode="auto">
            <a:xfrm>
              <a:off x="29540" y="5820"/>
              <a:ext cx="1706364" cy="1429493"/>
              <a:chOff x="0" y="0"/>
              <a:chExt cx="701040" cy="603504"/>
            </a:xfrm>
          </p:grpSpPr>
          <p:pic>
            <p:nvPicPr>
              <p:cNvPr id="30778" name="任意多边形 11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9" name="Text Box 24"/>
              <p:cNvSpPr txBox="1">
                <a:spLocks noChangeArrowheads="1"/>
              </p:cNvSpPr>
              <p:nvPr/>
            </p:nvSpPr>
            <p:spPr bwMode="auto">
              <a:xfrm>
                <a:off x="-1412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7" name="组合 12"/>
          <p:cNvGrpSpPr>
            <a:grpSpLocks/>
          </p:cNvGrpSpPr>
          <p:nvPr/>
        </p:nvGrpSpPr>
        <p:grpSpPr bwMode="auto">
          <a:xfrm>
            <a:off x="6963976" y="1493044"/>
            <a:ext cx="581025" cy="596504"/>
            <a:chOff x="0" y="0"/>
            <a:chExt cx="1884994" cy="1884995"/>
          </a:xfrm>
        </p:grpSpPr>
        <p:grpSp>
          <p:nvGrpSpPr>
            <p:cNvPr id="30770" name="椭圆 13"/>
            <p:cNvGrpSpPr>
              <a:grpSpLocks/>
            </p:cNvGrpSpPr>
            <p:nvPr/>
          </p:nvGrpSpPr>
          <p:grpSpPr bwMode="auto">
            <a:xfrm>
              <a:off x="-34125" y="-23059"/>
              <a:ext cx="1958609" cy="1949309"/>
              <a:chOff x="0" y="0"/>
              <a:chExt cx="804672" cy="822960"/>
            </a:xfrm>
          </p:grpSpPr>
          <p:pic>
            <p:nvPicPr>
              <p:cNvPr id="30774" name="椭圆 13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5" name="Text Box 28"/>
              <p:cNvSpPr txBox="1">
                <a:spLocks noChangeArrowheads="1"/>
              </p:cNvSpPr>
              <p:nvPr/>
            </p:nvSpPr>
            <p:spPr bwMode="auto">
              <a:xfrm>
                <a:off x="127432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71" name="任意多边形 14"/>
            <p:cNvGrpSpPr>
              <a:grpSpLocks/>
            </p:cNvGrpSpPr>
            <p:nvPr/>
          </p:nvGrpSpPr>
          <p:grpSpPr bwMode="auto">
            <a:xfrm>
              <a:off x="25226" y="5820"/>
              <a:ext cx="1706364" cy="1429493"/>
              <a:chOff x="0" y="0"/>
              <a:chExt cx="701040" cy="603504"/>
            </a:xfrm>
          </p:grpSpPr>
          <p:pic>
            <p:nvPicPr>
              <p:cNvPr id="30772" name="任意多边形 14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3" name="Text Box 31"/>
              <p:cNvSpPr txBox="1">
                <a:spLocks noChangeArrowheads="1"/>
              </p:cNvSpPr>
              <p:nvPr/>
            </p:nvSpPr>
            <p:spPr bwMode="auto">
              <a:xfrm>
                <a:off x="360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8" name="组合 15"/>
          <p:cNvGrpSpPr>
            <a:grpSpLocks/>
          </p:cNvGrpSpPr>
          <p:nvPr/>
        </p:nvGrpSpPr>
        <p:grpSpPr bwMode="auto">
          <a:xfrm>
            <a:off x="2401491" y="3017044"/>
            <a:ext cx="581025" cy="596504"/>
            <a:chOff x="0" y="0"/>
            <a:chExt cx="1884994" cy="1884995"/>
          </a:xfrm>
        </p:grpSpPr>
        <p:grpSp>
          <p:nvGrpSpPr>
            <p:cNvPr id="30764" name="椭圆 16"/>
            <p:cNvGrpSpPr>
              <a:grpSpLocks/>
            </p:cNvGrpSpPr>
            <p:nvPr/>
          </p:nvGrpSpPr>
          <p:grpSpPr bwMode="auto">
            <a:xfrm>
              <a:off x="-35355" y="-26022"/>
              <a:ext cx="1958609" cy="1949309"/>
              <a:chOff x="0" y="0"/>
              <a:chExt cx="804672" cy="822960"/>
            </a:xfrm>
          </p:grpSpPr>
          <p:pic>
            <p:nvPicPr>
              <p:cNvPr id="30768" name="椭圆 1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9" name="Text Box 35"/>
              <p:cNvSpPr txBox="1">
                <a:spLocks noChangeArrowheads="1"/>
              </p:cNvSpPr>
              <p:nvPr/>
            </p:nvSpPr>
            <p:spPr bwMode="auto">
              <a:xfrm>
                <a:off x="127937" y="127529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65" name="任意多边形 17"/>
            <p:cNvGrpSpPr>
              <a:grpSpLocks/>
            </p:cNvGrpSpPr>
            <p:nvPr/>
          </p:nvGrpSpPr>
          <p:grpSpPr bwMode="auto">
            <a:xfrm>
              <a:off x="23997" y="2857"/>
              <a:ext cx="1706364" cy="1443932"/>
              <a:chOff x="0" y="0"/>
              <a:chExt cx="701040" cy="609600"/>
            </a:xfrm>
          </p:grpSpPr>
          <p:pic>
            <p:nvPicPr>
              <p:cNvPr id="30766" name="任意多边形 1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7" name="Text Box 38"/>
              <p:cNvSpPr txBox="1">
                <a:spLocks noChangeArrowheads="1"/>
              </p:cNvSpPr>
              <p:nvPr/>
            </p:nvSpPr>
            <p:spPr bwMode="auto">
              <a:xfrm>
                <a:off x="865" y="-1206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9" name="组合 18"/>
          <p:cNvGrpSpPr>
            <a:grpSpLocks/>
          </p:cNvGrpSpPr>
          <p:nvPr/>
        </p:nvGrpSpPr>
        <p:grpSpPr bwMode="auto">
          <a:xfrm>
            <a:off x="4210074" y="3017044"/>
            <a:ext cx="579835" cy="596504"/>
            <a:chOff x="0" y="0"/>
            <a:chExt cx="1884994" cy="1884995"/>
          </a:xfrm>
        </p:grpSpPr>
        <p:grpSp>
          <p:nvGrpSpPr>
            <p:cNvPr id="30758" name="椭圆 19"/>
            <p:cNvGrpSpPr>
              <a:grpSpLocks/>
            </p:cNvGrpSpPr>
            <p:nvPr/>
          </p:nvGrpSpPr>
          <p:grpSpPr bwMode="auto">
            <a:xfrm>
              <a:off x="-25436" y="-26022"/>
              <a:ext cx="1958609" cy="1949309"/>
              <a:chOff x="0" y="0"/>
              <a:chExt cx="804672" cy="822960"/>
            </a:xfrm>
          </p:grpSpPr>
          <p:pic>
            <p:nvPicPr>
              <p:cNvPr id="30762" name="椭圆 19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3" name="Text Box 42"/>
              <p:cNvSpPr txBox="1">
                <a:spLocks noChangeArrowheads="1"/>
              </p:cNvSpPr>
              <p:nvPr/>
            </p:nvSpPr>
            <p:spPr bwMode="auto">
              <a:xfrm>
                <a:off x="123862" y="127529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59" name="任意多边形 20"/>
            <p:cNvGrpSpPr>
              <a:grpSpLocks/>
            </p:cNvGrpSpPr>
            <p:nvPr/>
          </p:nvGrpSpPr>
          <p:grpSpPr bwMode="auto">
            <a:xfrm>
              <a:off x="19078" y="2857"/>
              <a:ext cx="1706364" cy="1443932"/>
              <a:chOff x="0" y="0"/>
              <a:chExt cx="701040" cy="609600"/>
            </a:xfrm>
          </p:grpSpPr>
          <p:pic>
            <p:nvPicPr>
              <p:cNvPr id="30760" name="任意多边形 20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1" name="Text Box 45"/>
              <p:cNvSpPr txBox="1">
                <a:spLocks noChangeArrowheads="1"/>
              </p:cNvSpPr>
              <p:nvPr/>
            </p:nvSpPr>
            <p:spPr bwMode="auto">
              <a:xfrm>
                <a:off x="2886" y="-1206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30" name="组合 21"/>
          <p:cNvGrpSpPr>
            <a:grpSpLocks/>
          </p:cNvGrpSpPr>
          <p:nvPr/>
        </p:nvGrpSpPr>
        <p:grpSpPr bwMode="auto">
          <a:xfrm>
            <a:off x="6040041" y="3017044"/>
            <a:ext cx="579834" cy="596504"/>
            <a:chOff x="0" y="0"/>
            <a:chExt cx="1884994" cy="1884995"/>
          </a:xfrm>
        </p:grpSpPr>
        <p:grpSp>
          <p:nvGrpSpPr>
            <p:cNvPr id="30752" name="椭圆 22"/>
            <p:cNvGrpSpPr>
              <a:grpSpLocks/>
            </p:cNvGrpSpPr>
            <p:nvPr/>
          </p:nvGrpSpPr>
          <p:grpSpPr bwMode="auto">
            <a:xfrm>
              <a:off x="-29248" y="-26022"/>
              <a:ext cx="1958609" cy="1949309"/>
              <a:chOff x="0" y="0"/>
              <a:chExt cx="804672" cy="822960"/>
            </a:xfrm>
          </p:grpSpPr>
          <p:pic>
            <p:nvPicPr>
              <p:cNvPr id="30756" name="椭圆 22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57" name="Text Box 49"/>
              <p:cNvSpPr txBox="1">
                <a:spLocks noChangeArrowheads="1"/>
              </p:cNvSpPr>
              <p:nvPr/>
            </p:nvSpPr>
            <p:spPr bwMode="auto">
              <a:xfrm>
                <a:off x="125428" y="127529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53" name="任意多边形 23"/>
            <p:cNvGrpSpPr>
              <a:grpSpLocks/>
            </p:cNvGrpSpPr>
            <p:nvPr/>
          </p:nvGrpSpPr>
          <p:grpSpPr bwMode="auto">
            <a:xfrm>
              <a:off x="30104" y="2857"/>
              <a:ext cx="1706364" cy="1443932"/>
              <a:chOff x="0" y="0"/>
              <a:chExt cx="701040" cy="609600"/>
            </a:xfrm>
          </p:grpSpPr>
          <p:pic>
            <p:nvPicPr>
              <p:cNvPr id="30754" name="任意多边形 23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55" name="Text Box 52"/>
              <p:cNvSpPr txBox="1">
                <a:spLocks noChangeArrowheads="1"/>
              </p:cNvSpPr>
              <p:nvPr/>
            </p:nvSpPr>
            <p:spPr bwMode="auto">
              <a:xfrm>
                <a:off x="-1644" y="-1206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0731" name="Freeform 10"/>
          <p:cNvSpPr>
            <a:spLocks noEditPoints="1"/>
          </p:cNvSpPr>
          <p:nvPr/>
        </p:nvSpPr>
        <p:spPr bwMode="auto">
          <a:xfrm>
            <a:off x="4380334" y="3186115"/>
            <a:ext cx="264319" cy="232172"/>
          </a:xfrm>
          <a:custGeom>
            <a:avLst/>
            <a:gdLst>
              <a:gd name="T0" fmla="*/ 176213 w 296"/>
              <a:gd name="T1" fmla="*/ 0 h 262"/>
              <a:gd name="T2" fmla="*/ 195263 w 296"/>
              <a:gd name="T3" fmla="*/ 9452 h 262"/>
              <a:gd name="T4" fmla="*/ 341709 w 296"/>
              <a:gd name="T5" fmla="*/ 177231 h 262"/>
              <a:gd name="T6" fmla="*/ 330994 w 296"/>
              <a:gd name="T7" fmla="*/ 200861 h 262"/>
              <a:gd name="T8" fmla="*/ 270272 w 296"/>
              <a:gd name="T9" fmla="*/ 200861 h 262"/>
              <a:gd name="T10" fmla="*/ 240506 w 296"/>
              <a:gd name="T11" fmla="*/ 200861 h 262"/>
              <a:gd name="T12" fmla="*/ 240506 w 296"/>
              <a:gd name="T13" fmla="*/ 280025 h 262"/>
              <a:gd name="T14" fmla="*/ 210741 w 296"/>
              <a:gd name="T15" fmla="*/ 309563 h 262"/>
              <a:gd name="T16" fmla="*/ 141684 w 296"/>
              <a:gd name="T17" fmla="*/ 309563 h 262"/>
              <a:gd name="T18" fmla="*/ 111919 w 296"/>
              <a:gd name="T19" fmla="*/ 280025 h 262"/>
              <a:gd name="T20" fmla="*/ 111919 w 296"/>
              <a:gd name="T21" fmla="*/ 200861 h 262"/>
              <a:gd name="T22" fmla="*/ 80963 w 296"/>
              <a:gd name="T23" fmla="*/ 200861 h 262"/>
              <a:gd name="T24" fmla="*/ 21431 w 296"/>
              <a:gd name="T25" fmla="*/ 200861 h 262"/>
              <a:gd name="T26" fmla="*/ 10716 w 296"/>
              <a:gd name="T27" fmla="*/ 177231 h 262"/>
              <a:gd name="T28" fmla="*/ 157163 w 296"/>
              <a:gd name="T29" fmla="*/ 9452 h 262"/>
              <a:gd name="T30" fmla="*/ 176213 w 296"/>
              <a:gd name="T31" fmla="*/ 0 h 262"/>
              <a:gd name="T32" fmla="*/ 176213 w 296"/>
              <a:gd name="T33" fmla="*/ 22449 h 262"/>
              <a:gd name="T34" fmla="*/ 173831 w 296"/>
              <a:gd name="T35" fmla="*/ 23631 h 262"/>
              <a:gd name="T36" fmla="*/ 173831 w 296"/>
              <a:gd name="T37" fmla="*/ 24812 h 262"/>
              <a:gd name="T38" fmla="*/ 39291 w 296"/>
              <a:gd name="T39" fmla="*/ 178412 h 262"/>
              <a:gd name="T40" fmla="*/ 80963 w 296"/>
              <a:gd name="T41" fmla="*/ 178412 h 262"/>
              <a:gd name="T42" fmla="*/ 111919 w 296"/>
              <a:gd name="T43" fmla="*/ 178412 h 262"/>
              <a:gd name="T44" fmla="*/ 133350 w 296"/>
              <a:gd name="T45" fmla="*/ 200861 h 262"/>
              <a:gd name="T46" fmla="*/ 133350 w 296"/>
              <a:gd name="T47" fmla="*/ 280025 h 262"/>
              <a:gd name="T48" fmla="*/ 141684 w 296"/>
              <a:gd name="T49" fmla="*/ 288295 h 262"/>
              <a:gd name="T50" fmla="*/ 210741 w 296"/>
              <a:gd name="T51" fmla="*/ 288295 h 262"/>
              <a:gd name="T52" fmla="*/ 217884 w 296"/>
              <a:gd name="T53" fmla="*/ 280025 h 262"/>
              <a:gd name="T54" fmla="*/ 217884 w 296"/>
              <a:gd name="T55" fmla="*/ 200861 h 262"/>
              <a:gd name="T56" fmla="*/ 240506 w 296"/>
              <a:gd name="T57" fmla="*/ 178412 h 262"/>
              <a:gd name="T58" fmla="*/ 270272 w 296"/>
              <a:gd name="T59" fmla="*/ 178412 h 262"/>
              <a:gd name="T60" fmla="*/ 313134 w 296"/>
              <a:gd name="T61" fmla="*/ 178412 h 262"/>
              <a:gd name="T62" fmla="*/ 178594 w 296"/>
              <a:gd name="T63" fmla="*/ 24812 h 262"/>
              <a:gd name="T64" fmla="*/ 178594 w 296"/>
              <a:gd name="T65" fmla="*/ 23631 h 262"/>
              <a:gd name="T66" fmla="*/ 176213 w 296"/>
              <a:gd name="T67" fmla="*/ 22449 h 2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2" name="Freeform 91"/>
          <p:cNvSpPr>
            <a:spLocks/>
          </p:cNvSpPr>
          <p:nvPr/>
        </p:nvSpPr>
        <p:spPr bwMode="auto">
          <a:xfrm>
            <a:off x="5359003" y="1663304"/>
            <a:ext cx="128588" cy="255984"/>
          </a:xfrm>
          <a:custGeom>
            <a:avLst/>
            <a:gdLst>
              <a:gd name="T0" fmla="*/ 171450 w 144"/>
              <a:gd name="T1" fmla="*/ 85328 h 288"/>
              <a:gd name="T2" fmla="*/ 85725 w 144"/>
              <a:gd name="T3" fmla="*/ 0 h 288"/>
              <a:gd name="T4" fmla="*/ 0 w 144"/>
              <a:gd name="T5" fmla="*/ 85328 h 288"/>
              <a:gd name="T6" fmla="*/ 42863 w 144"/>
              <a:gd name="T7" fmla="*/ 158805 h 288"/>
              <a:gd name="T8" fmla="*/ 0 w 144"/>
              <a:gd name="T9" fmla="*/ 341312 h 288"/>
              <a:gd name="T10" fmla="*/ 171450 w 144"/>
              <a:gd name="T11" fmla="*/ 341312 h 288"/>
              <a:gd name="T12" fmla="*/ 129778 w 144"/>
              <a:gd name="T13" fmla="*/ 158805 h 288"/>
              <a:gd name="T14" fmla="*/ 171450 w 144"/>
              <a:gd name="T15" fmla="*/ 85328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3" name="Freeform 93"/>
          <p:cNvSpPr>
            <a:spLocks noEditPoints="1"/>
          </p:cNvSpPr>
          <p:nvPr/>
        </p:nvSpPr>
        <p:spPr bwMode="auto">
          <a:xfrm>
            <a:off x="1690690" y="1660935"/>
            <a:ext cx="191691" cy="258365"/>
          </a:xfrm>
          <a:custGeom>
            <a:avLst/>
            <a:gdLst>
              <a:gd name="T0" fmla="*/ 222456 w 216"/>
              <a:gd name="T1" fmla="*/ 150713 h 288"/>
              <a:gd name="T2" fmla="*/ 222456 w 216"/>
              <a:gd name="T3" fmla="*/ 94495 h 288"/>
              <a:gd name="T4" fmla="*/ 128977 w 216"/>
              <a:gd name="T5" fmla="*/ 0 h 288"/>
              <a:gd name="T6" fmla="*/ 127794 w 216"/>
              <a:gd name="T7" fmla="*/ 0 h 288"/>
              <a:gd name="T8" fmla="*/ 125427 w 216"/>
              <a:gd name="T9" fmla="*/ 0 h 288"/>
              <a:gd name="T10" fmla="*/ 33132 w 216"/>
              <a:gd name="T11" fmla="*/ 94495 h 288"/>
              <a:gd name="T12" fmla="*/ 33132 w 216"/>
              <a:gd name="T13" fmla="*/ 150713 h 288"/>
              <a:gd name="T14" fmla="*/ 0 w 216"/>
              <a:gd name="T15" fmla="*/ 150713 h 288"/>
              <a:gd name="T16" fmla="*/ 0 w 216"/>
              <a:gd name="T17" fmla="*/ 344487 h 288"/>
              <a:gd name="T18" fmla="*/ 255588 w 216"/>
              <a:gd name="T19" fmla="*/ 344487 h 288"/>
              <a:gd name="T20" fmla="*/ 255588 w 216"/>
              <a:gd name="T21" fmla="*/ 150713 h 288"/>
              <a:gd name="T22" fmla="*/ 222456 w 216"/>
              <a:gd name="T23" fmla="*/ 150713 h 288"/>
              <a:gd name="T24" fmla="*/ 157376 w 216"/>
              <a:gd name="T25" fmla="*/ 309799 h 288"/>
              <a:gd name="T26" fmla="*/ 99395 w 216"/>
              <a:gd name="T27" fmla="*/ 309799 h 288"/>
              <a:gd name="T28" fmla="*/ 113595 w 216"/>
              <a:gd name="T29" fmla="*/ 246404 h 288"/>
              <a:gd name="T30" fmla="*/ 99395 w 216"/>
              <a:gd name="T31" fmla="*/ 221285 h 288"/>
              <a:gd name="T32" fmla="*/ 127794 w 216"/>
              <a:gd name="T33" fmla="*/ 192578 h 288"/>
              <a:gd name="T34" fmla="*/ 157376 w 216"/>
              <a:gd name="T35" fmla="*/ 221285 h 288"/>
              <a:gd name="T36" fmla="*/ 141993 w 216"/>
              <a:gd name="T37" fmla="*/ 246404 h 288"/>
              <a:gd name="T38" fmla="*/ 157376 w 216"/>
              <a:gd name="T39" fmla="*/ 309799 h 288"/>
              <a:gd name="T40" fmla="*/ 175125 w 216"/>
              <a:gd name="T41" fmla="*/ 150713 h 288"/>
              <a:gd name="T42" fmla="*/ 79280 w 216"/>
              <a:gd name="T43" fmla="*/ 150713 h 288"/>
              <a:gd name="T44" fmla="*/ 79280 w 216"/>
              <a:gd name="T45" fmla="*/ 94495 h 288"/>
              <a:gd name="T46" fmla="*/ 125427 w 216"/>
              <a:gd name="T47" fmla="*/ 47845 h 288"/>
              <a:gd name="T48" fmla="*/ 127794 w 216"/>
              <a:gd name="T49" fmla="*/ 47845 h 288"/>
              <a:gd name="T50" fmla="*/ 128977 w 216"/>
              <a:gd name="T51" fmla="*/ 47845 h 288"/>
              <a:gd name="T52" fmla="*/ 175125 w 216"/>
              <a:gd name="T53" fmla="*/ 94495 h 288"/>
              <a:gd name="T54" fmla="*/ 175125 w 216"/>
              <a:gd name="T55" fmla="*/ 150713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4" name="Freeform 94"/>
          <p:cNvSpPr>
            <a:spLocks noEditPoints="1"/>
          </p:cNvSpPr>
          <p:nvPr/>
        </p:nvSpPr>
        <p:spPr bwMode="auto">
          <a:xfrm>
            <a:off x="3489722" y="1660935"/>
            <a:ext cx="255984" cy="239315"/>
          </a:xfrm>
          <a:custGeom>
            <a:avLst/>
            <a:gdLst>
              <a:gd name="T0" fmla="*/ 254799 w 288"/>
              <a:gd name="T1" fmla="*/ 0 h 269"/>
              <a:gd name="T2" fmla="*/ 252429 w 288"/>
              <a:gd name="T3" fmla="*/ 0 h 269"/>
              <a:gd name="T4" fmla="*/ 251244 w 288"/>
              <a:gd name="T5" fmla="*/ 0 h 269"/>
              <a:gd name="T6" fmla="*/ 164730 w 288"/>
              <a:gd name="T7" fmla="*/ 86592 h 269"/>
              <a:gd name="T8" fmla="*/ 164730 w 288"/>
              <a:gd name="T9" fmla="*/ 138785 h 269"/>
              <a:gd name="T10" fmla="*/ 0 w 288"/>
              <a:gd name="T11" fmla="*/ 138785 h 269"/>
              <a:gd name="T12" fmla="*/ 0 w 288"/>
              <a:gd name="T13" fmla="*/ 319087 h 269"/>
              <a:gd name="T14" fmla="*/ 239392 w 288"/>
              <a:gd name="T15" fmla="*/ 319087 h 269"/>
              <a:gd name="T16" fmla="*/ 239392 w 288"/>
              <a:gd name="T17" fmla="*/ 138785 h 269"/>
              <a:gd name="T18" fmla="*/ 207394 w 288"/>
              <a:gd name="T19" fmla="*/ 138785 h 269"/>
              <a:gd name="T20" fmla="*/ 207394 w 288"/>
              <a:gd name="T21" fmla="*/ 86592 h 269"/>
              <a:gd name="T22" fmla="*/ 251244 w 288"/>
              <a:gd name="T23" fmla="*/ 42703 h 269"/>
              <a:gd name="T24" fmla="*/ 253614 w 288"/>
              <a:gd name="T25" fmla="*/ 42703 h 269"/>
              <a:gd name="T26" fmla="*/ 254799 w 288"/>
              <a:gd name="T27" fmla="*/ 42703 h 269"/>
              <a:gd name="T28" fmla="*/ 297463 w 288"/>
              <a:gd name="T29" fmla="*/ 86592 h 269"/>
              <a:gd name="T30" fmla="*/ 297463 w 288"/>
              <a:gd name="T31" fmla="*/ 107944 h 269"/>
              <a:gd name="T32" fmla="*/ 312869 w 288"/>
              <a:gd name="T33" fmla="*/ 107944 h 269"/>
              <a:gd name="T34" fmla="*/ 312869 w 288"/>
              <a:gd name="T35" fmla="*/ 112689 h 269"/>
              <a:gd name="T36" fmla="*/ 297463 w 288"/>
              <a:gd name="T37" fmla="*/ 126923 h 269"/>
              <a:gd name="T38" fmla="*/ 297463 w 288"/>
              <a:gd name="T39" fmla="*/ 138785 h 269"/>
              <a:gd name="T40" fmla="*/ 341312 w 288"/>
              <a:gd name="T41" fmla="*/ 138785 h 269"/>
              <a:gd name="T42" fmla="*/ 341312 w 288"/>
              <a:gd name="T43" fmla="*/ 86592 h 269"/>
              <a:gd name="T44" fmla="*/ 254799 w 288"/>
              <a:gd name="T45" fmla="*/ 0 h 269"/>
              <a:gd name="T46" fmla="*/ 146954 w 288"/>
              <a:gd name="T47" fmla="*/ 285873 h 269"/>
              <a:gd name="T48" fmla="*/ 92439 w 288"/>
              <a:gd name="T49" fmla="*/ 285873 h 269"/>
              <a:gd name="T50" fmla="*/ 105475 w 288"/>
              <a:gd name="T51" fmla="*/ 227750 h 269"/>
              <a:gd name="T52" fmla="*/ 92439 w 288"/>
              <a:gd name="T53" fmla="*/ 204026 h 269"/>
              <a:gd name="T54" fmla="*/ 119696 w 288"/>
              <a:gd name="T55" fmla="*/ 176743 h 269"/>
              <a:gd name="T56" fmla="*/ 146954 w 288"/>
              <a:gd name="T57" fmla="*/ 204026 h 269"/>
              <a:gd name="T58" fmla="*/ 132732 w 288"/>
              <a:gd name="T59" fmla="*/ 227750 h 269"/>
              <a:gd name="T60" fmla="*/ 146954 w 288"/>
              <a:gd name="T61" fmla="*/ 285873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5" name="Freeform 112"/>
          <p:cNvSpPr>
            <a:spLocks noEditPoints="1"/>
          </p:cNvSpPr>
          <p:nvPr/>
        </p:nvSpPr>
        <p:spPr bwMode="auto">
          <a:xfrm>
            <a:off x="7127093" y="1652587"/>
            <a:ext cx="255985" cy="257175"/>
          </a:xfrm>
          <a:custGeom>
            <a:avLst/>
            <a:gdLst>
              <a:gd name="T0" fmla="*/ 212136 w 288"/>
              <a:gd name="T1" fmla="*/ 142875 h 288"/>
              <a:gd name="T2" fmla="*/ 216876 w 288"/>
              <a:gd name="T3" fmla="*/ 109538 h 288"/>
              <a:gd name="T4" fmla="*/ 109031 w 288"/>
              <a:gd name="T5" fmla="*/ 0 h 288"/>
              <a:gd name="T6" fmla="*/ 0 w 288"/>
              <a:gd name="T7" fmla="*/ 109538 h 288"/>
              <a:gd name="T8" fmla="*/ 109031 w 288"/>
              <a:gd name="T9" fmla="*/ 217884 h 288"/>
              <a:gd name="T10" fmla="*/ 143399 w 288"/>
              <a:gd name="T11" fmla="*/ 211931 h 288"/>
              <a:gd name="T12" fmla="*/ 168286 w 288"/>
              <a:gd name="T13" fmla="*/ 236934 h 288"/>
              <a:gd name="T14" fmla="*/ 220431 w 288"/>
              <a:gd name="T15" fmla="*/ 236934 h 288"/>
              <a:gd name="T16" fmla="*/ 220431 w 288"/>
              <a:gd name="T17" fmla="*/ 290513 h 288"/>
              <a:gd name="T18" fmla="*/ 220431 w 288"/>
              <a:gd name="T19" fmla="*/ 290513 h 288"/>
              <a:gd name="T20" fmla="*/ 272576 w 288"/>
              <a:gd name="T21" fmla="*/ 290513 h 288"/>
              <a:gd name="T22" fmla="*/ 272576 w 288"/>
              <a:gd name="T23" fmla="*/ 342900 h 288"/>
              <a:gd name="T24" fmla="*/ 272576 w 288"/>
              <a:gd name="T25" fmla="*/ 342900 h 288"/>
              <a:gd name="T26" fmla="*/ 341313 w 288"/>
              <a:gd name="T27" fmla="*/ 342900 h 288"/>
              <a:gd name="T28" fmla="*/ 341313 w 288"/>
              <a:gd name="T29" fmla="*/ 342900 h 288"/>
              <a:gd name="T30" fmla="*/ 341313 w 288"/>
              <a:gd name="T31" fmla="*/ 342900 h 288"/>
              <a:gd name="T32" fmla="*/ 341313 w 288"/>
              <a:gd name="T33" fmla="*/ 273844 h 288"/>
              <a:gd name="T34" fmla="*/ 212136 w 288"/>
              <a:gd name="T35" fmla="*/ 142875 h 288"/>
              <a:gd name="T36" fmla="*/ 86513 w 288"/>
              <a:gd name="T37" fmla="*/ 122634 h 288"/>
              <a:gd name="T38" fmla="*/ 49775 w 288"/>
              <a:gd name="T39" fmla="*/ 85725 h 288"/>
              <a:gd name="T40" fmla="*/ 86513 w 288"/>
              <a:gd name="T41" fmla="*/ 48816 h 288"/>
              <a:gd name="T42" fmla="*/ 123252 w 288"/>
              <a:gd name="T43" fmla="*/ 85725 h 288"/>
              <a:gd name="T44" fmla="*/ 86513 w 288"/>
              <a:gd name="T45" fmla="*/ 122634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6" name="Freeform 113"/>
          <p:cNvSpPr>
            <a:spLocks noEditPoints="1"/>
          </p:cNvSpPr>
          <p:nvPr/>
        </p:nvSpPr>
        <p:spPr bwMode="auto">
          <a:xfrm>
            <a:off x="2606279" y="3186113"/>
            <a:ext cx="171450" cy="258366"/>
          </a:xfrm>
          <a:custGeom>
            <a:avLst/>
            <a:gdLst>
              <a:gd name="T0" fmla="*/ 207169 w 192"/>
              <a:gd name="T1" fmla="*/ 127544 h 289"/>
              <a:gd name="T2" fmla="*/ 222647 w 192"/>
              <a:gd name="T3" fmla="*/ 89400 h 289"/>
              <a:gd name="T4" fmla="*/ 196453 w 192"/>
              <a:gd name="T5" fmla="*/ 27416 h 289"/>
              <a:gd name="T6" fmla="*/ 123825 w 192"/>
              <a:gd name="T7" fmla="*/ 0 h 289"/>
              <a:gd name="T8" fmla="*/ 29766 w 192"/>
              <a:gd name="T9" fmla="*/ 72712 h 289"/>
              <a:gd name="T10" fmla="*/ 42863 w 192"/>
              <a:gd name="T11" fmla="*/ 119200 h 289"/>
              <a:gd name="T12" fmla="*/ 40481 w 192"/>
              <a:gd name="T13" fmla="*/ 195488 h 289"/>
              <a:gd name="T14" fmla="*/ 42863 w 192"/>
              <a:gd name="T15" fmla="*/ 239592 h 289"/>
              <a:gd name="T16" fmla="*/ 16669 w 192"/>
              <a:gd name="T17" fmla="*/ 250320 h 289"/>
              <a:gd name="T18" fmla="*/ 0 w 192"/>
              <a:gd name="T19" fmla="*/ 287272 h 289"/>
              <a:gd name="T20" fmla="*/ 13097 w 192"/>
              <a:gd name="T21" fmla="*/ 321840 h 289"/>
              <a:gd name="T22" fmla="*/ 13097 w 192"/>
              <a:gd name="T23" fmla="*/ 321840 h 289"/>
              <a:gd name="T24" fmla="*/ 78581 w 192"/>
              <a:gd name="T25" fmla="*/ 241976 h 289"/>
              <a:gd name="T26" fmla="*/ 76200 w 192"/>
              <a:gd name="T27" fmla="*/ 233632 h 289"/>
              <a:gd name="T28" fmla="*/ 65484 w 192"/>
              <a:gd name="T29" fmla="*/ 214560 h 289"/>
              <a:gd name="T30" fmla="*/ 65484 w 192"/>
              <a:gd name="T31" fmla="*/ 108472 h 289"/>
              <a:gd name="T32" fmla="*/ 65484 w 192"/>
              <a:gd name="T33" fmla="*/ 102512 h 289"/>
              <a:gd name="T34" fmla="*/ 53578 w 192"/>
              <a:gd name="T35" fmla="*/ 78672 h 289"/>
              <a:gd name="T36" fmla="*/ 75009 w 192"/>
              <a:gd name="T37" fmla="*/ 39336 h 289"/>
              <a:gd name="T38" fmla="*/ 123825 w 192"/>
              <a:gd name="T39" fmla="*/ 23840 h 289"/>
              <a:gd name="T40" fmla="*/ 180975 w 192"/>
              <a:gd name="T41" fmla="*/ 44104 h 289"/>
              <a:gd name="T42" fmla="*/ 200025 w 192"/>
              <a:gd name="T43" fmla="*/ 87016 h 289"/>
              <a:gd name="T44" fmla="*/ 188119 w 192"/>
              <a:gd name="T45" fmla="*/ 113240 h 289"/>
              <a:gd name="T46" fmla="*/ 170259 w 192"/>
              <a:gd name="T47" fmla="*/ 108472 h 289"/>
              <a:gd name="T48" fmla="*/ 178594 w 192"/>
              <a:gd name="T49" fmla="*/ 122776 h 289"/>
              <a:gd name="T50" fmla="*/ 159544 w 192"/>
              <a:gd name="T51" fmla="*/ 120392 h 289"/>
              <a:gd name="T52" fmla="*/ 76200 w 192"/>
              <a:gd name="T53" fmla="*/ 120392 h 289"/>
              <a:gd name="T54" fmla="*/ 91678 w 192"/>
              <a:gd name="T55" fmla="*/ 214560 h 289"/>
              <a:gd name="T56" fmla="*/ 111919 w 192"/>
              <a:gd name="T57" fmla="*/ 253896 h 289"/>
              <a:gd name="T58" fmla="*/ 91678 w 192"/>
              <a:gd name="T59" fmla="*/ 274160 h 289"/>
              <a:gd name="T60" fmla="*/ 91678 w 192"/>
              <a:gd name="T61" fmla="*/ 314688 h 289"/>
              <a:gd name="T62" fmla="*/ 117872 w 192"/>
              <a:gd name="T63" fmla="*/ 342104 h 289"/>
              <a:gd name="T64" fmla="*/ 117872 w 192"/>
              <a:gd name="T65" fmla="*/ 342104 h 289"/>
              <a:gd name="T66" fmla="*/ 144066 w 192"/>
              <a:gd name="T67" fmla="*/ 214560 h 289"/>
              <a:gd name="T68" fmla="*/ 176213 w 192"/>
              <a:gd name="T69" fmla="*/ 151384 h 289"/>
              <a:gd name="T70" fmla="*/ 192881 w 192"/>
              <a:gd name="T71" fmla="*/ 162112 h 289"/>
              <a:gd name="T72" fmla="*/ 159544 w 192"/>
              <a:gd name="T73" fmla="*/ 224096 h 289"/>
              <a:gd name="T74" fmla="*/ 167878 w 192"/>
              <a:gd name="T75" fmla="*/ 323032 h 289"/>
              <a:gd name="T76" fmla="*/ 198834 w 192"/>
              <a:gd name="T77" fmla="*/ 344488 h 289"/>
              <a:gd name="T78" fmla="*/ 219075 w 192"/>
              <a:gd name="T79" fmla="*/ 313496 h 289"/>
              <a:gd name="T80" fmla="*/ 195263 w 192"/>
              <a:gd name="T81" fmla="*/ 296808 h 289"/>
              <a:gd name="T82" fmla="*/ 211931 w 192"/>
              <a:gd name="T83" fmla="*/ 272968 h 289"/>
              <a:gd name="T84" fmla="*/ 203597 w 192"/>
              <a:gd name="T85" fmla="*/ 233632 h 289"/>
              <a:gd name="T86" fmla="*/ 213122 w 192"/>
              <a:gd name="T87" fmla="*/ 201448 h 289"/>
              <a:gd name="T88" fmla="*/ 117872 w 192"/>
              <a:gd name="T89" fmla="*/ 164496 h 289"/>
              <a:gd name="T90" fmla="*/ 103584 w 192"/>
              <a:gd name="T91" fmla="*/ 129928 h 289"/>
              <a:gd name="T92" fmla="*/ 132159 w 192"/>
              <a:gd name="T93" fmla="*/ 129928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7" name="Freeform 354"/>
          <p:cNvSpPr>
            <a:spLocks noEditPoints="1"/>
          </p:cNvSpPr>
          <p:nvPr/>
        </p:nvSpPr>
        <p:spPr bwMode="auto">
          <a:xfrm>
            <a:off x="6218635" y="3186113"/>
            <a:ext cx="244078" cy="258366"/>
          </a:xfrm>
          <a:custGeom>
            <a:avLst/>
            <a:gdLst>
              <a:gd name="T0" fmla="*/ 280303 w 274"/>
              <a:gd name="T1" fmla="*/ 143537 h 288"/>
              <a:gd name="T2" fmla="*/ 325437 w 274"/>
              <a:gd name="T3" fmla="*/ 111241 h 288"/>
              <a:gd name="T4" fmla="*/ 296932 w 274"/>
              <a:gd name="T5" fmla="*/ 61003 h 288"/>
              <a:gd name="T6" fmla="*/ 244672 w 274"/>
              <a:gd name="T7" fmla="*/ 83730 h 288"/>
              <a:gd name="T8" fmla="*/ 197163 w 274"/>
              <a:gd name="T9" fmla="*/ 56219 h 288"/>
              <a:gd name="T10" fmla="*/ 191224 w 274"/>
              <a:gd name="T11" fmla="*/ 0 h 288"/>
              <a:gd name="T12" fmla="*/ 134213 w 274"/>
              <a:gd name="T13" fmla="*/ 0 h 288"/>
              <a:gd name="T14" fmla="*/ 128274 w 274"/>
              <a:gd name="T15" fmla="*/ 56219 h 288"/>
              <a:gd name="T16" fmla="*/ 79578 w 274"/>
              <a:gd name="T17" fmla="*/ 83730 h 288"/>
              <a:gd name="T18" fmla="*/ 28505 w 274"/>
              <a:gd name="T19" fmla="*/ 61003 h 288"/>
              <a:gd name="T20" fmla="*/ 0 w 274"/>
              <a:gd name="T21" fmla="*/ 111241 h 288"/>
              <a:gd name="T22" fmla="*/ 45134 w 274"/>
              <a:gd name="T23" fmla="*/ 143537 h 288"/>
              <a:gd name="T24" fmla="*/ 45134 w 274"/>
              <a:gd name="T25" fmla="*/ 200951 h 288"/>
              <a:gd name="T26" fmla="*/ 0 w 274"/>
              <a:gd name="T27" fmla="*/ 233247 h 288"/>
              <a:gd name="T28" fmla="*/ 28505 w 274"/>
              <a:gd name="T29" fmla="*/ 283485 h 288"/>
              <a:gd name="T30" fmla="*/ 80765 w 274"/>
              <a:gd name="T31" fmla="*/ 260758 h 288"/>
              <a:gd name="T32" fmla="*/ 128274 w 274"/>
              <a:gd name="T33" fmla="*/ 288269 h 288"/>
              <a:gd name="T34" fmla="*/ 134213 w 274"/>
              <a:gd name="T35" fmla="*/ 344488 h 288"/>
              <a:gd name="T36" fmla="*/ 191224 w 274"/>
              <a:gd name="T37" fmla="*/ 344488 h 288"/>
              <a:gd name="T38" fmla="*/ 197163 w 274"/>
              <a:gd name="T39" fmla="*/ 288269 h 288"/>
              <a:gd name="T40" fmla="*/ 244672 w 274"/>
              <a:gd name="T41" fmla="*/ 260758 h 288"/>
              <a:gd name="T42" fmla="*/ 296932 w 274"/>
              <a:gd name="T43" fmla="*/ 283485 h 288"/>
              <a:gd name="T44" fmla="*/ 325437 w 274"/>
              <a:gd name="T45" fmla="*/ 233247 h 288"/>
              <a:gd name="T46" fmla="*/ 280303 w 274"/>
              <a:gd name="T47" fmla="*/ 200951 h 288"/>
              <a:gd name="T48" fmla="*/ 280303 w 274"/>
              <a:gd name="T49" fmla="*/ 143537 h 288"/>
              <a:gd name="T50" fmla="*/ 187661 w 274"/>
              <a:gd name="T51" fmla="*/ 215305 h 288"/>
              <a:gd name="T52" fmla="*/ 137776 w 274"/>
              <a:gd name="T53" fmla="*/ 215305 h 288"/>
              <a:gd name="T54" fmla="*/ 114022 w 274"/>
              <a:gd name="T55" fmla="*/ 172244 h 288"/>
              <a:gd name="T56" fmla="*/ 137776 w 274"/>
              <a:gd name="T57" fmla="*/ 129183 h 288"/>
              <a:gd name="T58" fmla="*/ 187661 w 274"/>
              <a:gd name="T59" fmla="*/ 129183 h 288"/>
              <a:gd name="T60" fmla="*/ 212603 w 274"/>
              <a:gd name="T61" fmla="*/ 172244 h 288"/>
              <a:gd name="T62" fmla="*/ 187661 w 274"/>
              <a:gd name="T63" fmla="*/ 215305 h 2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1223963" y="2227660"/>
            <a:ext cx="1028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1226344" y="24336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3028962" y="2227660"/>
            <a:ext cx="10298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3031343" y="2433655"/>
            <a:ext cx="117038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4837510" y="2227660"/>
            <a:ext cx="1028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4839891" y="24336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4" name="TextBox 13"/>
          <p:cNvSpPr txBox="1">
            <a:spLocks noChangeArrowheads="1"/>
          </p:cNvSpPr>
          <p:nvPr/>
        </p:nvSpPr>
        <p:spPr bwMode="auto">
          <a:xfrm>
            <a:off x="6668692" y="2227660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5" name="TextBox 13"/>
          <p:cNvSpPr txBox="1">
            <a:spLocks noChangeArrowheads="1"/>
          </p:cNvSpPr>
          <p:nvPr/>
        </p:nvSpPr>
        <p:spPr bwMode="auto">
          <a:xfrm>
            <a:off x="6672263" y="24336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6" name="TextBox 13"/>
          <p:cNvSpPr txBox="1">
            <a:spLocks noChangeArrowheads="1"/>
          </p:cNvSpPr>
          <p:nvPr/>
        </p:nvSpPr>
        <p:spPr bwMode="auto">
          <a:xfrm>
            <a:off x="2137173" y="3713560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7" name="TextBox 13"/>
          <p:cNvSpPr txBox="1">
            <a:spLocks noChangeArrowheads="1"/>
          </p:cNvSpPr>
          <p:nvPr/>
        </p:nvSpPr>
        <p:spPr bwMode="auto">
          <a:xfrm>
            <a:off x="2140744" y="39195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8" name="TextBox 13"/>
          <p:cNvSpPr txBox="1">
            <a:spLocks noChangeArrowheads="1"/>
          </p:cNvSpPr>
          <p:nvPr/>
        </p:nvSpPr>
        <p:spPr bwMode="auto">
          <a:xfrm>
            <a:off x="4000524" y="3713560"/>
            <a:ext cx="10298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9" name="TextBox 13"/>
          <p:cNvSpPr txBox="1">
            <a:spLocks noChangeArrowheads="1"/>
          </p:cNvSpPr>
          <p:nvPr/>
        </p:nvSpPr>
        <p:spPr bwMode="auto">
          <a:xfrm>
            <a:off x="4004073" y="39195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TextBox 13"/>
          <p:cNvSpPr txBox="1">
            <a:spLocks noChangeArrowheads="1"/>
          </p:cNvSpPr>
          <p:nvPr/>
        </p:nvSpPr>
        <p:spPr bwMode="auto">
          <a:xfrm>
            <a:off x="5866210" y="3713560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TextBox 13"/>
          <p:cNvSpPr txBox="1">
            <a:spLocks noChangeArrowheads="1"/>
          </p:cNvSpPr>
          <p:nvPr/>
        </p:nvSpPr>
        <p:spPr bwMode="auto">
          <a:xfrm>
            <a:off x="5869782" y="39195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1747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748" name="组合 3"/>
          <p:cNvGrpSpPr>
            <a:grpSpLocks/>
          </p:cNvGrpSpPr>
          <p:nvPr/>
        </p:nvGrpSpPr>
        <p:grpSpPr bwMode="auto">
          <a:xfrm rot="3881436">
            <a:off x="3367100" y="1366838"/>
            <a:ext cx="2447925" cy="2978944"/>
            <a:chOff x="0" y="0"/>
            <a:chExt cx="2722187" cy="3313116"/>
          </a:xfrm>
        </p:grpSpPr>
        <p:grpSp>
          <p:nvGrpSpPr>
            <p:cNvPr id="31775" name="组合 4"/>
            <p:cNvGrpSpPr>
              <a:grpSpLocks/>
            </p:cNvGrpSpPr>
            <p:nvPr/>
          </p:nvGrpSpPr>
          <p:grpSpPr bwMode="auto">
            <a:xfrm>
              <a:off x="0" y="682483"/>
              <a:ext cx="1459181" cy="1257915"/>
              <a:chOff x="0" y="0"/>
              <a:chExt cx="2214105" cy="1908711"/>
            </a:xfrm>
          </p:grpSpPr>
          <p:grpSp>
            <p:nvGrpSpPr>
              <p:cNvPr id="31797" name="六边形 14"/>
              <p:cNvGrpSpPr>
                <a:grpSpLocks/>
              </p:cNvGrpSpPr>
              <p:nvPr/>
            </p:nvGrpSpPr>
            <p:grpSpPr bwMode="auto">
              <a:xfrm rot="-3881436">
                <a:off x="-51369" y="-65511"/>
                <a:ext cx="2314511" cy="2044486"/>
                <a:chOff x="0" y="0"/>
                <a:chExt cx="1828800" cy="1615440"/>
              </a:xfrm>
            </p:grpSpPr>
            <p:pic>
              <p:nvPicPr>
                <p:cNvPr id="31801" name="六边形 1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802" name="Text Box 8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3225" y="287694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98" name="任意多边形 15"/>
              <p:cNvGrpSpPr>
                <a:grpSpLocks/>
              </p:cNvGrpSpPr>
              <p:nvPr/>
            </p:nvGrpSpPr>
            <p:grpSpPr bwMode="auto">
              <a:xfrm rot="-3881436">
                <a:off x="154594" y="-170744"/>
                <a:ext cx="1928759" cy="1874755"/>
                <a:chOff x="0" y="0"/>
                <a:chExt cx="1524000" cy="1481328"/>
              </a:xfrm>
            </p:grpSpPr>
            <p:pic>
              <p:nvPicPr>
                <p:cNvPr id="31799" name="任意多边形 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800" name="Text Box 11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5577" y="127182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76" name="组合 5"/>
            <p:cNvGrpSpPr>
              <a:grpSpLocks/>
            </p:cNvGrpSpPr>
            <p:nvPr/>
          </p:nvGrpSpPr>
          <p:grpSpPr bwMode="auto">
            <a:xfrm>
              <a:off x="1263006" y="1368842"/>
              <a:ext cx="1459181" cy="1257915"/>
              <a:chOff x="0" y="0"/>
              <a:chExt cx="2214105" cy="1908711"/>
            </a:xfrm>
          </p:grpSpPr>
          <p:grpSp>
            <p:nvGrpSpPr>
              <p:cNvPr id="31791" name="六边形 12"/>
              <p:cNvGrpSpPr>
                <a:grpSpLocks/>
              </p:cNvGrpSpPr>
              <p:nvPr/>
            </p:nvGrpSpPr>
            <p:grpSpPr bwMode="auto">
              <a:xfrm rot="-3881436">
                <a:off x="-48263" y="-68762"/>
                <a:ext cx="2306796" cy="2044486"/>
                <a:chOff x="0" y="0"/>
                <a:chExt cx="1822704" cy="1615440"/>
              </a:xfrm>
            </p:grpSpPr>
            <p:pic>
              <p:nvPicPr>
                <p:cNvPr id="31795" name="六边形 12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2704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6" name="Text Box 15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08110" y="289329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92" name="任意多边形 13"/>
              <p:cNvGrpSpPr>
                <a:grpSpLocks/>
              </p:cNvGrpSpPr>
              <p:nvPr/>
            </p:nvGrpSpPr>
            <p:grpSpPr bwMode="auto">
              <a:xfrm rot="-3881436">
                <a:off x="159167" y="-167208"/>
                <a:ext cx="1928759" cy="1874755"/>
                <a:chOff x="0" y="0"/>
                <a:chExt cx="1524000" cy="1481328"/>
              </a:xfrm>
            </p:grpSpPr>
            <p:pic>
              <p:nvPicPr>
                <p:cNvPr id="31793" name="任意多边形 13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4" name="Text Box 18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4596" y="122721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77" name="组合 6"/>
            <p:cNvGrpSpPr>
              <a:grpSpLocks/>
            </p:cNvGrpSpPr>
            <p:nvPr/>
          </p:nvGrpSpPr>
          <p:grpSpPr bwMode="auto">
            <a:xfrm>
              <a:off x="1263006" y="0"/>
              <a:ext cx="1459181" cy="1257915"/>
              <a:chOff x="0" y="0"/>
              <a:chExt cx="2214105" cy="1908711"/>
            </a:xfrm>
          </p:grpSpPr>
          <p:grpSp>
            <p:nvGrpSpPr>
              <p:cNvPr id="31785" name="六边形 10"/>
              <p:cNvGrpSpPr>
                <a:grpSpLocks/>
              </p:cNvGrpSpPr>
              <p:nvPr/>
            </p:nvGrpSpPr>
            <p:grpSpPr bwMode="auto">
              <a:xfrm rot="-3881436">
                <a:off x="-51069" y="-69317"/>
                <a:ext cx="2314511" cy="2044486"/>
                <a:chOff x="0" y="0"/>
                <a:chExt cx="1828800" cy="1615440"/>
              </a:xfrm>
            </p:grpSpPr>
            <p:pic>
              <p:nvPicPr>
                <p:cNvPr id="31789" name="六边形 10"/>
                <p:cNvPicPr>
                  <a:picLocks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0" name="Text Box 22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0405" y="288766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86" name="任意多边形 11"/>
              <p:cNvGrpSpPr>
                <a:grpSpLocks/>
              </p:cNvGrpSpPr>
              <p:nvPr/>
            </p:nvGrpSpPr>
            <p:grpSpPr bwMode="auto">
              <a:xfrm rot="-3881436">
                <a:off x="155082" y="-169783"/>
                <a:ext cx="1928759" cy="1882470"/>
                <a:chOff x="0" y="0"/>
                <a:chExt cx="1524000" cy="1487424"/>
              </a:xfrm>
            </p:grpSpPr>
            <p:pic>
              <p:nvPicPr>
                <p:cNvPr id="31787" name="任意多边形 11"/>
                <p:cNvPicPr>
                  <a:picLocks noChangeArrowheads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74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8" name="Text Box 25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2301" y="128254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78" name="组合 7"/>
            <p:cNvGrpSpPr>
              <a:grpSpLocks/>
            </p:cNvGrpSpPr>
            <p:nvPr/>
          </p:nvGrpSpPr>
          <p:grpSpPr bwMode="auto">
            <a:xfrm>
              <a:off x="0" y="2055201"/>
              <a:ext cx="1459181" cy="1257915"/>
              <a:chOff x="0" y="0"/>
              <a:chExt cx="2214105" cy="1908711"/>
            </a:xfrm>
          </p:grpSpPr>
          <p:grpSp>
            <p:nvGrpSpPr>
              <p:cNvPr id="31779" name="六边形 8"/>
              <p:cNvGrpSpPr>
                <a:grpSpLocks/>
              </p:cNvGrpSpPr>
              <p:nvPr/>
            </p:nvGrpSpPr>
            <p:grpSpPr bwMode="auto">
              <a:xfrm rot="-3881436">
                <a:off x="-50585" y="-69557"/>
                <a:ext cx="2314511" cy="2052201"/>
                <a:chOff x="0" y="0"/>
                <a:chExt cx="1828800" cy="1621536"/>
              </a:xfrm>
            </p:grpSpPr>
            <p:pic>
              <p:nvPicPr>
                <p:cNvPr id="31783" name="六边形 8"/>
                <p:cNvPicPr>
                  <a:picLocks noChangeArrowheads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215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4" name="Text Box 29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2826" y="290244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80" name="任意多边形 9"/>
              <p:cNvGrpSpPr>
                <a:grpSpLocks/>
              </p:cNvGrpSpPr>
              <p:nvPr/>
            </p:nvGrpSpPr>
            <p:grpSpPr bwMode="auto">
              <a:xfrm rot="-3881436">
                <a:off x="158867" y="-169282"/>
                <a:ext cx="1928759" cy="1874755"/>
                <a:chOff x="0" y="0"/>
                <a:chExt cx="1524000" cy="1481328"/>
              </a:xfrm>
            </p:grpSpPr>
            <p:pic>
              <p:nvPicPr>
                <p:cNvPr id="31781" name="任意多边形 9"/>
                <p:cNvPicPr>
                  <a:picLocks noChangeArrowheads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2" name="Text Box 32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5976" y="123636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1749" name="Freeform 34"/>
          <p:cNvSpPr>
            <a:spLocks/>
          </p:cNvSpPr>
          <p:nvPr/>
        </p:nvSpPr>
        <p:spPr bwMode="auto">
          <a:xfrm>
            <a:off x="3271837" y="2497931"/>
            <a:ext cx="539354" cy="477441"/>
          </a:xfrm>
          <a:custGeom>
            <a:avLst/>
            <a:gdLst>
              <a:gd name="T0" fmla="*/ 719138 w 136"/>
              <a:gd name="T1" fmla="*/ 254635 h 120"/>
              <a:gd name="T2" fmla="*/ 359569 w 136"/>
              <a:gd name="T3" fmla="*/ 0 h 120"/>
              <a:gd name="T4" fmla="*/ 0 w 136"/>
              <a:gd name="T5" fmla="*/ 254635 h 120"/>
              <a:gd name="T6" fmla="*/ 195648 w 136"/>
              <a:gd name="T7" fmla="*/ 482746 h 120"/>
              <a:gd name="T8" fmla="*/ 116331 w 136"/>
              <a:gd name="T9" fmla="*/ 636588 h 120"/>
              <a:gd name="T10" fmla="*/ 386008 w 136"/>
              <a:gd name="T11" fmla="*/ 509270 h 120"/>
              <a:gd name="T12" fmla="*/ 719138 w 136"/>
              <a:gd name="T13" fmla="*/ 254635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1750" name="Freeform 64"/>
          <p:cNvSpPr>
            <a:spLocks noEditPoints="1"/>
          </p:cNvSpPr>
          <p:nvPr/>
        </p:nvSpPr>
        <p:spPr bwMode="auto">
          <a:xfrm>
            <a:off x="4271987" y="3292080"/>
            <a:ext cx="485775" cy="464344"/>
          </a:xfrm>
          <a:custGeom>
            <a:avLst/>
            <a:gdLst>
              <a:gd name="T0" fmla="*/ 608741 w 133"/>
              <a:gd name="T1" fmla="*/ 0 h 127"/>
              <a:gd name="T2" fmla="*/ 43829 w 133"/>
              <a:gd name="T3" fmla="*/ 0 h 127"/>
              <a:gd name="T4" fmla="*/ 0 w 133"/>
              <a:gd name="T5" fmla="*/ 43875 h 127"/>
              <a:gd name="T6" fmla="*/ 0 w 133"/>
              <a:gd name="T7" fmla="*/ 443625 h 127"/>
              <a:gd name="T8" fmla="*/ 43829 w 133"/>
              <a:gd name="T9" fmla="*/ 487500 h 127"/>
              <a:gd name="T10" fmla="*/ 258106 w 133"/>
              <a:gd name="T11" fmla="*/ 487500 h 127"/>
              <a:gd name="T12" fmla="*/ 194797 w 133"/>
              <a:gd name="T13" fmla="*/ 575250 h 127"/>
              <a:gd name="T14" fmla="*/ 194797 w 133"/>
              <a:gd name="T15" fmla="*/ 619125 h 127"/>
              <a:gd name="T16" fmla="*/ 258106 w 133"/>
              <a:gd name="T17" fmla="*/ 619125 h 127"/>
              <a:gd name="T18" fmla="*/ 389594 w 133"/>
              <a:gd name="T19" fmla="*/ 619125 h 127"/>
              <a:gd name="T20" fmla="*/ 457773 w 133"/>
              <a:gd name="T21" fmla="*/ 619125 h 127"/>
              <a:gd name="T22" fmla="*/ 457773 w 133"/>
              <a:gd name="T23" fmla="*/ 575250 h 127"/>
              <a:gd name="T24" fmla="*/ 389594 w 133"/>
              <a:gd name="T25" fmla="*/ 487500 h 127"/>
              <a:gd name="T26" fmla="*/ 608741 w 133"/>
              <a:gd name="T27" fmla="*/ 487500 h 127"/>
              <a:gd name="T28" fmla="*/ 647700 w 133"/>
              <a:gd name="T29" fmla="*/ 443625 h 127"/>
              <a:gd name="T30" fmla="*/ 647700 w 133"/>
              <a:gd name="T31" fmla="*/ 43875 h 127"/>
              <a:gd name="T32" fmla="*/ 608741 w 133"/>
              <a:gd name="T33" fmla="*/ 0 h 127"/>
              <a:gd name="T34" fmla="*/ 292195 w 133"/>
              <a:gd name="T35" fmla="*/ 433875 h 127"/>
              <a:gd name="T36" fmla="*/ 326285 w 133"/>
              <a:gd name="T37" fmla="*/ 399750 h 127"/>
              <a:gd name="T38" fmla="*/ 365244 w 133"/>
              <a:gd name="T39" fmla="*/ 433875 h 127"/>
              <a:gd name="T40" fmla="*/ 326285 w 133"/>
              <a:gd name="T41" fmla="*/ 472875 h 127"/>
              <a:gd name="T42" fmla="*/ 292195 w 133"/>
              <a:gd name="T43" fmla="*/ 433875 h 127"/>
              <a:gd name="T44" fmla="*/ 603871 w 133"/>
              <a:gd name="T45" fmla="*/ 385125 h 127"/>
              <a:gd name="T46" fmla="*/ 48699 w 133"/>
              <a:gd name="T47" fmla="*/ 385125 h 127"/>
              <a:gd name="T48" fmla="*/ 48699 w 133"/>
              <a:gd name="T49" fmla="*/ 48750 h 127"/>
              <a:gd name="T50" fmla="*/ 603871 w 133"/>
              <a:gd name="T51" fmla="*/ 48750 h 127"/>
              <a:gd name="T52" fmla="*/ 603871 w 133"/>
              <a:gd name="T53" fmla="*/ 385125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31751" name="组合 18"/>
          <p:cNvGrpSpPr>
            <a:grpSpLocks/>
          </p:cNvGrpSpPr>
          <p:nvPr/>
        </p:nvGrpSpPr>
        <p:grpSpPr bwMode="auto">
          <a:xfrm>
            <a:off x="5509023" y="2802741"/>
            <a:ext cx="464344" cy="404813"/>
            <a:chOff x="0" y="0"/>
            <a:chExt cx="389342" cy="339426"/>
          </a:xfrm>
        </p:grpSpPr>
        <p:sp>
          <p:nvSpPr>
            <p:cNvPr id="31764" name="Freeform 110"/>
            <p:cNvSpPr>
              <a:spLocks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5" name="Freeform 111"/>
            <p:cNvSpPr>
              <a:spLocks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6" name="Freeform 112"/>
            <p:cNvSpPr>
              <a:spLocks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7" name="Freeform 113"/>
            <p:cNvSpPr>
              <a:spLocks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8" name="Freeform 114"/>
            <p:cNvSpPr>
              <a:spLocks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9" name="Freeform 115"/>
            <p:cNvSpPr>
              <a:spLocks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0" name="Freeform 116"/>
            <p:cNvSpPr>
              <a:spLocks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1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72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73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74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752" name="组合 30"/>
          <p:cNvGrpSpPr>
            <a:grpSpLocks/>
          </p:cNvGrpSpPr>
          <p:nvPr/>
        </p:nvGrpSpPr>
        <p:grpSpPr bwMode="auto">
          <a:xfrm>
            <a:off x="4373166" y="1955019"/>
            <a:ext cx="514350" cy="511969"/>
            <a:chOff x="0" y="0"/>
            <a:chExt cx="431769" cy="429274"/>
          </a:xfrm>
        </p:grpSpPr>
        <p:sp>
          <p:nvSpPr>
            <p:cNvPr id="31761" name="Freeform 126"/>
            <p:cNvSpPr>
              <a:spLocks noEditPoints="1"/>
            </p:cNvSpPr>
            <p:nvPr/>
          </p:nvSpPr>
          <p:spPr bwMode="auto">
            <a:xfrm>
              <a:off x="227115" y="99831"/>
              <a:ext cx="204654" cy="329443"/>
            </a:xfrm>
            <a:custGeom>
              <a:avLst/>
              <a:gdLst>
                <a:gd name="T0" fmla="*/ 0 w 82"/>
                <a:gd name="T1" fmla="*/ 84857 h 132"/>
                <a:gd name="T2" fmla="*/ 0 w 82"/>
                <a:gd name="T3" fmla="*/ 329443 h 132"/>
                <a:gd name="T4" fmla="*/ 204654 w 82"/>
                <a:gd name="T5" fmla="*/ 247082 h 132"/>
                <a:gd name="T6" fmla="*/ 204654 w 82"/>
                <a:gd name="T7" fmla="*/ 0 h 132"/>
                <a:gd name="T8" fmla="*/ 0 w 82"/>
                <a:gd name="T9" fmla="*/ 84857 h 132"/>
                <a:gd name="T10" fmla="*/ 189679 w 82"/>
                <a:gd name="T11" fmla="*/ 24958 h 132"/>
                <a:gd name="T12" fmla="*/ 189679 w 82"/>
                <a:gd name="T13" fmla="*/ 234603 h 132"/>
                <a:gd name="T14" fmla="*/ 12479 w 82"/>
                <a:gd name="T15" fmla="*/ 164722 h 132"/>
                <a:gd name="T16" fmla="*/ 12479 w 82"/>
                <a:gd name="T17" fmla="*/ 94840 h 132"/>
                <a:gd name="T18" fmla="*/ 189679 w 82"/>
                <a:gd name="T19" fmla="*/ 24958 h 132"/>
                <a:gd name="T20" fmla="*/ 12479 w 82"/>
                <a:gd name="T21" fmla="*/ 174705 h 132"/>
                <a:gd name="T22" fmla="*/ 182192 w 82"/>
                <a:gd name="T23" fmla="*/ 239595 h 132"/>
                <a:gd name="T24" fmla="*/ 12479 w 82"/>
                <a:gd name="T25" fmla="*/ 309477 h 132"/>
                <a:gd name="T26" fmla="*/ 12479 w 82"/>
                <a:gd name="T27" fmla="*/ 174705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2" name="Freeform 127"/>
            <p:cNvSpPr>
              <a:spLocks/>
            </p:cNvSpPr>
            <p:nvPr/>
          </p:nvSpPr>
          <p:spPr bwMode="auto">
            <a:xfrm>
              <a:off x="0" y="99831"/>
              <a:ext cx="202159" cy="329443"/>
            </a:xfrm>
            <a:custGeom>
              <a:avLst/>
              <a:gdLst>
                <a:gd name="T0" fmla="*/ 0 w 81"/>
                <a:gd name="T1" fmla="*/ 247082 h 132"/>
                <a:gd name="T2" fmla="*/ 202159 w 81"/>
                <a:gd name="T3" fmla="*/ 329443 h 132"/>
                <a:gd name="T4" fmla="*/ 202159 w 81"/>
                <a:gd name="T5" fmla="*/ 84857 h 132"/>
                <a:gd name="T6" fmla="*/ 0 w 81"/>
                <a:gd name="T7" fmla="*/ 0 h 132"/>
                <a:gd name="T8" fmla="*/ 0 w 81"/>
                <a:gd name="T9" fmla="*/ 24708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3" name="Freeform 128"/>
            <p:cNvSpPr>
              <a:spLocks noEditPoints="1"/>
            </p:cNvSpPr>
            <p:nvPr/>
          </p:nvSpPr>
          <p:spPr bwMode="auto">
            <a:xfrm>
              <a:off x="12478" y="0"/>
              <a:ext cx="414299" cy="164721"/>
            </a:xfrm>
            <a:custGeom>
              <a:avLst/>
              <a:gdLst>
                <a:gd name="T0" fmla="*/ 204654 w 166"/>
                <a:gd name="T1" fmla="*/ 0 h 66"/>
                <a:gd name="T2" fmla="*/ 0 w 166"/>
                <a:gd name="T3" fmla="*/ 79865 h 66"/>
                <a:gd name="T4" fmla="*/ 199662 w 166"/>
                <a:gd name="T5" fmla="*/ 164721 h 66"/>
                <a:gd name="T6" fmla="*/ 414299 w 166"/>
                <a:gd name="T7" fmla="*/ 79865 h 66"/>
                <a:gd name="T8" fmla="*/ 204654 w 166"/>
                <a:gd name="T9" fmla="*/ 0 h 66"/>
                <a:gd name="T10" fmla="*/ 204654 w 166"/>
                <a:gd name="T11" fmla="*/ 14975 h 66"/>
                <a:gd name="T12" fmla="*/ 376862 w 166"/>
                <a:gd name="T13" fmla="*/ 79865 h 66"/>
                <a:gd name="T14" fmla="*/ 204654 w 166"/>
                <a:gd name="T15" fmla="*/ 147251 h 66"/>
                <a:gd name="T16" fmla="*/ 204654 w 166"/>
                <a:gd name="T17" fmla="*/ 14975 h 66"/>
                <a:gd name="T18" fmla="*/ 194671 w 166"/>
                <a:gd name="T19" fmla="*/ 17470 h 66"/>
                <a:gd name="T20" fmla="*/ 194671 w 166"/>
                <a:gd name="T21" fmla="*/ 147251 h 66"/>
                <a:gd name="T22" fmla="*/ 37437 w 166"/>
                <a:gd name="T23" fmla="*/ 79865 h 66"/>
                <a:gd name="T24" fmla="*/ 194671 w 166"/>
                <a:gd name="T25" fmla="*/ 17470 h 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2878931" y="1403747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4" name="TextBox 13"/>
          <p:cNvSpPr txBox="1">
            <a:spLocks noChangeArrowheads="1"/>
          </p:cNvSpPr>
          <p:nvPr/>
        </p:nvSpPr>
        <p:spPr bwMode="auto">
          <a:xfrm>
            <a:off x="2100263" y="1645455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TextBox 13"/>
          <p:cNvSpPr txBox="1">
            <a:spLocks noChangeArrowheads="1"/>
          </p:cNvSpPr>
          <p:nvPr/>
        </p:nvSpPr>
        <p:spPr bwMode="auto">
          <a:xfrm>
            <a:off x="5472113" y="1672828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6" name="TextBox 13"/>
          <p:cNvSpPr txBox="1">
            <a:spLocks noChangeArrowheads="1"/>
          </p:cNvSpPr>
          <p:nvPr/>
        </p:nvSpPr>
        <p:spPr bwMode="auto">
          <a:xfrm>
            <a:off x="5475687" y="1914537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7" name="TextBox 13"/>
          <p:cNvSpPr txBox="1">
            <a:spLocks noChangeArrowheads="1"/>
          </p:cNvSpPr>
          <p:nvPr/>
        </p:nvSpPr>
        <p:spPr bwMode="auto">
          <a:xfrm>
            <a:off x="2878931" y="351472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8" name="TextBox 13"/>
          <p:cNvSpPr txBox="1">
            <a:spLocks noChangeArrowheads="1"/>
          </p:cNvSpPr>
          <p:nvPr/>
        </p:nvSpPr>
        <p:spPr bwMode="auto">
          <a:xfrm>
            <a:off x="2100263" y="375643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9" name="TextBox 13"/>
          <p:cNvSpPr txBox="1">
            <a:spLocks noChangeArrowheads="1"/>
          </p:cNvSpPr>
          <p:nvPr/>
        </p:nvSpPr>
        <p:spPr bwMode="auto">
          <a:xfrm>
            <a:off x="5398294" y="3675459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0" name="TextBox 13"/>
          <p:cNvSpPr txBox="1">
            <a:spLocks noChangeArrowheads="1"/>
          </p:cNvSpPr>
          <p:nvPr/>
        </p:nvSpPr>
        <p:spPr bwMode="auto">
          <a:xfrm>
            <a:off x="5400678" y="3917168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772" name="组合 3"/>
          <p:cNvGrpSpPr>
            <a:grpSpLocks/>
          </p:cNvGrpSpPr>
          <p:nvPr/>
        </p:nvGrpSpPr>
        <p:grpSpPr bwMode="auto">
          <a:xfrm rot="2700000">
            <a:off x="1371606" y="1677603"/>
            <a:ext cx="1251347" cy="1244203"/>
            <a:chOff x="0" y="0"/>
            <a:chExt cx="2163136" cy="2149341"/>
          </a:xfrm>
        </p:grpSpPr>
        <p:grpSp>
          <p:nvGrpSpPr>
            <p:cNvPr id="32804" name="组合 4"/>
            <p:cNvGrpSpPr>
              <a:grpSpLocks/>
            </p:cNvGrpSpPr>
            <p:nvPr/>
          </p:nvGrpSpPr>
          <p:grpSpPr bwMode="auto">
            <a:xfrm>
              <a:off x="23440" y="9645"/>
              <a:ext cx="2139696" cy="2139696"/>
              <a:chOff x="0" y="0"/>
              <a:chExt cx="2139696" cy="2139696"/>
            </a:xfrm>
          </p:grpSpPr>
          <p:grpSp>
            <p:nvGrpSpPr>
              <p:cNvPr id="32808" name="泪滴形 6"/>
              <p:cNvGrpSpPr>
                <a:grpSpLocks/>
              </p:cNvGrpSpPr>
              <p:nvPr/>
            </p:nvGrpSpPr>
            <p:grpSpPr bwMode="auto">
              <a:xfrm rot="-2700000">
                <a:off x="134657" y="-90251"/>
                <a:ext cx="2188238" cy="2638522"/>
                <a:chOff x="0" y="0"/>
                <a:chExt cx="1688592" cy="2036064"/>
              </a:xfrm>
            </p:grpSpPr>
            <p:pic>
              <p:nvPicPr>
                <p:cNvPr id="32812" name="泪滴形 6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88592" cy="203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13" name="Text Box 8"/>
                <p:cNvSpPr txBox="1">
                  <a:spLocks noChangeArrowheads="1"/>
                </p:cNvSpPr>
                <p:nvPr/>
              </p:nvSpPr>
              <p:spPr bwMode="auto">
                <a:xfrm rot="8100000">
                  <a:off x="260659" y="260702"/>
                  <a:ext cx="1167530" cy="1167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809" name="椭圆 7"/>
              <p:cNvGrpSpPr>
                <a:grpSpLocks/>
              </p:cNvGrpSpPr>
              <p:nvPr/>
            </p:nvGrpSpPr>
            <p:grpSpPr bwMode="auto">
              <a:xfrm rot="-2700000">
                <a:off x="212447" y="212683"/>
                <a:ext cx="1714251" cy="1714249"/>
                <a:chOff x="0" y="0"/>
                <a:chExt cx="1322832" cy="1322832"/>
              </a:xfrm>
            </p:grpSpPr>
            <p:pic>
              <p:nvPicPr>
                <p:cNvPr id="32810" name="椭圆 7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832" cy="132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11" name="Text Box 11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2419" y="200060"/>
                  <a:ext cx="898247" cy="9230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805" name="任意多边形 5"/>
            <p:cNvGrpSpPr>
              <a:grpSpLocks/>
            </p:cNvGrpSpPr>
            <p:nvPr/>
          </p:nvGrpSpPr>
          <p:grpSpPr bwMode="auto">
            <a:xfrm rot="-2700000">
              <a:off x="-209222" y="84631"/>
              <a:ext cx="2140839" cy="1548354"/>
              <a:chOff x="0" y="0"/>
              <a:chExt cx="1652016" cy="1194816"/>
            </a:xfrm>
          </p:grpSpPr>
          <p:pic>
            <p:nvPicPr>
              <p:cNvPr id="32806" name="任意多边形 5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52016" cy="119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07" name="Text Box 14"/>
              <p:cNvSpPr txBox="1">
                <a:spLocks noChangeArrowheads="1"/>
              </p:cNvSpPr>
              <p:nvPr/>
            </p:nvSpPr>
            <p:spPr bwMode="auto">
              <a:xfrm rot="8100000">
                <a:off x="223816" y="-92219"/>
                <a:ext cx="1369295" cy="160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2773" name="组合 8"/>
          <p:cNvGrpSpPr>
            <a:grpSpLocks/>
          </p:cNvGrpSpPr>
          <p:nvPr/>
        </p:nvGrpSpPr>
        <p:grpSpPr bwMode="auto">
          <a:xfrm rot="2700000">
            <a:off x="3810025" y="1677603"/>
            <a:ext cx="1251347" cy="1244203"/>
            <a:chOff x="0" y="0"/>
            <a:chExt cx="2163136" cy="2149341"/>
          </a:xfrm>
        </p:grpSpPr>
        <p:grpSp>
          <p:nvGrpSpPr>
            <p:cNvPr id="32794" name="组合 9"/>
            <p:cNvGrpSpPr>
              <a:grpSpLocks/>
            </p:cNvGrpSpPr>
            <p:nvPr/>
          </p:nvGrpSpPr>
          <p:grpSpPr bwMode="auto">
            <a:xfrm>
              <a:off x="23440" y="9645"/>
              <a:ext cx="2139696" cy="2139696"/>
              <a:chOff x="0" y="0"/>
              <a:chExt cx="2139696" cy="2139696"/>
            </a:xfrm>
          </p:grpSpPr>
          <p:grpSp>
            <p:nvGrpSpPr>
              <p:cNvPr id="32798" name="泪滴形 11"/>
              <p:cNvGrpSpPr>
                <a:grpSpLocks/>
              </p:cNvGrpSpPr>
              <p:nvPr/>
            </p:nvGrpSpPr>
            <p:grpSpPr bwMode="auto">
              <a:xfrm rot="-2700000">
                <a:off x="139538" y="-91181"/>
                <a:ext cx="2180338" cy="2638522"/>
                <a:chOff x="0" y="0"/>
                <a:chExt cx="1682496" cy="2036064"/>
              </a:xfrm>
            </p:grpSpPr>
            <p:pic>
              <p:nvPicPr>
                <p:cNvPr id="32802" name="泪滴形 11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82496" cy="203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03" name="Text Box 19"/>
                <p:cNvSpPr txBox="1">
                  <a:spLocks noChangeArrowheads="1"/>
                </p:cNvSpPr>
                <p:nvPr/>
              </p:nvSpPr>
              <p:spPr bwMode="auto">
                <a:xfrm rot="8100000">
                  <a:off x="256595" y="260701"/>
                  <a:ext cx="1167530" cy="1167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799" name="椭圆 12"/>
              <p:cNvGrpSpPr>
                <a:grpSpLocks/>
              </p:cNvGrpSpPr>
              <p:nvPr/>
            </p:nvGrpSpPr>
            <p:grpSpPr bwMode="auto">
              <a:xfrm rot="-2700000">
                <a:off x="210586" y="214546"/>
                <a:ext cx="1714251" cy="1714249"/>
                <a:chOff x="0" y="0"/>
                <a:chExt cx="1322832" cy="1322832"/>
              </a:xfrm>
            </p:grpSpPr>
            <p:pic>
              <p:nvPicPr>
                <p:cNvPr id="32800" name="椭圆 12"/>
                <p:cNvPicPr>
                  <a:picLocks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832" cy="132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01" name="Text Box 22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51" y="200059"/>
                  <a:ext cx="898247" cy="9230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795" name="任意多边形 10"/>
            <p:cNvGrpSpPr>
              <a:grpSpLocks/>
            </p:cNvGrpSpPr>
            <p:nvPr/>
          </p:nvGrpSpPr>
          <p:grpSpPr bwMode="auto">
            <a:xfrm rot="-2700000">
              <a:off x="-212240" y="83701"/>
              <a:ext cx="2148739" cy="1548354"/>
              <a:chOff x="0" y="0"/>
              <a:chExt cx="1658112" cy="1194816"/>
            </a:xfrm>
          </p:grpSpPr>
          <p:pic>
            <p:nvPicPr>
              <p:cNvPr id="32796" name="任意多边形 10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58112" cy="119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97" name="Text Box 25"/>
              <p:cNvSpPr txBox="1">
                <a:spLocks noChangeArrowheads="1"/>
              </p:cNvSpPr>
              <p:nvPr/>
            </p:nvSpPr>
            <p:spPr bwMode="auto">
              <a:xfrm rot="8100000">
                <a:off x="225848" y="-92220"/>
                <a:ext cx="1369295" cy="160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2774" name="组合 13"/>
          <p:cNvGrpSpPr>
            <a:grpSpLocks/>
          </p:cNvGrpSpPr>
          <p:nvPr/>
        </p:nvGrpSpPr>
        <p:grpSpPr bwMode="auto">
          <a:xfrm rot="2700000">
            <a:off x="6226973" y="1677603"/>
            <a:ext cx="1251347" cy="1244203"/>
            <a:chOff x="0" y="0"/>
            <a:chExt cx="2163136" cy="2149341"/>
          </a:xfrm>
        </p:grpSpPr>
        <p:grpSp>
          <p:nvGrpSpPr>
            <p:cNvPr id="32784" name="组合 14"/>
            <p:cNvGrpSpPr>
              <a:grpSpLocks/>
            </p:cNvGrpSpPr>
            <p:nvPr/>
          </p:nvGrpSpPr>
          <p:grpSpPr bwMode="auto">
            <a:xfrm>
              <a:off x="23440" y="9645"/>
              <a:ext cx="2139696" cy="2139696"/>
              <a:chOff x="0" y="0"/>
              <a:chExt cx="2139696" cy="2139696"/>
            </a:xfrm>
          </p:grpSpPr>
          <p:grpSp>
            <p:nvGrpSpPr>
              <p:cNvPr id="32788" name="泪滴形 16"/>
              <p:cNvGrpSpPr>
                <a:grpSpLocks/>
              </p:cNvGrpSpPr>
              <p:nvPr/>
            </p:nvGrpSpPr>
            <p:grpSpPr bwMode="auto">
              <a:xfrm rot="-2700000">
                <a:off x="135191" y="-90783"/>
                <a:ext cx="2188238" cy="2638522"/>
                <a:chOff x="0" y="0"/>
                <a:chExt cx="1688592" cy="2036064"/>
              </a:xfrm>
            </p:grpSpPr>
            <p:pic>
              <p:nvPicPr>
                <p:cNvPr id="32792" name="泪滴形 16"/>
                <p:cNvPicPr>
                  <a:picLocks noChangeArrowheads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88592" cy="203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793" name="Text Box 30"/>
                <p:cNvSpPr txBox="1">
                  <a:spLocks noChangeArrowheads="1"/>
                </p:cNvSpPr>
                <p:nvPr/>
              </p:nvSpPr>
              <p:spPr bwMode="auto">
                <a:xfrm rot="8100000">
                  <a:off x="260077" y="260701"/>
                  <a:ext cx="1167530" cy="1167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789" name="椭圆 17"/>
              <p:cNvGrpSpPr>
                <a:grpSpLocks/>
              </p:cNvGrpSpPr>
              <p:nvPr/>
            </p:nvGrpSpPr>
            <p:grpSpPr bwMode="auto">
              <a:xfrm rot="-2700000">
                <a:off x="212982" y="212151"/>
                <a:ext cx="1714251" cy="1714249"/>
                <a:chOff x="0" y="0"/>
                <a:chExt cx="1322832" cy="1322832"/>
              </a:xfrm>
            </p:grpSpPr>
            <p:pic>
              <p:nvPicPr>
                <p:cNvPr id="32790" name="椭圆 17"/>
                <p:cNvPicPr>
                  <a:picLocks noChangeArrowheads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832" cy="132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791" name="Text Box 33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1837" y="200059"/>
                  <a:ext cx="898247" cy="9230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785" name="任意多边形 15"/>
            <p:cNvGrpSpPr>
              <a:grpSpLocks/>
            </p:cNvGrpSpPr>
            <p:nvPr/>
          </p:nvGrpSpPr>
          <p:grpSpPr bwMode="auto">
            <a:xfrm rot="-2700000">
              <a:off x="-208688" y="84099"/>
              <a:ext cx="2140839" cy="1548354"/>
              <a:chOff x="0" y="0"/>
              <a:chExt cx="1652016" cy="1194816"/>
            </a:xfrm>
          </p:grpSpPr>
          <p:pic>
            <p:nvPicPr>
              <p:cNvPr id="32786" name="任意多边形 15"/>
              <p:cNvPicPr>
                <a:picLocks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52016" cy="119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87" name="Text Box 36"/>
              <p:cNvSpPr txBox="1">
                <a:spLocks noChangeArrowheads="1"/>
              </p:cNvSpPr>
              <p:nvPr/>
            </p:nvSpPr>
            <p:spPr bwMode="auto">
              <a:xfrm rot="8100000">
                <a:off x="223234" y="-92220"/>
                <a:ext cx="1369295" cy="160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2775" name="文本框 18"/>
          <p:cNvSpPr txBox="1">
            <a:spLocks noChangeArrowheads="1"/>
          </p:cNvSpPr>
          <p:nvPr/>
        </p:nvSpPr>
        <p:spPr bwMode="auto">
          <a:xfrm>
            <a:off x="1584722" y="1937147"/>
            <a:ext cx="10239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28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6" name="文本框 19"/>
          <p:cNvSpPr txBox="1">
            <a:spLocks noChangeArrowheads="1"/>
          </p:cNvSpPr>
          <p:nvPr/>
        </p:nvSpPr>
        <p:spPr bwMode="auto">
          <a:xfrm>
            <a:off x="4018360" y="1937147"/>
            <a:ext cx="10239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35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7" name="文本框 20"/>
          <p:cNvSpPr txBox="1">
            <a:spLocks noChangeArrowheads="1"/>
          </p:cNvSpPr>
          <p:nvPr/>
        </p:nvSpPr>
        <p:spPr bwMode="auto">
          <a:xfrm>
            <a:off x="6424612" y="1937147"/>
            <a:ext cx="10239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86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8" name="TextBox 13"/>
          <p:cNvSpPr txBox="1">
            <a:spLocks noChangeArrowheads="1"/>
          </p:cNvSpPr>
          <p:nvPr/>
        </p:nvSpPr>
        <p:spPr bwMode="auto">
          <a:xfrm>
            <a:off x="1089423" y="3294460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9" name="TextBox 13"/>
          <p:cNvSpPr txBox="1">
            <a:spLocks noChangeArrowheads="1"/>
          </p:cNvSpPr>
          <p:nvPr/>
        </p:nvSpPr>
        <p:spPr bwMode="auto">
          <a:xfrm>
            <a:off x="1093006" y="350878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0" name="TextBox 13"/>
          <p:cNvSpPr txBox="1">
            <a:spLocks noChangeArrowheads="1"/>
          </p:cNvSpPr>
          <p:nvPr/>
        </p:nvSpPr>
        <p:spPr bwMode="auto">
          <a:xfrm>
            <a:off x="3584973" y="3294460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TextBox 13"/>
          <p:cNvSpPr txBox="1">
            <a:spLocks noChangeArrowheads="1"/>
          </p:cNvSpPr>
          <p:nvPr/>
        </p:nvSpPr>
        <p:spPr bwMode="auto">
          <a:xfrm>
            <a:off x="3588568" y="350878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2" name="TextBox 13"/>
          <p:cNvSpPr txBox="1">
            <a:spLocks noChangeArrowheads="1"/>
          </p:cNvSpPr>
          <p:nvPr/>
        </p:nvSpPr>
        <p:spPr bwMode="auto">
          <a:xfrm>
            <a:off x="5975748" y="3294460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3" name="TextBox 13"/>
          <p:cNvSpPr txBox="1">
            <a:spLocks noChangeArrowheads="1"/>
          </p:cNvSpPr>
          <p:nvPr/>
        </p:nvSpPr>
        <p:spPr bwMode="auto">
          <a:xfrm>
            <a:off x="5979328" y="350878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379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796" name="组合 3"/>
          <p:cNvGrpSpPr>
            <a:grpSpLocks/>
          </p:cNvGrpSpPr>
          <p:nvPr/>
        </p:nvGrpSpPr>
        <p:grpSpPr bwMode="auto">
          <a:xfrm>
            <a:off x="3871913" y="2245531"/>
            <a:ext cx="1325166" cy="1360885"/>
            <a:chOff x="0" y="0"/>
            <a:chExt cx="1884994" cy="1884995"/>
          </a:xfrm>
        </p:grpSpPr>
        <p:grpSp>
          <p:nvGrpSpPr>
            <p:cNvPr id="33864" name="椭圆 4"/>
            <p:cNvGrpSpPr>
              <a:grpSpLocks/>
            </p:cNvGrpSpPr>
            <p:nvPr/>
          </p:nvGrpSpPr>
          <p:grpSpPr bwMode="auto">
            <a:xfrm>
              <a:off x="-12310" y="-13147"/>
              <a:ext cx="1919359" cy="1918446"/>
              <a:chOff x="0" y="0"/>
              <a:chExt cx="1798320" cy="1847088"/>
            </a:xfrm>
          </p:grpSpPr>
          <p:pic>
            <p:nvPicPr>
              <p:cNvPr id="33868" name="椭圆 4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98320" cy="1847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9" name="Text Box 7"/>
              <p:cNvSpPr txBox="1">
                <a:spLocks noChangeArrowheads="1"/>
              </p:cNvSpPr>
              <p:nvPr/>
            </p:nvSpPr>
            <p:spPr bwMode="auto">
              <a:xfrm>
                <a:off x="270177" y="278442"/>
                <a:ext cx="1248836" cy="1283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65" name="任意多边形 5"/>
            <p:cNvGrpSpPr>
              <a:grpSpLocks/>
            </p:cNvGrpSpPr>
            <p:nvPr/>
          </p:nvGrpSpPr>
          <p:grpSpPr bwMode="auto">
            <a:xfrm>
              <a:off x="26727" y="-484"/>
              <a:ext cx="1704651" cy="1443583"/>
              <a:chOff x="0" y="0"/>
              <a:chExt cx="1597152" cy="1389888"/>
            </a:xfrm>
          </p:grpSpPr>
          <p:pic>
            <p:nvPicPr>
              <p:cNvPr id="33866" name="任意多边形 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597152" cy="138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7" name="Text Box 10"/>
              <p:cNvSpPr txBox="1">
                <a:spLocks noChangeArrowheads="1"/>
              </p:cNvSpPr>
              <p:nvPr/>
            </p:nvSpPr>
            <p:spPr bwMode="auto">
              <a:xfrm>
                <a:off x="-586" y="466"/>
                <a:ext cx="1595598" cy="1386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797" name="组合 6"/>
          <p:cNvGrpSpPr>
            <a:grpSpLocks/>
          </p:cNvGrpSpPr>
          <p:nvPr/>
        </p:nvGrpSpPr>
        <p:grpSpPr bwMode="auto">
          <a:xfrm>
            <a:off x="702469" y="1382316"/>
            <a:ext cx="2110979" cy="883444"/>
            <a:chOff x="0" y="0"/>
            <a:chExt cx="3044952" cy="3044952"/>
          </a:xfrm>
        </p:grpSpPr>
        <p:grpSp>
          <p:nvGrpSpPr>
            <p:cNvPr id="33858" name="圆角矩形 7"/>
            <p:cNvGrpSpPr>
              <a:grpSpLocks/>
            </p:cNvGrpSpPr>
            <p:nvPr/>
          </p:nvGrpSpPr>
          <p:grpSpPr bwMode="auto">
            <a:xfrm>
              <a:off x="-10312" y="-36222"/>
              <a:ext cx="3071995" cy="3135536"/>
              <a:chOff x="0" y="0"/>
              <a:chExt cx="2840736" cy="1213104"/>
            </a:xfrm>
          </p:grpSpPr>
          <p:pic>
            <p:nvPicPr>
              <p:cNvPr id="33862" name="圆角矩形 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13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3" name="Text Box 14"/>
              <p:cNvSpPr txBox="1">
                <a:spLocks noChangeArrowheads="1"/>
              </p:cNvSpPr>
              <p:nvPr/>
            </p:nvSpPr>
            <p:spPr bwMode="auto">
              <a:xfrm>
                <a:off x="45286" y="4976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59" name="任意多边形 8"/>
            <p:cNvGrpSpPr>
              <a:grpSpLocks/>
            </p:cNvGrpSpPr>
            <p:nvPr/>
          </p:nvGrpSpPr>
          <p:grpSpPr bwMode="auto">
            <a:xfrm>
              <a:off x="2872" y="11047"/>
              <a:ext cx="3039033" cy="2111366"/>
              <a:chOff x="0" y="0"/>
              <a:chExt cx="2810256" cy="816864"/>
            </a:xfrm>
          </p:grpSpPr>
          <p:pic>
            <p:nvPicPr>
              <p:cNvPr id="33860" name="任意多边形 8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1" name="Text Box 17"/>
              <p:cNvSpPr txBox="1">
                <a:spLocks noChangeArrowheads="1"/>
              </p:cNvSpPr>
              <p:nvPr/>
            </p:nvSpPr>
            <p:spPr bwMode="auto">
              <a:xfrm>
                <a:off x="-2656" y="-736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798" name="组合 9"/>
          <p:cNvGrpSpPr>
            <a:grpSpLocks/>
          </p:cNvGrpSpPr>
          <p:nvPr/>
        </p:nvGrpSpPr>
        <p:grpSpPr bwMode="auto">
          <a:xfrm>
            <a:off x="6330554" y="1382316"/>
            <a:ext cx="2110978" cy="883444"/>
            <a:chOff x="0" y="0"/>
            <a:chExt cx="3044952" cy="3044952"/>
          </a:xfrm>
        </p:grpSpPr>
        <p:grpSp>
          <p:nvGrpSpPr>
            <p:cNvPr id="33852" name="圆角矩形 10"/>
            <p:cNvGrpSpPr>
              <a:grpSpLocks/>
            </p:cNvGrpSpPr>
            <p:nvPr/>
          </p:nvGrpSpPr>
          <p:grpSpPr bwMode="auto">
            <a:xfrm>
              <a:off x="-9999" y="-36222"/>
              <a:ext cx="3071995" cy="3135536"/>
              <a:chOff x="0" y="0"/>
              <a:chExt cx="2840736" cy="1213104"/>
            </a:xfrm>
          </p:grpSpPr>
          <p:pic>
            <p:nvPicPr>
              <p:cNvPr id="33856" name="圆角矩形 10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13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57" name="Text Box 21"/>
              <p:cNvSpPr txBox="1">
                <a:spLocks noChangeArrowheads="1"/>
              </p:cNvSpPr>
              <p:nvPr/>
            </p:nvSpPr>
            <p:spPr bwMode="auto">
              <a:xfrm>
                <a:off x="44996" y="4976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53" name="任意多边形 11"/>
            <p:cNvGrpSpPr>
              <a:grpSpLocks/>
            </p:cNvGrpSpPr>
            <p:nvPr/>
          </p:nvGrpSpPr>
          <p:grpSpPr bwMode="auto">
            <a:xfrm>
              <a:off x="3186" y="11047"/>
              <a:ext cx="3039033" cy="2111366"/>
              <a:chOff x="0" y="0"/>
              <a:chExt cx="2810256" cy="816864"/>
            </a:xfrm>
          </p:grpSpPr>
          <p:pic>
            <p:nvPicPr>
              <p:cNvPr id="33854" name="任意多边形 11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55" name="Text Box 24"/>
              <p:cNvSpPr txBox="1">
                <a:spLocks noChangeArrowheads="1"/>
              </p:cNvSpPr>
              <p:nvPr/>
            </p:nvSpPr>
            <p:spPr bwMode="auto">
              <a:xfrm>
                <a:off x="-2946" y="-736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799" name="组合 12"/>
          <p:cNvGrpSpPr>
            <a:grpSpLocks/>
          </p:cNvGrpSpPr>
          <p:nvPr/>
        </p:nvGrpSpPr>
        <p:grpSpPr bwMode="auto">
          <a:xfrm>
            <a:off x="702469" y="2459831"/>
            <a:ext cx="2110979" cy="883444"/>
            <a:chOff x="0" y="0"/>
            <a:chExt cx="3044952" cy="3044952"/>
          </a:xfrm>
        </p:grpSpPr>
        <p:grpSp>
          <p:nvGrpSpPr>
            <p:cNvPr id="33846" name="圆角矩形 13"/>
            <p:cNvGrpSpPr>
              <a:grpSpLocks/>
            </p:cNvGrpSpPr>
            <p:nvPr/>
          </p:nvGrpSpPr>
          <p:grpSpPr bwMode="auto">
            <a:xfrm>
              <a:off x="-10312" y="-30911"/>
              <a:ext cx="3071995" cy="3119780"/>
              <a:chOff x="0" y="0"/>
              <a:chExt cx="2840736" cy="1207008"/>
            </a:xfrm>
          </p:grpSpPr>
          <p:pic>
            <p:nvPicPr>
              <p:cNvPr id="33850" name="圆角矩形 13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51" name="Text Box 28"/>
              <p:cNvSpPr txBox="1">
                <a:spLocks noChangeArrowheads="1"/>
              </p:cNvSpPr>
              <p:nvPr/>
            </p:nvSpPr>
            <p:spPr bwMode="auto">
              <a:xfrm>
                <a:off x="45286" y="47709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47" name="任意多边形 14"/>
            <p:cNvGrpSpPr>
              <a:grpSpLocks/>
            </p:cNvGrpSpPr>
            <p:nvPr/>
          </p:nvGrpSpPr>
          <p:grpSpPr bwMode="auto">
            <a:xfrm>
              <a:off x="2872" y="16359"/>
              <a:ext cx="3039033" cy="2095610"/>
              <a:chOff x="0" y="0"/>
              <a:chExt cx="2810256" cy="810768"/>
            </a:xfrm>
          </p:grpSpPr>
          <p:pic>
            <p:nvPicPr>
              <p:cNvPr id="33848" name="任意多边形 14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0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49" name="Text Box 31"/>
              <p:cNvSpPr txBox="1">
                <a:spLocks noChangeArrowheads="1"/>
              </p:cNvSpPr>
              <p:nvPr/>
            </p:nvSpPr>
            <p:spPr bwMode="auto">
              <a:xfrm>
                <a:off x="-2656" y="-2791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800" name="组合 15"/>
          <p:cNvGrpSpPr>
            <a:grpSpLocks/>
          </p:cNvGrpSpPr>
          <p:nvPr/>
        </p:nvGrpSpPr>
        <p:grpSpPr bwMode="auto">
          <a:xfrm>
            <a:off x="6330554" y="2459831"/>
            <a:ext cx="2110978" cy="883444"/>
            <a:chOff x="0" y="0"/>
            <a:chExt cx="3044952" cy="3044952"/>
          </a:xfrm>
        </p:grpSpPr>
        <p:grpSp>
          <p:nvGrpSpPr>
            <p:cNvPr id="33840" name="圆角矩形 16"/>
            <p:cNvGrpSpPr>
              <a:grpSpLocks/>
            </p:cNvGrpSpPr>
            <p:nvPr/>
          </p:nvGrpSpPr>
          <p:grpSpPr bwMode="auto">
            <a:xfrm>
              <a:off x="-9999" y="-30911"/>
              <a:ext cx="3071995" cy="3119780"/>
              <a:chOff x="0" y="0"/>
              <a:chExt cx="2840736" cy="1207008"/>
            </a:xfrm>
          </p:grpSpPr>
          <p:pic>
            <p:nvPicPr>
              <p:cNvPr id="33844" name="圆角矩形 16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45" name="Text Box 35"/>
              <p:cNvSpPr txBox="1">
                <a:spLocks noChangeArrowheads="1"/>
              </p:cNvSpPr>
              <p:nvPr/>
            </p:nvSpPr>
            <p:spPr bwMode="auto">
              <a:xfrm>
                <a:off x="44996" y="47709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41" name="任意多边形 17"/>
            <p:cNvGrpSpPr>
              <a:grpSpLocks/>
            </p:cNvGrpSpPr>
            <p:nvPr/>
          </p:nvGrpSpPr>
          <p:grpSpPr bwMode="auto">
            <a:xfrm>
              <a:off x="3186" y="16359"/>
              <a:ext cx="3039033" cy="2095610"/>
              <a:chOff x="0" y="0"/>
              <a:chExt cx="2810256" cy="810768"/>
            </a:xfrm>
          </p:grpSpPr>
          <p:pic>
            <p:nvPicPr>
              <p:cNvPr id="33842" name="任意多边形 17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0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43" name="Text Box 38"/>
              <p:cNvSpPr txBox="1">
                <a:spLocks noChangeArrowheads="1"/>
              </p:cNvSpPr>
              <p:nvPr/>
            </p:nvSpPr>
            <p:spPr bwMode="auto">
              <a:xfrm>
                <a:off x="-2946" y="-2791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801" name="组合 18"/>
          <p:cNvGrpSpPr>
            <a:grpSpLocks/>
          </p:cNvGrpSpPr>
          <p:nvPr/>
        </p:nvGrpSpPr>
        <p:grpSpPr bwMode="auto">
          <a:xfrm>
            <a:off x="702469" y="3574257"/>
            <a:ext cx="2110979" cy="883444"/>
            <a:chOff x="0" y="0"/>
            <a:chExt cx="3044952" cy="3044952"/>
          </a:xfrm>
        </p:grpSpPr>
        <p:grpSp>
          <p:nvGrpSpPr>
            <p:cNvPr id="33834" name="圆角矩形 19"/>
            <p:cNvGrpSpPr>
              <a:grpSpLocks/>
            </p:cNvGrpSpPr>
            <p:nvPr/>
          </p:nvGrpSpPr>
          <p:grpSpPr bwMode="auto">
            <a:xfrm>
              <a:off x="-10312" y="-28106"/>
              <a:ext cx="3071995" cy="3119780"/>
              <a:chOff x="0" y="0"/>
              <a:chExt cx="2840736" cy="1207008"/>
            </a:xfrm>
          </p:grpSpPr>
          <p:pic>
            <p:nvPicPr>
              <p:cNvPr id="33838" name="圆角矩形 19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9" name="Text Box 42"/>
              <p:cNvSpPr txBox="1">
                <a:spLocks noChangeArrowheads="1"/>
              </p:cNvSpPr>
              <p:nvPr/>
            </p:nvSpPr>
            <p:spPr bwMode="auto">
              <a:xfrm>
                <a:off x="45286" y="4662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35" name="任意多边形 20"/>
            <p:cNvGrpSpPr>
              <a:grpSpLocks/>
            </p:cNvGrpSpPr>
            <p:nvPr/>
          </p:nvGrpSpPr>
          <p:grpSpPr bwMode="auto">
            <a:xfrm>
              <a:off x="2872" y="3407"/>
              <a:ext cx="3039033" cy="2111366"/>
              <a:chOff x="0" y="0"/>
              <a:chExt cx="2810256" cy="816864"/>
            </a:xfrm>
          </p:grpSpPr>
          <p:pic>
            <p:nvPicPr>
              <p:cNvPr id="33836" name="任意多边形 20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7" name="Text Box 45"/>
              <p:cNvSpPr txBox="1">
                <a:spLocks noChangeArrowheads="1"/>
              </p:cNvSpPr>
              <p:nvPr/>
            </p:nvSpPr>
            <p:spPr bwMode="auto">
              <a:xfrm>
                <a:off x="-2656" y="2220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802" name="组合 21"/>
          <p:cNvGrpSpPr>
            <a:grpSpLocks/>
          </p:cNvGrpSpPr>
          <p:nvPr/>
        </p:nvGrpSpPr>
        <p:grpSpPr bwMode="auto">
          <a:xfrm>
            <a:off x="6330554" y="3574257"/>
            <a:ext cx="2110978" cy="883444"/>
            <a:chOff x="0" y="0"/>
            <a:chExt cx="3044952" cy="3044952"/>
          </a:xfrm>
        </p:grpSpPr>
        <p:grpSp>
          <p:nvGrpSpPr>
            <p:cNvPr id="33828" name="圆角矩形 22"/>
            <p:cNvGrpSpPr>
              <a:grpSpLocks/>
            </p:cNvGrpSpPr>
            <p:nvPr/>
          </p:nvGrpSpPr>
          <p:grpSpPr bwMode="auto">
            <a:xfrm>
              <a:off x="-9999" y="-28106"/>
              <a:ext cx="3071995" cy="3119780"/>
              <a:chOff x="0" y="0"/>
              <a:chExt cx="2840736" cy="1207008"/>
            </a:xfrm>
          </p:grpSpPr>
          <p:pic>
            <p:nvPicPr>
              <p:cNvPr id="33832" name="圆角矩形 22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3" name="Text Box 49"/>
              <p:cNvSpPr txBox="1">
                <a:spLocks noChangeArrowheads="1"/>
              </p:cNvSpPr>
              <p:nvPr/>
            </p:nvSpPr>
            <p:spPr bwMode="auto">
              <a:xfrm>
                <a:off x="44996" y="4662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29" name="任意多边形 23"/>
            <p:cNvGrpSpPr>
              <a:grpSpLocks/>
            </p:cNvGrpSpPr>
            <p:nvPr/>
          </p:nvGrpSpPr>
          <p:grpSpPr bwMode="auto">
            <a:xfrm>
              <a:off x="3186" y="3407"/>
              <a:ext cx="3039033" cy="2111366"/>
              <a:chOff x="0" y="0"/>
              <a:chExt cx="2810256" cy="816864"/>
            </a:xfrm>
          </p:grpSpPr>
          <p:pic>
            <p:nvPicPr>
              <p:cNvPr id="33830" name="任意多边形 23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1" name="Text Box 52"/>
              <p:cNvSpPr txBox="1">
                <a:spLocks noChangeArrowheads="1"/>
              </p:cNvSpPr>
              <p:nvPr/>
            </p:nvSpPr>
            <p:spPr bwMode="auto">
              <a:xfrm>
                <a:off x="-2946" y="2220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33803" name="Elbow Connector 106"/>
          <p:cNvCxnSpPr>
            <a:cxnSpLocks noChangeShapeType="1"/>
          </p:cNvCxnSpPr>
          <p:nvPr/>
        </p:nvCxnSpPr>
        <p:spPr bwMode="auto">
          <a:xfrm>
            <a:off x="2899172" y="1829993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4" name="Elbow Connector 107"/>
          <p:cNvCxnSpPr>
            <a:cxnSpLocks noChangeShapeType="1"/>
          </p:cNvCxnSpPr>
          <p:nvPr/>
        </p:nvCxnSpPr>
        <p:spPr bwMode="auto">
          <a:xfrm flipV="1">
            <a:off x="2899172" y="3340895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5" name="Straight Connector 109"/>
          <p:cNvCxnSpPr>
            <a:cxnSpLocks noChangeShapeType="1"/>
          </p:cNvCxnSpPr>
          <p:nvPr/>
        </p:nvCxnSpPr>
        <p:spPr bwMode="auto">
          <a:xfrm>
            <a:off x="2899172" y="2939666"/>
            <a:ext cx="903684" cy="2381"/>
          </a:xfrm>
          <a:prstGeom prst="line">
            <a:avLst/>
          </a:prstGeom>
          <a:noFill/>
          <a:ln w="12700">
            <a:solidFill>
              <a:srgbClr val="FEFEF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6" name="Freeform 228"/>
          <p:cNvSpPr>
            <a:spLocks/>
          </p:cNvSpPr>
          <p:nvPr/>
        </p:nvSpPr>
        <p:spPr bwMode="auto">
          <a:xfrm>
            <a:off x="823918" y="1622834"/>
            <a:ext cx="409575" cy="413147"/>
          </a:xfrm>
          <a:custGeom>
            <a:avLst/>
            <a:gdLst>
              <a:gd name="T0" fmla="*/ 546100 w 68"/>
              <a:gd name="T1" fmla="*/ 24303 h 68"/>
              <a:gd name="T2" fmla="*/ 465791 w 68"/>
              <a:gd name="T3" fmla="*/ 494156 h 68"/>
              <a:gd name="T4" fmla="*/ 457760 w 68"/>
              <a:gd name="T5" fmla="*/ 510357 h 68"/>
              <a:gd name="T6" fmla="*/ 449729 w 68"/>
              <a:gd name="T7" fmla="*/ 510357 h 68"/>
              <a:gd name="T8" fmla="*/ 441699 w 68"/>
              <a:gd name="T9" fmla="*/ 510357 h 68"/>
              <a:gd name="T10" fmla="*/ 305174 w 68"/>
              <a:gd name="T11" fmla="*/ 453651 h 68"/>
              <a:gd name="T12" fmla="*/ 224865 w 68"/>
              <a:gd name="T13" fmla="*/ 542761 h 68"/>
              <a:gd name="T14" fmla="*/ 208803 w 68"/>
              <a:gd name="T15" fmla="*/ 550862 h 68"/>
              <a:gd name="T16" fmla="*/ 208803 w 68"/>
              <a:gd name="T17" fmla="*/ 550862 h 68"/>
              <a:gd name="T18" fmla="*/ 192741 w 68"/>
              <a:gd name="T19" fmla="*/ 526559 h 68"/>
              <a:gd name="T20" fmla="*/ 192741 w 68"/>
              <a:gd name="T21" fmla="*/ 421247 h 68"/>
              <a:gd name="T22" fmla="*/ 457760 w 68"/>
              <a:gd name="T23" fmla="*/ 97211 h 68"/>
              <a:gd name="T24" fmla="*/ 128494 w 68"/>
              <a:gd name="T25" fmla="*/ 380743 h 68"/>
              <a:gd name="T26" fmla="*/ 8031 w 68"/>
              <a:gd name="T27" fmla="*/ 332137 h 68"/>
              <a:gd name="T28" fmla="*/ 0 w 68"/>
              <a:gd name="T29" fmla="*/ 315936 h 68"/>
              <a:gd name="T30" fmla="*/ 8031 w 68"/>
              <a:gd name="T31" fmla="*/ 291633 h 68"/>
              <a:gd name="T32" fmla="*/ 513976 w 68"/>
              <a:gd name="T33" fmla="*/ 0 h 68"/>
              <a:gd name="T34" fmla="*/ 522007 w 68"/>
              <a:gd name="T35" fmla="*/ 0 h 68"/>
              <a:gd name="T36" fmla="*/ 538069 w 68"/>
              <a:gd name="T37" fmla="*/ 0 h 68"/>
              <a:gd name="T38" fmla="*/ 546100 w 68"/>
              <a:gd name="T39" fmla="*/ 24303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7" name="Freeform 135"/>
          <p:cNvSpPr>
            <a:spLocks noEditPoints="1"/>
          </p:cNvSpPr>
          <p:nvPr/>
        </p:nvSpPr>
        <p:spPr bwMode="auto">
          <a:xfrm>
            <a:off x="823937" y="2751537"/>
            <a:ext cx="402431" cy="377428"/>
          </a:xfrm>
          <a:custGeom>
            <a:avLst/>
            <a:gdLst>
              <a:gd name="T0" fmla="*/ 95554 w 73"/>
              <a:gd name="T1" fmla="*/ 288621 h 68"/>
              <a:gd name="T2" fmla="*/ 58803 w 73"/>
              <a:gd name="T3" fmla="*/ 288621 h 68"/>
              <a:gd name="T4" fmla="*/ 0 w 73"/>
              <a:gd name="T5" fmla="*/ 244218 h 68"/>
              <a:gd name="T6" fmla="*/ 36752 w 73"/>
              <a:gd name="T7" fmla="*/ 140610 h 68"/>
              <a:gd name="T8" fmla="*/ 110255 w 73"/>
              <a:gd name="T9" fmla="*/ 162812 h 68"/>
              <a:gd name="T10" fmla="*/ 147007 w 73"/>
              <a:gd name="T11" fmla="*/ 155411 h 68"/>
              <a:gd name="T12" fmla="*/ 147007 w 73"/>
              <a:gd name="T13" fmla="*/ 177613 h 68"/>
              <a:gd name="T14" fmla="*/ 169058 w 73"/>
              <a:gd name="T15" fmla="*/ 251619 h 68"/>
              <a:gd name="T16" fmla="*/ 95554 w 73"/>
              <a:gd name="T17" fmla="*/ 288621 h 68"/>
              <a:gd name="T18" fmla="*/ 110255 w 73"/>
              <a:gd name="T19" fmla="*/ 140610 h 68"/>
              <a:gd name="T20" fmla="*/ 36752 w 73"/>
              <a:gd name="T21" fmla="*/ 66605 h 68"/>
              <a:gd name="T22" fmla="*/ 110255 w 73"/>
              <a:gd name="T23" fmla="*/ 0 h 68"/>
              <a:gd name="T24" fmla="*/ 183759 w 73"/>
              <a:gd name="T25" fmla="*/ 66605 h 68"/>
              <a:gd name="T26" fmla="*/ 110255 w 73"/>
              <a:gd name="T27" fmla="*/ 140610 h 68"/>
              <a:gd name="T28" fmla="*/ 389568 w 73"/>
              <a:gd name="T29" fmla="*/ 503237 h 68"/>
              <a:gd name="T30" fmla="*/ 147007 w 73"/>
              <a:gd name="T31" fmla="*/ 503237 h 68"/>
              <a:gd name="T32" fmla="*/ 73503 w 73"/>
              <a:gd name="T33" fmla="*/ 429232 h 68"/>
              <a:gd name="T34" fmla="*/ 169058 w 73"/>
              <a:gd name="T35" fmla="*/ 266420 h 68"/>
              <a:gd name="T36" fmla="*/ 271963 w 73"/>
              <a:gd name="T37" fmla="*/ 303422 h 68"/>
              <a:gd name="T38" fmla="*/ 367517 w 73"/>
              <a:gd name="T39" fmla="*/ 266420 h 68"/>
              <a:gd name="T40" fmla="*/ 470422 w 73"/>
              <a:gd name="T41" fmla="*/ 429232 h 68"/>
              <a:gd name="T42" fmla="*/ 389568 w 73"/>
              <a:gd name="T43" fmla="*/ 503237 h 68"/>
              <a:gd name="T44" fmla="*/ 271963 w 73"/>
              <a:gd name="T45" fmla="*/ 288621 h 68"/>
              <a:gd name="T46" fmla="*/ 161708 w 73"/>
              <a:gd name="T47" fmla="*/ 177613 h 68"/>
              <a:gd name="T48" fmla="*/ 271963 w 73"/>
              <a:gd name="T49" fmla="*/ 66605 h 68"/>
              <a:gd name="T50" fmla="*/ 374867 w 73"/>
              <a:gd name="T51" fmla="*/ 177613 h 68"/>
              <a:gd name="T52" fmla="*/ 271963 w 73"/>
              <a:gd name="T53" fmla="*/ 288621 h 68"/>
              <a:gd name="T54" fmla="*/ 433670 w 73"/>
              <a:gd name="T55" fmla="*/ 140610 h 68"/>
              <a:gd name="T56" fmla="*/ 360167 w 73"/>
              <a:gd name="T57" fmla="*/ 66605 h 68"/>
              <a:gd name="T58" fmla="*/ 433670 w 73"/>
              <a:gd name="T59" fmla="*/ 0 h 68"/>
              <a:gd name="T60" fmla="*/ 499823 w 73"/>
              <a:gd name="T61" fmla="*/ 66605 h 68"/>
              <a:gd name="T62" fmla="*/ 433670 w 73"/>
              <a:gd name="T63" fmla="*/ 140610 h 68"/>
              <a:gd name="T64" fmla="*/ 485123 w 73"/>
              <a:gd name="T65" fmla="*/ 288621 h 68"/>
              <a:gd name="T66" fmla="*/ 448371 w 73"/>
              <a:gd name="T67" fmla="*/ 288621 h 68"/>
              <a:gd name="T68" fmla="*/ 374867 w 73"/>
              <a:gd name="T69" fmla="*/ 251619 h 68"/>
              <a:gd name="T70" fmla="*/ 396918 w 73"/>
              <a:gd name="T71" fmla="*/ 177613 h 68"/>
              <a:gd name="T72" fmla="*/ 396918 w 73"/>
              <a:gd name="T73" fmla="*/ 155411 h 68"/>
              <a:gd name="T74" fmla="*/ 433670 w 73"/>
              <a:gd name="T75" fmla="*/ 162812 h 68"/>
              <a:gd name="T76" fmla="*/ 507174 w 73"/>
              <a:gd name="T77" fmla="*/ 140610 h 68"/>
              <a:gd name="T78" fmla="*/ 536575 w 73"/>
              <a:gd name="T79" fmla="*/ 244218 h 68"/>
              <a:gd name="T80" fmla="*/ 485123 w 73"/>
              <a:gd name="T81" fmla="*/ 288621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8" name="Freeform 103"/>
          <p:cNvSpPr>
            <a:spLocks noEditPoints="1"/>
          </p:cNvSpPr>
          <p:nvPr/>
        </p:nvSpPr>
        <p:spPr bwMode="auto">
          <a:xfrm>
            <a:off x="876322" y="3748100"/>
            <a:ext cx="307181" cy="451247"/>
          </a:xfrm>
          <a:custGeom>
            <a:avLst/>
            <a:gdLst>
              <a:gd name="T0" fmla="*/ 360816 w 42"/>
              <a:gd name="T1" fmla="*/ 281423 h 62"/>
              <a:gd name="T2" fmla="*/ 302305 w 42"/>
              <a:gd name="T3" fmla="*/ 397874 h 62"/>
              <a:gd name="T4" fmla="*/ 321809 w 42"/>
              <a:gd name="T5" fmla="*/ 426987 h 62"/>
              <a:gd name="T6" fmla="*/ 312057 w 42"/>
              <a:gd name="T7" fmla="*/ 456099 h 62"/>
              <a:gd name="T8" fmla="*/ 321809 w 42"/>
              <a:gd name="T9" fmla="*/ 475508 h 62"/>
              <a:gd name="T10" fmla="*/ 302305 w 42"/>
              <a:gd name="T11" fmla="*/ 514325 h 62"/>
              <a:gd name="T12" fmla="*/ 302305 w 42"/>
              <a:gd name="T13" fmla="*/ 524029 h 62"/>
              <a:gd name="T14" fmla="*/ 263298 w 42"/>
              <a:gd name="T15" fmla="*/ 562846 h 62"/>
              <a:gd name="T16" fmla="*/ 204788 w 42"/>
              <a:gd name="T17" fmla="*/ 601663 h 62"/>
              <a:gd name="T18" fmla="*/ 146277 w 42"/>
              <a:gd name="T19" fmla="*/ 562846 h 62"/>
              <a:gd name="T20" fmla="*/ 107270 w 42"/>
              <a:gd name="T21" fmla="*/ 524029 h 62"/>
              <a:gd name="T22" fmla="*/ 107270 w 42"/>
              <a:gd name="T23" fmla="*/ 514325 h 62"/>
              <a:gd name="T24" fmla="*/ 87766 w 42"/>
              <a:gd name="T25" fmla="*/ 475508 h 62"/>
              <a:gd name="T26" fmla="*/ 97518 w 42"/>
              <a:gd name="T27" fmla="*/ 456099 h 62"/>
              <a:gd name="T28" fmla="*/ 87766 w 42"/>
              <a:gd name="T29" fmla="*/ 426987 h 62"/>
              <a:gd name="T30" fmla="*/ 107270 w 42"/>
              <a:gd name="T31" fmla="*/ 397874 h 62"/>
              <a:gd name="T32" fmla="*/ 48759 w 42"/>
              <a:gd name="T33" fmla="*/ 281423 h 62"/>
              <a:gd name="T34" fmla="*/ 0 w 42"/>
              <a:gd name="T35" fmla="*/ 174676 h 62"/>
              <a:gd name="T36" fmla="*/ 204788 w 42"/>
              <a:gd name="T37" fmla="*/ 0 h 62"/>
              <a:gd name="T38" fmla="*/ 409575 w 42"/>
              <a:gd name="T39" fmla="*/ 174676 h 62"/>
              <a:gd name="T40" fmla="*/ 360816 w 42"/>
              <a:gd name="T41" fmla="*/ 281423 h 62"/>
              <a:gd name="T42" fmla="*/ 204788 w 42"/>
              <a:gd name="T43" fmla="*/ 58225 h 62"/>
              <a:gd name="T44" fmla="*/ 58511 w 42"/>
              <a:gd name="T45" fmla="*/ 174676 h 62"/>
              <a:gd name="T46" fmla="*/ 78014 w 42"/>
              <a:gd name="T47" fmla="*/ 252310 h 62"/>
              <a:gd name="T48" fmla="*/ 107270 w 42"/>
              <a:gd name="T49" fmla="*/ 271719 h 62"/>
              <a:gd name="T50" fmla="*/ 156029 w 42"/>
              <a:gd name="T51" fmla="*/ 388170 h 62"/>
              <a:gd name="T52" fmla="*/ 253546 w 42"/>
              <a:gd name="T53" fmla="*/ 388170 h 62"/>
              <a:gd name="T54" fmla="*/ 302305 w 42"/>
              <a:gd name="T55" fmla="*/ 271719 h 62"/>
              <a:gd name="T56" fmla="*/ 331561 w 42"/>
              <a:gd name="T57" fmla="*/ 252310 h 62"/>
              <a:gd name="T58" fmla="*/ 351064 w 42"/>
              <a:gd name="T59" fmla="*/ 174676 h 62"/>
              <a:gd name="T60" fmla="*/ 204788 w 42"/>
              <a:gd name="T61" fmla="*/ 58225 h 62"/>
              <a:gd name="T62" fmla="*/ 282802 w 42"/>
              <a:gd name="T63" fmla="*/ 194085 h 62"/>
              <a:gd name="T64" fmla="*/ 263298 w 42"/>
              <a:gd name="T65" fmla="*/ 174676 h 62"/>
              <a:gd name="T66" fmla="*/ 204788 w 42"/>
              <a:gd name="T67" fmla="*/ 145564 h 62"/>
              <a:gd name="T68" fmla="*/ 195036 w 42"/>
              <a:gd name="T69" fmla="*/ 126155 h 62"/>
              <a:gd name="T70" fmla="*/ 204788 w 42"/>
              <a:gd name="T71" fmla="*/ 116451 h 62"/>
              <a:gd name="T72" fmla="*/ 292554 w 42"/>
              <a:gd name="T73" fmla="*/ 174676 h 62"/>
              <a:gd name="T74" fmla="*/ 282802 w 42"/>
              <a:gd name="T75" fmla="*/ 194085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cxnSp>
        <p:nvCxnSpPr>
          <p:cNvPr id="33809" name="Elbow Connector 45"/>
          <p:cNvCxnSpPr>
            <a:cxnSpLocks noChangeShapeType="1"/>
          </p:cNvCxnSpPr>
          <p:nvPr/>
        </p:nvCxnSpPr>
        <p:spPr bwMode="auto">
          <a:xfrm flipH="1">
            <a:off x="5313760" y="1829993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0" name="Elbow Connector 46"/>
          <p:cNvCxnSpPr>
            <a:cxnSpLocks noChangeShapeType="1"/>
          </p:cNvCxnSpPr>
          <p:nvPr/>
        </p:nvCxnSpPr>
        <p:spPr bwMode="auto">
          <a:xfrm flipH="1" flipV="1">
            <a:off x="5313760" y="3340895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1" name="Straight Connector 47"/>
          <p:cNvCxnSpPr>
            <a:cxnSpLocks noChangeShapeType="1"/>
          </p:cNvCxnSpPr>
          <p:nvPr/>
        </p:nvCxnSpPr>
        <p:spPr bwMode="auto">
          <a:xfrm flipH="1">
            <a:off x="5313760" y="2939666"/>
            <a:ext cx="922734" cy="2381"/>
          </a:xfrm>
          <a:prstGeom prst="line">
            <a:avLst/>
          </a:prstGeom>
          <a:noFill/>
          <a:ln w="12700">
            <a:solidFill>
              <a:srgbClr val="FEFEF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2" name="Freeform 105"/>
          <p:cNvSpPr>
            <a:spLocks noEditPoints="1"/>
          </p:cNvSpPr>
          <p:nvPr/>
        </p:nvSpPr>
        <p:spPr bwMode="auto">
          <a:xfrm>
            <a:off x="7892667" y="1649028"/>
            <a:ext cx="372665" cy="375047"/>
          </a:xfrm>
          <a:custGeom>
            <a:avLst/>
            <a:gdLst>
              <a:gd name="T0" fmla="*/ 0 w 71"/>
              <a:gd name="T1" fmla="*/ 323984 h 71"/>
              <a:gd name="T2" fmla="*/ 62986 w 71"/>
              <a:gd name="T3" fmla="*/ 218337 h 71"/>
              <a:gd name="T4" fmla="*/ 27994 w 71"/>
              <a:gd name="T5" fmla="*/ 225380 h 71"/>
              <a:gd name="T6" fmla="*/ 48989 w 71"/>
              <a:gd name="T7" fmla="*/ 176078 h 71"/>
              <a:gd name="T8" fmla="*/ 41990 w 71"/>
              <a:gd name="T9" fmla="*/ 295811 h 71"/>
              <a:gd name="T10" fmla="*/ 76982 w 71"/>
              <a:gd name="T11" fmla="*/ 274682 h 71"/>
              <a:gd name="T12" fmla="*/ 104976 w 71"/>
              <a:gd name="T13" fmla="*/ 323984 h 71"/>
              <a:gd name="T14" fmla="*/ 0 w 71"/>
              <a:gd name="T15" fmla="*/ 485976 h 71"/>
              <a:gd name="T16" fmla="*/ 48989 w 71"/>
              <a:gd name="T17" fmla="*/ 471889 h 71"/>
              <a:gd name="T18" fmla="*/ 34992 w 71"/>
              <a:gd name="T19" fmla="*/ 436674 h 71"/>
              <a:gd name="T20" fmla="*/ 62986 w 71"/>
              <a:gd name="T21" fmla="*/ 387372 h 71"/>
              <a:gd name="T22" fmla="*/ 34992 w 71"/>
              <a:gd name="T23" fmla="*/ 387372 h 71"/>
              <a:gd name="T24" fmla="*/ 6998 w 71"/>
              <a:gd name="T25" fmla="*/ 401458 h 71"/>
              <a:gd name="T26" fmla="*/ 97978 w 71"/>
              <a:gd name="T27" fmla="*/ 359199 h 71"/>
              <a:gd name="T28" fmla="*/ 69984 w 71"/>
              <a:gd name="T29" fmla="*/ 415544 h 71"/>
              <a:gd name="T30" fmla="*/ 48989 w 71"/>
              <a:gd name="T31" fmla="*/ 500062 h 71"/>
              <a:gd name="T32" fmla="*/ 6998 w 71"/>
              <a:gd name="T33" fmla="*/ 140863 h 71"/>
              <a:gd name="T34" fmla="*/ 41990 w 71"/>
              <a:gd name="T35" fmla="*/ 112690 h 71"/>
              <a:gd name="T36" fmla="*/ 41990 w 71"/>
              <a:gd name="T37" fmla="*/ 42259 h 71"/>
              <a:gd name="T38" fmla="*/ 27994 w 71"/>
              <a:gd name="T39" fmla="*/ 56345 h 71"/>
              <a:gd name="T40" fmla="*/ 41990 w 71"/>
              <a:gd name="T41" fmla="*/ 0 h 71"/>
              <a:gd name="T42" fmla="*/ 76982 w 71"/>
              <a:gd name="T43" fmla="*/ 112690 h 71"/>
              <a:gd name="T44" fmla="*/ 104976 w 71"/>
              <a:gd name="T45" fmla="*/ 140863 h 71"/>
              <a:gd name="T46" fmla="*/ 489889 w 71"/>
              <a:gd name="T47" fmla="*/ 140863 h 71"/>
              <a:gd name="T48" fmla="*/ 139968 w 71"/>
              <a:gd name="T49" fmla="*/ 133819 h 71"/>
              <a:gd name="T50" fmla="*/ 146967 w 71"/>
              <a:gd name="T51" fmla="*/ 70431 h 71"/>
              <a:gd name="T52" fmla="*/ 496887 w 71"/>
              <a:gd name="T53" fmla="*/ 77474 h 71"/>
              <a:gd name="T54" fmla="*/ 496887 w 71"/>
              <a:gd name="T55" fmla="*/ 274682 h 71"/>
              <a:gd name="T56" fmla="*/ 146967 w 71"/>
              <a:gd name="T57" fmla="*/ 281725 h 71"/>
              <a:gd name="T58" fmla="*/ 139968 w 71"/>
              <a:gd name="T59" fmla="*/ 218337 h 71"/>
              <a:gd name="T60" fmla="*/ 489889 w 71"/>
              <a:gd name="T61" fmla="*/ 211294 h 71"/>
              <a:gd name="T62" fmla="*/ 496887 w 71"/>
              <a:gd name="T63" fmla="*/ 274682 h 71"/>
              <a:gd name="T64" fmla="*/ 489889 w 71"/>
              <a:gd name="T65" fmla="*/ 429631 h 71"/>
              <a:gd name="T66" fmla="*/ 139968 w 71"/>
              <a:gd name="T67" fmla="*/ 422588 h 71"/>
              <a:gd name="T68" fmla="*/ 146967 w 71"/>
              <a:gd name="T69" fmla="*/ 359199 h 71"/>
              <a:gd name="T70" fmla="*/ 496887 w 71"/>
              <a:gd name="T71" fmla="*/ 366243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13" name="Freeform 66"/>
          <p:cNvSpPr>
            <a:spLocks noEditPoints="1"/>
          </p:cNvSpPr>
          <p:nvPr/>
        </p:nvSpPr>
        <p:spPr bwMode="auto">
          <a:xfrm>
            <a:off x="7892673" y="2751536"/>
            <a:ext cx="391715" cy="303609"/>
          </a:xfrm>
          <a:custGeom>
            <a:avLst/>
            <a:gdLst>
              <a:gd name="T0" fmla="*/ 210366 w 72"/>
              <a:gd name="T1" fmla="*/ 296380 h 56"/>
              <a:gd name="T2" fmla="*/ 159588 w 72"/>
              <a:gd name="T3" fmla="*/ 289151 h 56"/>
              <a:gd name="T4" fmla="*/ 79794 w 72"/>
              <a:gd name="T5" fmla="*/ 325295 h 56"/>
              <a:gd name="T6" fmla="*/ 50778 w 72"/>
              <a:gd name="T7" fmla="*/ 332524 h 56"/>
              <a:gd name="T8" fmla="*/ 50778 w 72"/>
              <a:gd name="T9" fmla="*/ 332524 h 56"/>
              <a:gd name="T10" fmla="*/ 43524 w 72"/>
              <a:gd name="T11" fmla="*/ 325295 h 56"/>
              <a:gd name="T12" fmla="*/ 43524 w 72"/>
              <a:gd name="T13" fmla="*/ 310838 h 56"/>
              <a:gd name="T14" fmla="*/ 79794 w 72"/>
              <a:gd name="T15" fmla="*/ 260236 h 56"/>
              <a:gd name="T16" fmla="*/ 0 w 72"/>
              <a:gd name="T17" fmla="*/ 144576 h 56"/>
              <a:gd name="T18" fmla="*/ 210366 w 72"/>
              <a:gd name="T19" fmla="*/ 0 h 56"/>
              <a:gd name="T20" fmla="*/ 413477 w 72"/>
              <a:gd name="T21" fmla="*/ 144576 h 56"/>
              <a:gd name="T22" fmla="*/ 210366 w 72"/>
              <a:gd name="T23" fmla="*/ 296380 h 56"/>
              <a:gd name="T24" fmla="*/ 449747 w 72"/>
              <a:gd name="T25" fmla="*/ 339753 h 56"/>
              <a:gd name="T26" fmla="*/ 478763 w 72"/>
              <a:gd name="T27" fmla="*/ 383126 h 56"/>
              <a:gd name="T28" fmla="*/ 486017 w 72"/>
              <a:gd name="T29" fmla="*/ 397583 h 56"/>
              <a:gd name="T30" fmla="*/ 478763 w 72"/>
              <a:gd name="T31" fmla="*/ 404812 h 56"/>
              <a:gd name="T32" fmla="*/ 449747 w 72"/>
              <a:gd name="T33" fmla="*/ 397583 h 56"/>
              <a:gd name="T34" fmla="*/ 369953 w 72"/>
              <a:gd name="T35" fmla="*/ 361439 h 56"/>
              <a:gd name="T36" fmla="*/ 319175 w 72"/>
              <a:gd name="T37" fmla="*/ 368668 h 56"/>
              <a:gd name="T38" fmla="*/ 181350 w 72"/>
              <a:gd name="T39" fmla="*/ 332524 h 56"/>
              <a:gd name="T40" fmla="*/ 210366 w 72"/>
              <a:gd name="T41" fmla="*/ 332524 h 56"/>
              <a:gd name="T42" fmla="*/ 377207 w 72"/>
              <a:gd name="T43" fmla="*/ 281923 h 56"/>
              <a:gd name="T44" fmla="*/ 449747 w 72"/>
              <a:gd name="T45" fmla="*/ 144576 h 56"/>
              <a:gd name="T46" fmla="*/ 442493 w 72"/>
              <a:gd name="T47" fmla="*/ 101203 h 56"/>
              <a:gd name="T48" fmla="*/ 522287 w 72"/>
              <a:gd name="T49" fmla="*/ 216864 h 56"/>
              <a:gd name="T50" fmla="*/ 449747 w 72"/>
              <a:gd name="T51" fmla="*/ 339753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14" name="Freeform 15"/>
          <p:cNvSpPr>
            <a:spLocks noEditPoints="1"/>
          </p:cNvSpPr>
          <p:nvPr/>
        </p:nvSpPr>
        <p:spPr bwMode="auto">
          <a:xfrm>
            <a:off x="7872412" y="3832634"/>
            <a:ext cx="490538" cy="366713"/>
          </a:xfrm>
          <a:custGeom>
            <a:avLst/>
            <a:gdLst>
              <a:gd name="T0" fmla="*/ 654050 w 168"/>
              <a:gd name="T1" fmla="*/ 488950 h 126"/>
              <a:gd name="T2" fmla="*/ 0 w 168"/>
              <a:gd name="T3" fmla="*/ 488950 h 126"/>
              <a:gd name="T4" fmla="*/ 0 w 168"/>
              <a:gd name="T5" fmla="*/ 0 h 126"/>
              <a:gd name="T6" fmla="*/ 38932 w 168"/>
              <a:gd name="T7" fmla="*/ 0 h 126"/>
              <a:gd name="T8" fmla="*/ 38932 w 168"/>
              <a:gd name="T9" fmla="*/ 446264 h 126"/>
              <a:gd name="T10" fmla="*/ 654050 w 168"/>
              <a:gd name="T11" fmla="*/ 446264 h 126"/>
              <a:gd name="T12" fmla="*/ 654050 w 168"/>
              <a:gd name="T13" fmla="*/ 488950 h 126"/>
              <a:gd name="T14" fmla="*/ 210230 w 168"/>
              <a:gd name="T15" fmla="*/ 403578 h 126"/>
              <a:gd name="T16" fmla="*/ 124581 w 168"/>
              <a:gd name="T17" fmla="*/ 403578 h 126"/>
              <a:gd name="T18" fmla="*/ 124581 w 168"/>
              <a:gd name="T19" fmla="*/ 244475 h 126"/>
              <a:gd name="T20" fmla="*/ 210230 w 168"/>
              <a:gd name="T21" fmla="*/ 244475 h 126"/>
              <a:gd name="T22" fmla="*/ 210230 w 168"/>
              <a:gd name="T23" fmla="*/ 403578 h 126"/>
              <a:gd name="T24" fmla="*/ 327025 w 168"/>
              <a:gd name="T25" fmla="*/ 403578 h 126"/>
              <a:gd name="T26" fmla="*/ 249162 w 168"/>
              <a:gd name="T27" fmla="*/ 403578 h 126"/>
              <a:gd name="T28" fmla="*/ 249162 w 168"/>
              <a:gd name="T29" fmla="*/ 73731 h 126"/>
              <a:gd name="T30" fmla="*/ 327025 w 168"/>
              <a:gd name="T31" fmla="*/ 73731 h 126"/>
              <a:gd name="T32" fmla="*/ 327025 w 168"/>
              <a:gd name="T33" fmla="*/ 403578 h 126"/>
              <a:gd name="T34" fmla="*/ 451606 w 168"/>
              <a:gd name="T35" fmla="*/ 403578 h 126"/>
              <a:gd name="T36" fmla="*/ 369850 w 168"/>
              <a:gd name="T37" fmla="*/ 403578 h 126"/>
              <a:gd name="T38" fmla="*/ 369850 w 168"/>
              <a:gd name="T39" fmla="*/ 159103 h 126"/>
              <a:gd name="T40" fmla="*/ 451606 w 168"/>
              <a:gd name="T41" fmla="*/ 159103 h 126"/>
              <a:gd name="T42" fmla="*/ 451606 w 168"/>
              <a:gd name="T43" fmla="*/ 403578 h 126"/>
              <a:gd name="T44" fmla="*/ 572294 w 168"/>
              <a:gd name="T45" fmla="*/ 403578 h 126"/>
              <a:gd name="T46" fmla="*/ 494431 w 168"/>
              <a:gd name="T47" fmla="*/ 403578 h 126"/>
              <a:gd name="T48" fmla="*/ 494431 w 168"/>
              <a:gd name="T49" fmla="*/ 34925 h 126"/>
              <a:gd name="T50" fmla="*/ 572294 w 168"/>
              <a:gd name="T51" fmla="*/ 34925 h 126"/>
              <a:gd name="T52" fmla="*/ 572294 w 168"/>
              <a:gd name="T53" fmla="*/ 403578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pic>
        <p:nvPicPr>
          <p:cNvPr id="33815" name="Group 34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394" y="2564608"/>
            <a:ext cx="544116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16" name="TextBox 13"/>
          <p:cNvSpPr txBox="1">
            <a:spLocks noChangeArrowheads="1"/>
          </p:cNvSpPr>
          <p:nvPr/>
        </p:nvSpPr>
        <p:spPr bwMode="auto">
          <a:xfrm>
            <a:off x="1407330" y="1531144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7" name="TextBox 13"/>
          <p:cNvSpPr txBox="1">
            <a:spLocks noChangeArrowheads="1"/>
          </p:cNvSpPr>
          <p:nvPr/>
        </p:nvSpPr>
        <p:spPr bwMode="auto">
          <a:xfrm>
            <a:off x="1410891" y="1745456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8" name="TextBox 13"/>
          <p:cNvSpPr txBox="1">
            <a:spLocks noChangeArrowheads="1"/>
          </p:cNvSpPr>
          <p:nvPr/>
        </p:nvSpPr>
        <p:spPr bwMode="auto">
          <a:xfrm>
            <a:off x="1407330" y="2594372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9" name="TextBox 13"/>
          <p:cNvSpPr txBox="1">
            <a:spLocks noChangeArrowheads="1"/>
          </p:cNvSpPr>
          <p:nvPr/>
        </p:nvSpPr>
        <p:spPr bwMode="auto">
          <a:xfrm>
            <a:off x="1410891" y="2809876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TextBox 13"/>
          <p:cNvSpPr txBox="1">
            <a:spLocks noChangeArrowheads="1"/>
          </p:cNvSpPr>
          <p:nvPr/>
        </p:nvSpPr>
        <p:spPr bwMode="auto">
          <a:xfrm>
            <a:off x="1407330" y="3658792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1" name="TextBox 13"/>
          <p:cNvSpPr txBox="1">
            <a:spLocks noChangeArrowheads="1"/>
          </p:cNvSpPr>
          <p:nvPr/>
        </p:nvSpPr>
        <p:spPr bwMode="auto">
          <a:xfrm>
            <a:off x="1410891" y="3873104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TextBox 13"/>
          <p:cNvSpPr txBox="1">
            <a:spLocks noChangeArrowheads="1"/>
          </p:cNvSpPr>
          <p:nvPr/>
        </p:nvSpPr>
        <p:spPr bwMode="auto">
          <a:xfrm>
            <a:off x="6609179" y="1538288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TextBox 13"/>
          <p:cNvSpPr txBox="1">
            <a:spLocks noChangeArrowheads="1"/>
          </p:cNvSpPr>
          <p:nvPr/>
        </p:nvSpPr>
        <p:spPr bwMode="auto">
          <a:xfrm>
            <a:off x="6612732" y="1752601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4" name="TextBox 13"/>
          <p:cNvSpPr txBox="1">
            <a:spLocks noChangeArrowheads="1"/>
          </p:cNvSpPr>
          <p:nvPr/>
        </p:nvSpPr>
        <p:spPr bwMode="auto">
          <a:xfrm>
            <a:off x="6609179" y="2602708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TextBox 13"/>
          <p:cNvSpPr txBox="1">
            <a:spLocks noChangeArrowheads="1"/>
          </p:cNvSpPr>
          <p:nvPr/>
        </p:nvSpPr>
        <p:spPr bwMode="auto">
          <a:xfrm>
            <a:off x="6612732" y="2817019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TextBox 13"/>
          <p:cNvSpPr txBox="1">
            <a:spLocks noChangeArrowheads="1"/>
          </p:cNvSpPr>
          <p:nvPr/>
        </p:nvSpPr>
        <p:spPr bwMode="auto">
          <a:xfrm>
            <a:off x="6609179" y="3667126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7" name="TextBox 13"/>
          <p:cNvSpPr txBox="1">
            <a:spLocks noChangeArrowheads="1"/>
          </p:cNvSpPr>
          <p:nvPr/>
        </p:nvSpPr>
        <p:spPr bwMode="auto">
          <a:xfrm>
            <a:off x="6612732" y="3881437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19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820" name="组合 3"/>
          <p:cNvGrpSpPr>
            <a:grpSpLocks/>
          </p:cNvGrpSpPr>
          <p:nvPr/>
        </p:nvGrpSpPr>
        <p:grpSpPr bwMode="auto">
          <a:xfrm>
            <a:off x="7063996" y="1595437"/>
            <a:ext cx="1045369" cy="901304"/>
            <a:chOff x="0" y="0"/>
            <a:chExt cx="2214105" cy="1908711"/>
          </a:xfrm>
        </p:grpSpPr>
        <p:grpSp>
          <p:nvGrpSpPr>
            <p:cNvPr id="34854" name="Hexagon 17@|1FFC:16777215|FBC:16777215|LFC:16777215|LBC:16777215"/>
            <p:cNvGrpSpPr>
              <a:grpSpLocks/>
            </p:cNvGrpSpPr>
            <p:nvPr/>
          </p:nvGrpSpPr>
          <p:grpSpPr bwMode="auto">
            <a:xfrm>
              <a:off x="-29717" y="-19758"/>
              <a:ext cx="2284651" cy="1955506"/>
              <a:chOff x="0" y="0"/>
              <a:chExt cx="1438656" cy="1231392"/>
            </a:xfrm>
          </p:grpSpPr>
          <p:pic>
            <p:nvPicPr>
              <p:cNvPr id="34858" name="Hexagon 17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9" name="Text Box 7"/>
              <p:cNvSpPr txBox="1">
                <a:spLocks noChangeArrowheads="1"/>
              </p:cNvSpPr>
              <p:nvPr/>
            </p:nvSpPr>
            <p:spPr bwMode="auto">
              <a:xfrm>
                <a:off x="235060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55" name="Freeform 18@|5FFC:16777215|FBC:0|LFC:16777215|LBC:16777215"/>
            <p:cNvGrpSpPr>
              <a:grpSpLocks/>
            </p:cNvGrpSpPr>
            <p:nvPr/>
          </p:nvGrpSpPr>
          <p:grpSpPr bwMode="auto">
            <a:xfrm>
              <a:off x="-675" y="-397"/>
              <a:ext cx="2139440" cy="1413385"/>
              <a:chOff x="0" y="0"/>
              <a:chExt cx="1347216" cy="890016"/>
            </a:xfrm>
          </p:grpSpPr>
          <p:pic>
            <p:nvPicPr>
              <p:cNvPr id="34856" name="Freeform 18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7" name="Text Box 10"/>
              <p:cNvSpPr txBox="1">
                <a:spLocks noChangeArrowheads="1"/>
              </p:cNvSpPr>
              <p:nvPr/>
            </p:nvSpPr>
            <p:spPr bwMode="auto">
              <a:xfrm>
                <a:off x="425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821" name="组合 6"/>
          <p:cNvGrpSpPr>
            <a:grpSpLocks/>
          </p:cNvGrpSpPr>
          <p:nvPr/>
        </p:nvGrpSpPr>
        <p:grpSpPr bwMode="auto">
          <a:xfrm>
            <a:off x="5106615" y="1595437"/>
            <a:ext cx="1045369" cy="901304"/>
            <a:chOff x="0" y="0"/>
            <a:chExt cx="2214105" cy="1908711"/>
          </a:xfrm>
        </p:grpSpPr>
        <p:grpSp>
          <p:nvGrpSpPr>
            <p:cNvPr id="34848" name="Hexagon 21@|1FFC:16777215|FBC:16777215|LFC:16777215|LBC:16777215"/>
            <p:cNvGrpSpPr>
              <a:grpSpLocks/>
            </p:cNvGrpSpPr>
            <p:nvPr/>
          </p:nvGrpSpPr>
          <p:grpSpPr bwMode="auto">
            <a:xfrm>
              <a:off x="-27505" y="-19758"/>
              <a:ext cx="2284651" cy="1955506"/>
              <a:chOff x="0" y="0"/>
              <a:chExt cx="1438656" cy="1231392"/>
            </a:xfrm>
          </p:grpSpPr>
          <p:pic>
            <p:nvPicPr>
              <p:cNvPr id="34852" name="Hexagon 21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3" name="Text Box 14"/>
              <p:cNvSpPr txBox="1">
                <a:spLocks noChangeArrowheads="1"/>
              </p:cNvSpPr>
              <p:nvPr/>
            </p:nvSpPr>
            <p:spPr bwMode="auto">
              <a:xfrm>
                <a:off x="233667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49" name="Freeform 22@|5FFC:16777215|FBC:0|LFC:16777215|LBC:16777215"/>
            <p:cNvGrpSpPr>
              <a:grpSpLocks/>
            </p:cNvGrpSpPr>
            <p:nvPr/>
          </p:nvGrpSpPr>
          <p:grpSpPr bwMode="auto">
            <a:xfrm>
              <a:off x="1537" y="-397"/>
              <a:ext cx="2139440" cy="1413385"/>
              <a:chOff x="0" y="0"/>
              <a:chExt cx="1347216" cy="890016"/>
            </a:xfrm>
          </p:grpSpPr>
          <p:pic>
            <p:nvPicPr>
              <p:cNvPr id="34850" name="Freeform 22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1" name="Text Box 17"/>
              <p:cNvSpPr txBox="1">
                <a:spLocks noChangeArrowheads="1"/>
              </p:cNvSpPr>
              <p:nvPr/>
            </p:nvSpPr>
            <p:spPr bwMode="auto">
              <a:xfrm>
                <a:off x="-968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822" name="组合 9"/>
          <p:cNvGrpSpPr>
            <a:grpSpLocks/>
          </p:cNvGrpSpPr>
          <p:nvPr/>
        </p:nvGrpSpPr>
        <p:grpSpPr bwMode="auto">
          <a:xfrm>
            <a:off x="3118266" y="1595437"/>
            <a:ext cx="1045369" cy="901304"/>
            <a:chOff x="0" y="0"/>
            <a:chExt cx="2214105" cy="1908711"/>
          </a:xfrm>
        </p:grpSpPr>
        <p:grpSp>
          <p:nvGrpSpPr>
            <p:cNvPr id="34842" name="Hexagon 26@|1FFC:16777215|FBC:16777215|LFC:16777215|LBC:16777215"/>
            <p:cNvGrpSpPr>
              <a:grpSpLocks/>
            </p:cNvGrpSpPr>
            <p:nvPr/>
          </p:nvGrpSpPr>
          <p:grpSpPr bwMode="auto">
            <a:xfrm>
              <a:off x="-28242" y="-19758"/>
              <a:ext cx="2284651" cy="1955506"/>
              <a:chOff x="0" y="0"/>
              <a:chExt cx="1438656" cy="1231392"/>
            </a:xfrm>
          </p:grpSpPr>
          <p:pic>
            <p:nvPicPr>
              <p:cNvPr id="34846" name="Hexagon 26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47" name="Text Box 21"/>
              <p:cNvSpPr txBox="1">
                <a:spLocks noChangeArrowheads="1"/>
              </p:cNvSpPr>
              <p:nvPr/>
            </p:nvSpPr>
            <p:spPr bwMode="auto">
              <a:xfrm>
                <a:off x="234131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43" name="Freeform 27@|5FFC:16777215|FBC:0|LFC:16777215|LBC:16777215"/>
            <p:cNvGrpSpPr>
              <a:grpSpLocks/>
            </p:cNvGrpSpPr>
            <p:nvPr/>
          </p:nvGrpSpPr>
          <p:grpSpPr bwMode="auto">
            <a:xfrm>
              <a:off x="800" y="-397"/>
              <a:ext cx="2139440" cy="1413385"/>
              <a:chOff x="0" y="0"/>
              <a:chExt cx="1347216" cy="890016"/>
            </a:xfrm>
          </p:grpSpPr>
          <p:pic>
            <p:nvPicPr>
              <p:cNvPr id="34844" name="Freeform 27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45" name="Text Box 24"/>
              <p:cNvSpPr txBox="1">
                <a:spLocks noChangeArrowheads="1"/>
              </p:cNvSpPr>
              <p:nvPr/>
            </p:nvSpPr>
            <p:spPr bwMode="auto">
              <a:xfrm>
                <a:off x="-504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823" name="组合 12"/>
          <p:cNvGrpSpPr>
            <a:grpSpLocks/>
          </p:cNvGrpSpPr>
          <p:nvPr/>
        </p:nvGrpSpPr>
        <p:grpSpPr bwMode="auto">
          <a:xfrm>
            <a:off x="1175165" y="1595437"/>
            <a:ext cx="1045369" cy="901304"/>
            <a:chOff x="0" y="0"/>
            <a:chExt cx="2214105" cy="1908711"/>
          </a:xfrm>
        </p:grpSpPr>
        <p:grpSp>
          <p:nvGrpSpPr>
            <p:cNvPr id="34836" name="Hexagon 29@|1FFC:16777215|FBC:16777215|LFC:16777215|LBC:16777215"/>
            <p:cNvGrpSpPr>
              <a:grpSpLocks/>
            </p:cNvGrpSpPr>
            <p:nvPr/>
          </p:nvGrpSpPr>
          <p:grpSpPr bwMode="auto">
            <a:xfrm>
              <a:off x="-28167" y="-19758"/>
              <a:ext cx="2284651" cy="1955506"/>
              <a:chOff x="0" y="0"/>
              <a:chExt cx="1438656" cy="1231392"/>
            </a:xfrm>
          </p:grpSpPr>
          <p:pic>
            <p:nvPicPr>
              <p:cNvPr id="34840" name="Hexagon 29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41" name="Text Box 28"/>
              <p:cNvSpPr txBox="1">
                <a:spLocks noChangeArrowheads="1"/>
              </p:cNvSpPr>
              <p:nvPr/>
            </p:nvSpPr>
            <p:spPr bwMode="auto">
              <a:xfrm>
                <a:off x="234084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37" name="Freeform 36@|5FFC:16777215|FBC:0|LFC:16777215|LBC:16777215"/>
            <p:cNvGrpSpPr>
              <a:grpSpLocks/>
            </p:cNvGrpSpPr>
            <p:nvPr/>
          </p:nvGrpSpPr>
          <p:grpSpPr bwMode="auto">
            <a:xfrm>
              <a:off x="875" y="-397"/>
              <a:ext cx="2139440" cy="1413385"/>
              <a:chOff x="0" y="0"/>
              <a:chExt cx="1347216" cy="890016"/>
            </a:xfrm>
          </p:grpSpPr>
          <p:pic>
            <p:nvPicPr>
              <p:cNvPr id="34838" name="Freeform 36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39" name="Text Box 31"/>
              <p:cNvSpPr txBox="1">
                <a:spLocks noChangeArrowheads="1"/>
              </p:cNvSpPr>
              <p:nvPr/>
            </p:nvSpPr>
            <p:spPr bwMode="auto">
              <a:xfrm>
                <a:off x="-551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4824" name="Freeform 21"/>
          <p:cNvSpPr>
            <a:spLocks noEditPoints="1"/>
          </p:cNvSpPr>
          <p:nvPr/>
        </p:nvSpPr>
        <p:spPr bwMode="auto">
          <a:xfrm>
            <a:off x="1408510" y="1757364"/>
            <a:ext cx="578644" cy="578644"/>
          </a:xfrm>
          <a:custGeom>
            <a:avLst/>
            <a:gdLst>
              <a:gd name="T0" fmla="*/ 0 w 260"/>
              <a:gd name="T1" fmla="*/ 387252 h 259"/>
              <a:gd name="T2" fmla="*/ 771525 w 260"/>
              <a:gd name="T3" fmla="*/ 387252 h 259"/>
              <a:gd name="T4" fmla="*/ 385763 w 260"/>
              <a:gd name="T5" fmla="*/ 95324 h 259"/>
              <a:gd name="T6" fmla="*/ 385763 w 260"/>
              <a:gd name="T7" fmla="*/ 676201 h 259"/>
              <a:gd name="T8" fmla="*/ 385763 w 260"/>
              <a:gd name="T9" fmla="*/ 95324 h 259"/>
              <a:gd name="T10" fmla="*/ 519296 w 260"/>
              <a:gd name="T11" fmla="*/ 565984 h 259"/>
              <a:gd name="T12" fmla="*/ 477752 w 260"/>
              <a:gd name="T13" fmla="*/ 589814 h 259"/>
              <a:gd name="T14" fmla="*/ 445111 w 260"/>
              <a:gd name="T15" fmla="*/ 589814 h 259"/>
              <a:gd name="T16" fmla="*/ 436208 w 260"/>
              <a:gd name="T17" fmla="*/ 533216 h 259"/>
              <a:gd name="T18" fmla="*/ 403567 w 260"/>
              <a:gd name="T19" fmla="*/ 509385 h 259"/>
              <a:gd name="T20" fmla="*/ 379828 w 260"/>
              <a:gd name="T21" fmla="*/ 467681 h 259"/>
              <a:gd name="T22" fmla="*/ 385763 w 260"/>
              <a:gd name="T23" fmla="*/ 384273 h 259"/>
              <a:gd name="T24" fmla="*/ 409502 w 260"/>
              <a:gd name="T25" fmla="*/ 363421 h 259"/>
              <a:gd name="T26" fmla="*/ 451045 w 260"/>
              <a:gd name="T27" fmla="*/ 366400 h 259"/>
              <a:gd name="T28" fmla="*/ 480719 w 260"/>
              <a:gd name="T29" fmla="*/ 384273 h 259"/>
              <a:gd name="T30" fmla="*/ 516328 w 260"/>
              <a:gd name="T31" fmla="*/ 422998 h 259"/>
              <a:gd name="T32" fmla="*/ 551937 w 260"/>
              <a:gd name="T33" fmla="*/ 428956 h 259"/>
              <a:gd name="T34" fmla="*/ 572709 w 260"/>
              <a:gd name="T35" fmla="*/ 461723 h 259"/>
              <a:gd name="T36" fmla="*/ 578644 w 260"/>
              <a:gd name="T37" fmla="*/ 491512 h 259"/>
              <a:gd name="T38" fmla="*/ 525230 w 260"/>
              <a:gd name="T39" fmla="*/ 560026 h 259"/>
              <a:gd name="T40" fmla="*/ 424339 w 260"/>
              <a:gd name="T41" fmla="*/ 229372 h 259"/>
              <a:gd name="T42" fmla="*/ 403567 w 260"/>
              <a:gd name="T43" fmla="*/ 262140 h 259"/>
              <a:gd name="T44" fmla="*/ 338284 w 260"/>
              <a:gd name="T45" fmla="*/ 271076 h 259"/>
              <a:gd name="T46" fmla="*/ 329382 w 260"/>
              <a:gd name="T47" fmla="*/ 300865 h 259"/>
              <a:gd name="T48" fmla="*/ 332349 w 260"/>
              <a:gd name="T49" fmla="*/ 327675 h 259"/>
              <a:gd name="T50" fmla="*/ 338284 w 260"/>
              <a:gd name="T51" fmla="*/ 363421 h 259"/>
              <a:gd name="T52" fmla="*/ 290806 w 260"/>
              <a:gd name="T53" fmla="*/ 333632 h 259"/>
              <a:gd name="T54" fmla="*/ 255197 w 260"/>
              <a:gd name="T55" fmla="*/ 318738 h 259"/>
              <a:gd name="T56" fmla="*/ 240360 w 260"/>
              <a:gd name="T57" fmla="*/ 297886 h 259"/>
              <a:gd name="T58" fmla="*/ 234425 w 260"/>
              <a:gd name="T59" fmla="*/ 268097 h 259"/>
              <a:gd name="T60" fmla="*/ 216620 w 260"/>
              <a:gd name="T61" fmla="*/ 241288 h 259"/>
              <a:gd name="T62" fmla="*/ 379828 w 260"/>
              <a:gd name="T63" fmla="*/ 166816 h 259"/>
              <a:gd name="T64" fmla="*/ 477752 w 260"/>
              <a:gd name="T65" fmla="*/ 196605 h 2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60" h="259">
                <a:moveTo>
                  <a:pt x="130" y="259"/>
                </a:moveTo>
                <a:cubicBezTo>
                  <a:pt x="58" y="259"/>
                  <a:pt x="0" y="201"/>
                  <a:pt x="0" y="130"/>
                </a:cubicBezTo>
                <a:cubicBezTo>
                  <a:pt x="0" y="58"/>
                  <a:pt x="58" y="0"/>
                  <a:pt x="130" y="0"/>
                </a:cubicBezTo>
                <a:cubicBezTo>
                  <a:pt x="201" y="0"/>
                  <a:pt x="260" y="58"/>
                  <a:pt x="260" y="130"/>
                </a:cubicBezTo>
                <a:cubicBezTo>
                  <a:pt x="260" y="201"/>
                  <a:pt x="201" y="259"/>
                  <a:pt x="130" y="259"/>
                </a:cubicBezTo>
                <a:close/>
                <a:moveTo>
                  <a:pt x="130" y="32"/>
                </a:moveTo>
                <a:cubicBezTo>
                  <a:pt x="76" y="32"/>
                  <a:pt x="32" y="76"/>
                  <a:pt x="32" y="130"/>
                </a:cubicBezTo>
                <a:cubicBezTo>
                  <a:pt x="32" y="183"/>
                  <a:pt x="76" y="227"/>
                  <a:pt x="130" y="227"/>
                </a:cubicBezTo>
                <a:cubicBezTo>
                  <a:pt x="183" y="227"/>
                  <a:pt x="227" y="183"/>
                  <a:pt x="227" y="130"/>
                </a:cubicBezTo>
                <a:cubicBezTo>
                  <a:pt x="227" y="76"/>
                  <a:pt x="183" y="32"/>
                  <a:pt x="130" y="32"/>
                </a:cubicBezTo>
                <a:close/>
                <a:moveTo>
                  <a:pt x="177" y="188"/>
                </a:moveTo>
                <a:cubicBezTo>
                  <a:pt x="175" y="190"/>
                  <a:pt x="175" y="190"/>
                  <a:pt x="175" y="190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61" y="198"/>
                  <a:pt x="161" y="198"/>
                  <a:pt x="161" y="198"/>
                </a:cubicBezTo>
                <a:cubicBezTo>
                  <a:pt x="158" y="200"/>
                  <a:pt x="154" y="201"/>
                  <a:pt x="150" y="203"/>
                </a:cubicBezTo>
                <a:cubicBezTo>
                  <a:pt x="150" y="198"/>
                  <a:pt x="150" y="198"/>
                  <a:pt x="150" y="198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0"/>
                  <a:pt x="147" y="179"/>
                </a:cubicBezTo>
                <a:cubicBezTo>
                  <a:pt x="146" y="177"/>
                  <a:pt x="144" y="175"/>
                  <a:pt x="141" y="174"/>
                </a:cubicBezTo>
                <a:cubicBezTo>
                  <a:pt x="139" y="173"/>
                  <a:pt x="137" y="173"/>
                  <a:pt x="136" y="171"/>
                </a:cubicBezTo>
                <a:cubicBezTo>
                  <a:pt x="134" y="169"/>
                  <a:pt x="133" y="166"/>
                  <a:pt x="132" y="164"/>
                </a:cubicBezTo>
                <a:cubicBezTo>
                  <a:pt x="130" y="161"/>
                  <a:pt x="128" y="158"/>
                  <a:pt x="128" y="157"/>
                </a:cubicBezTo>
                <a:cubicBezTo>
                  <a:pt x="128" y="156"/>
                  <a:pt x="128" y="142"/>
                  <a:pt x="128" y="142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2" y="129"/>
                  <a:pt x="162" y="129"/>
                  <a:pt x="162" y="129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3" y="155"/>
                  <a:pt x="193" y="155"/>
                  <a:pt x="193" y="155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69"/>
                  <a:pt x="194" y="169"/>
                  <a:pt x="194" y="169"/>
                </a:cubicBezTo>
                <a:cubicBezTo>
                  <a:pt x="189" y="176"/>
                  <a:pt x="184" y="183"/>
                  <a:pt x="177" y="188"/>
                </a:cubicBezTo>
                <a:close/>
                <a:moveTo>
                  <a:pt x="151" y="73"/>
                </a:moveTo>
                <a:cubicBezTo>
                  <a:pt x="143" y="77"/>
                  <a:pt x="143" y="77"/>
                  <a:pt x="143" y="77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14" y="114"/>
                  <a:pt x="118" y="118"/>
                  <a:pt x="114" y="122"/>
                </a:cubicBezTo>
                <a:cubicBezTo>
                  <a:pt x="114" y="122"/>
                  <a:pt x="109" y="122"/>
                  <a:pt x="108" y="120"/>
                </a:cubicBezTo>
                <a:cubicBezTo>
                  <a:pt x="107" y="118"/>
                  <a:pt x="99" y="114"/>
                  <a:pt x="98" y="112"/>
                </a:cubicBezTo>
                <a:cubicBezTo>
                  <a:pt x="96" y="111"/>
                  <a:pt x="92" y="110"/>
                  <a:pt x="92" y="110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94"/>
                  <a:pt x="81" y="94"/>
                  <a:pt x="81" y="94"/>
                </a:cubicBezTo>
                <a:cubicBezTo>
                  <a:pt x="79" y="90"/>
                  <a:pt x="79" y="90"/>
                  <a:pt x="79" y="90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78"/>
                  <a:pt x="74" y="78"/>
                  <a:pt x="74" y="78"/>
                </a:cubicBezTo>
                <a:cubicBezTo>
                  <a:pt x="87" y="65"/>
                  <a:pt x="107" y="56"/>
                  <a:pt x="128" y="56"/>
                </a:cubicBezTo>
                <a:cubicBezTo>
                  <a:pt x="140" y="56"/>
                  <a:pt x="151" y="59"/>
                  <a:pt x="161" y="64"/>
                </a:cubicBezTo>
                <a:cubicBezTo>
                  <a:pt x="161" y="66"/>
                  <a:pt x="161" y="66"/>
                  <a:pt x="161" y="66"/>
                </a:cubicBezTo>
                <a:lnTo>
                  <a:pt x="151" y="73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pic>
        <p:nvPicPr>
          <p:cNvPr id="34825" name="Group 8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757" y="1741897"/>
            <a:ext cx="475060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Freeform 20"/>
          <p:cNvSpPr>
            <a:spLocks noEditPoints="1"/>
          </p:cNvSpPr>
          <p:nvPr/>
        </p:nvSpPr>
        <p:spPr bwMode="auto">
          <a:xfrm>
            <a:off x="5355432" y="1769281"/>
            <a:ext cx="556022" cy="554831"/>
          </a:xfrm>
          <a:custGeom>
            <a:avLst/>
            <a:gdLst>
              <a:gd name="T0" fmla="*/ 372170 w 249"/>
              <a:gd name="T1" fmla="*/ 739775 h 249"/>
              <a:gd name="T2" fmla="*/ 0 w 249"/>
              <a:gd name="T3" fmla="*/ 371373 h 249"/>
              <a:gd name="T4" fmla="*/ 372170 w 249"/>
              <a:gd name="T5" fmla="*/ 0 h 249"/>
              <a:gd name="T6" fmla="*/ 741363 w 249"/>
              <a:gd name="T7" fmla="*/ 371373 h 249"/>
              <a:gd name="T8" fmla="*/ 372170 w 249"/>
              <a:gd name="T9" fmla="*/ 739775 h 249"/>
              <a:gd name="T10" fmla="*/ 372170 w 249"/>
              <a:gd name="T11" fmla="*/ 92101 h 249"/>
              <a:gd name="T12" fmla="*/ 92298 w 249"/>
              <a:gd name="T13" fmla="*/ 371373 h 249"/>
              <a:gd name="T14" fmla="*/ 372170 w 249"/>
              <a:gd name="T15" fmla="*/ 647674 h 249"/>
              <a:gd name="T16" fmla="*/ 649065 w 249"/>
              <a:gd name="T17" fmla="*/ 371373 h 249"/>
              <a:gd name="T18" fmla="*/ 372170 w 249"/>
              <a:gd name="T19" fmla="*/ 92101 h 249"/>
              <a:gd name="T20" fmla="*/ 276895 w 249"/>
              <a:gd name="T21" fmla="*/ 231737 h 249"/>
              <a:gd name="T22" fmla="*/ 509129 w 249"/>
              <a:gd name="T23" fmla="*/ 371373 h 249"/>
              <a:gd name="T24" fmla="*/ 276895 w 249"/>
              <a:gd name="T25" fmla="*/ 508038 h 249"/>
              <a:gd name="T26" fmla="*/ 276895 w 249"/>
              <a:gd name="T27" fmla="*/ 231737 h 24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49" h="249">
                <a:moveTo>
                  <a:pt x="125" y="249"/>
                </a:moveTo>
                <a:cubicBezTo>
                  <a:pt x="56" y="249"/>
                  <a:pt x="0" y="193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93" y="0"/>
                  <a:pt x="249" y="56"/>
                  <a:pt x="249" y="125"/>
                </a:cubicBezTo>
                <a:cubicBezTo>
                  <a:pt x="249" y="193"/>
                  <a:pt x="193" y="249"/>
                  <a:pt x="125" y="249"/>
                </a:cubicBezTo>
                <a:close/>
                <a:moveTo>
                  <a:pt x="125" y="31"/>
                </a:moveTo>
                <a:cubicBezTo>
                  <a:pt x="73" y="31"/>
                  <a:pt x="31" y="73"/>
                  <a:pt x="31" y="125"/>
                </a:cubicBezTo>
                <a:cubicBezTo>
                  <a:pt x="31" y="176"/>
                  <a:pt x="73" y="218"/>
                  <a:pt x="125" y="218"/>
                </a:cubicBezTo>
                <a:cubicBezTo>
                  <a:pt x="176" y="218"/>
                  <a:pt x="218" y="176"/>
                  <a:pt x="218" y="125"/>
                </a:cubicBezTo>
                <a:cubicBezTo>
                  <a:pt x="218" y="73"/>
                  <a:pt x="176" y="31"/>
                  <a:pt x="125" y="31"/>
                </a:cubicBezTo>
                <a:close/>
                <a:moveTo>
                  <a:pt x="93" y="78"/>
                </a:moveTo>
                <a:cubicBezTo>
                  <a:pt x="171" y="125"/>
                  <a:pt x="171" y="125"/>
                  <a:pt x="171" y="125"/>
                </a:cubicBezTo>
                <a:cubicBezTo>
                  <a:pt x="93" y="171"/>
                  <a:pt x="93" y="171"/>
                  <a:pt x="93" y="171"/>
                </a:cubicBezTo>
                <a:lnTo>
                  <a:pt x="93" y="78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34827" name="Freeform 22"/>
          <p:cNvSpPr>
            <a:spLocks noEditPoints="1"/>
          </p:cNvSpPr>
          <p:nvPr/>
        </p:nvSpPr>
        <p:spPr bwMode="auto">
          <a:xfrm>
            <a:off x="7355681" y="1743075"/>
            <a:ext cx="471488" cy="628650"/>
          </a:xfrm>
          <a:custGeom>
            <a:avLst/>
            <a:gdLst>
              <a:gd name="T0" fmla="*/ 315815 w 211"/>
              <a:gd name="T1" fmla="*/ 0 h 281"/>
              <a:gd name="T2" fmla="*/ 0 w 211"/>
              <a:gd name="T3" fmla="*/ 313206 h 281"/>
              <a:gd name="T4" fmla="*/ 315815 w 211"/>
              <a:gd name="T5" fmla="*/ 838200 h 281"/>
              <a:gd name="T6" fmla="*/ 628650 w 211"/>
              <a:gd name="T7" fmla="*/ 313206 h 281"/>
              <a:gd name="T8" fmla="*/ 315815 w 211"/>
              <a:gd name="T9" fmla="*/ 0 h 281"/>
              <a:gd name="T10" fmla="*/ 315815 w 211"/>
              <a:gd name="T11" fmla="*/ 524994 h 281"/>
              <a:gd name="T12" fmla="*/ 104278 w 211"/>
              <a:gd name="T13" fmla="*/ 313206 h 281"/>
              <a:gd name="T14" fmla="*/ 315815 w 211"/>
              <a:gd name="T15" fmla="*/ 104402 h 281"/>
              <a:gd name="T16" fmla="*/ 524372 w 211"/>
              <a:gd name="T17" fmla="*/ 313206 h 281"/>
              <a:gd name="T18" fmla="*/ 315815 w 211"/>
              <a:gd name="T19" fmla="*/ 524994 h 281"/>
              <a:gd name="T20" fmla="*/ 315815 w 211"/>
              <a:gd name="T21" fmla="*/ 208804 h 281"/>
              <a:gd name="T22" fmla="*/ 208557 w 211"/>
              <a:gd name="T23" fmla="*/ 313206 h 281"/>
              <a:gd name="T24" fmla="*/ 315815 w 211"/>
              <a:gd name="T25" fmla="*/ 420591 h 281"/>
              <a:gd name="T26" fmla="*/ 420093 w 211"/>
              <a:gd name="T27" fmla="*/ 313206 h 281"/>
              <a:gd name="T28" fmla="*/ 315815 w 211"/>
              <a:gd name="T29" fmla="*/ 208804 h 2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11" h="281">
                <a:moveTo>
                  <a:pt x="106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4"/>
                  <a:pt x="106" y="281"/>
                  <a:pt x="106" y="281"/>
                </a:cubicBezTo>
                <a:cubicBezTo>
                  <a:pt x="106" y="281"/>
                  <a:pt x="211" y="164"/>
                  <a:pt x="211" y="105"/>
                </a:cubicBezTo>
                <a:cubicBezTo>
                  <a:pt x="211" y="47"/>
                  <a:pt x="164" y="0"/>
                  <a:pt x="106" y="0"/>
                </a:cubicBezTo>
                <a:close/>
                <a:moveTo>
                  <a:pt x="106" y="176"/>
                </a:moveTo>
                <a:cubicBezTo>
                  <a:pt x="67" y="176"/>
                  <a:pt x="35" y="144"/>
                  <a:pt x="35" y="105"/>
                </a:cubicBezTo>
                <a:cubicBezTo>
                  <a:pt x="35" y="67"/>
                  <a:pt x="67" y="35"/>
                  <a:pt x="106" y="35"/>
                </a:cubicBezTo>
                <a:cubicBezTo>
                  <a:pt x="144" y="35"/>
                  <a:pt x="176" y="67"/>
                  <a:pt x="176" y="105"/>
                </a:cubicBezTo>
                <a:cubicBezTo>
                  <a:pt x="176" y="144"/>
                  <a:pt x="144" y="176"/>
                  <a:pt x="106" y="176"/>
                </a:cubicBezTo>
                <a:close/>
                <a:moveTo>
                  <a:pt x="106" y="70"/>
                </a:moveTo>
                <a:cubicBezTo>
                  <a:pt x="86" y="70"/>
                  <a:pt x="70" y="86"/>
                  <a:pt x="70" y="105"/>
                </a:cubicBezTo>
                <a:cubicBezTo>
                  <a:pt x="70" y="125"/>
                  <a:pt x="86" y="141"/>
                  <a:pt x="106" y="141"/>
                </a:cubicBezTo>
                <a:cubicBezTo>
                  <a:pt x="125" y="141"/>
                  <a:pt x="141" y="125"/>
                  <a:pt x="141" y="105"/>
                </a:cubicBezTo>
                <a:cubicBezTo>
                  <a:pt x="141" y="86"/>
                  <a:pt x="125" y="70"/>
                  <a:pt x="106" y="7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34828" name="矩形 22"/>
          <p:cNvSpPr>
            <a:spLocks noChangeArrowheads="1"/>
          </p:cNvSpPr>
          <p:nvPr/>
        </p:nvSpPr>
        <p:spPr bwMode="auto">
          <a:xfrm>
            <a:off x="922735" y="2925382"/>
            <a:ext cx="15573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9" name="TextBox 13"/>
          <p:cNvSpPr txBox="1">
            <a:spLocks noChangeArrowheads="1"/>
          </p:cNvSpPr>
          <p:nvPr/>
        </p:nvSpPr>
        <p:spPr bwMode="auto">
          <a:xfrm>
            <a:off x="1215629" y="26396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0" name="矩形 24"/>
          <p:cNvSpPr>
            <a:spLocks noChangeArrowheads="1"/>
          </p:cNvSpPr>
          <p:nvPr/>
        </p:nvSpPr>
        <p:spPr bwMode="auto">
          <a:xfrm>
            <a:off x="2865835" y="2913478"/>
            <a:ext cx="1558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1" name="TextBox 13"/>
          <p:cNvSpPr txBox="1">
            <a:spLocks noChangeArrowheads="1"/>
          </p:cNvSpPr>
          <p:nvPr/>
        </p:nvSpPr>
        <p:spPr bwMode="auto">
          <a:xfrm>
            <a:off x="3159919" y="2627710"/>
            <a:ext cx="970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矩形 26"/>
          <p:cNvSpPr>
            <a:spLocks noChangeArrowheads="1"/>
          </p:cNvSpPr>
          <p:nvPr/>
        </p:nvSpPr>
        <p:spPr bwMode="auto">
          <a:xfrm>
            <a:off x="4839891" y="2925382"/>
            <a:ext cx="1558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3" name="TextBox 13"/>
          <p:cNvSpPr txBox="1">
            <a:spLocks noChangeArrowheads="1"/>
          </p:cNvSpPr>
          <p:nvPr/>
        </p:nvSpPr>
        <p:spPr bwMode="auto">
          <a:xfrm>
            <a:off x="5132785" y="26396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4" name="矩形 28"/>
          <p:cNvSpPr>
            <a:spLocks noChangeArrowheads="1"/>
          </p:cNvSpPr>
          <p:nvPr/>
        </p:nvSpPr>
        <p:spPr bwMode="auto">
          <a:xfrm>
            <a:off x="6878241" y="2925382"/>
            <a:ext cx="1558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5" name="TextBox 13"/>
          <p:cNvSpPr txBox="1">
            <a:spLocks noChangeArrowheads="1"/>
          </p:cNvSpPr>
          <p:nvPr/>
        </p:nvSpPr>
        <p:spPr bwMode="auto">
          <a:xfrm>
            <a:off x="7171135" y="26396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84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844" name="组合 3"/>
          <p:cNvGrpSpPr>
            <a:grpSpLocks/>
          </p:cNvGrpSpPr>
          <p:nvPr/>
        </p:nvGrpSpPr>
        <p:grpSpPr bwMode="auto">
          <a:xfrm>
            <a:off x="5354259" y="1458529"/>
            <a:ext cx="677465" cy="696515"/>
            <a:chOff x="0" y="0"/>
            <a:chExt cx="1884994" cy="1884995"/>
          </a:xfrm>
        </p:grpSpPr>
        <p:grpSp>
          <p:nvGrpSpPr>
            <p:cNvPr id="35908" name="椭圆 4"/>
            <p:cNvGrpSpPr>
              <a:grpSpLocks/>
            </p:cNvGrpSpPr>
            <p:nvPr/>
          </p:nvGrpSpPr>
          <p:grpSpPr bwMode="auto">
            <a:xfrm>
              <a:off x="-25403" y="-25329"/>
              <a:ext cx="1944902" cy="1942132"/>
              <a:chOff x="0" y="0"/>
              <a:chExt cx="932688" cy="957072"/>
            </a:xfrm>
          </p:grpSpPr>
          <p:pic>
            <p:nvPicPr>
              <p:cNvPr id="35912" name="椭圆 4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13" name="Text Box 7"/>
              <p:cNvSpPr txBox="1">
                <a:spLocks noChangeArrowheads="1"/>
              </p:cNvSpPr>
              <p:nvPr/>
            </p:nvSpPr>
            <p:spPr bwMode="auto">
              <a:xfrm>
                <a:off x="144564" y="148518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909" name="任意多边形 5"/>
            <p:cNvGrpSpPr>
              <a:grpSpLocks/>
            </p:cNvGrpSpPr>
            <p:nvPr/>
          </p:nvGrpSpPr>
          <p:grpSpPr bwMode="auto">
            <a:xfrm>
              <a:off x="25444" y="-588"/>
              <a:ext cx="1703378" cy="1434951"/>
              <a:chOff x="0" y="0"/>
              <a:chExt cx="816864" cy="707136"/>
            </a:xfrm>
          </p:grpSpPr>
          <p:pic>
            <p:nvPicPr>
              <p:cNvPr id="35910" name="任意多边形 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11" name="Text Box 10"/>
              <p:cNvSpPr txBox="1">
                <a:spLocks noChangeArrowheads="1"/>
              </p:cNvSpPr>
              <p:nvPr/>
            </p:nvSpPr>
            <p:spPr bwMode="auto">
              <a:xfrm>
                <a:off x="315" y="290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5" name="组合 6"/>
          <p:cNvGrpSpPr>
            <a:grpSpLocks/>
          </p:cNvGrpSpPr>
          <p:nvPr/>
        </p:nvGrpSpPr>
        <p:grpSpPr bwMode="auto">
          <a:xfrm>
            <a:off x="4970863" y="2371725"/>
            <a:ext cx="677465" cy="696516"/>
            <a:chOff x="0" y="0"/>
            <a:chExt cx="1884994" cy="1884995"/>
          </a:xfrm>
        </p:grpSpPr>
        <p:grpSp>
          <p:nvGrpSpPr>
            <p:cNvPr id="35902" name="椭圆 7"/>
            <p:cNvGrpSpPr>
              <a:grpSpLocks/>
            </p:cNvGrpSpPr>
            <p:nvPr/>
          </p:nvGrpSpPr>
          <p:grpSpPr bwMode="auto">
            <a:xfrm>
              <a:off x="-28483" y="-21114"/>
              <a:ext cx="1957613" cy="1942132"/>
              <a:chOff x="0" y="0"/>
              <a:chExt cx="938784" cy="957072"/>
            </a:xfrm>
          </p:grpSpPr>
          <p:pic>
            <p:nvPicPr>
              <p:cNvPr id="35906" name="椭圆 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8784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07" name="Text Box 14"/>
              <p:cNvSpPr txBox="1">
                <a:spLocks noChangeArrowheads="1"/>
              </p:cNvSpPr>
              <p:nvPr/>
            </p:nvSpPr>
            <p:spPr bwMode="auto">
              <a:xfrm>
                <a:off x="146041" y="146441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903" name="任意多边形 8"/>
            <p:cNvGrpSpPr>
              <a:grpSpLocks/>
            </p:cNvGrpSpPr>
            <p:nvPr/>
          </p:nvGrpSpPr>
          <p:grpSpPr bwMode="auto">
            <a:xfrm>
              <a:off x="22364" y="3626"/>
              <a:ext cx="1703378" cy="1434951"/>
              <a:chOff x="0" y="0"/>
              <a:chExt cx="816864" cy="707136"/>
            </a:xfrm>
          </p:grpSpPr>
          <p:pic>
            <p:nvPicPr>
              <p:cNvPr id="35904" name="任意多边形 8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05" name="Text Box 17"/>
              <p:cNvSpPr txBox="1">
                <a:spLocks noChangeArrowheads="1"/>
              </p:cNvSpPr>
              <p:nvPr/>
            </p:nvSpPr>
            <p:spPr bwMode="auto">
              <a:xfrm>
                <a:off x="1792" y="-1787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6" name="组合 9"/>
          <p:cNvGrpSpPr>
            <a:grpSpLocks/>
          </p:cNvGrpSpPr>
          <p:nvPr/>
        </p:nvGrpSpPr>
        <p:grpSpPr bwMode="auto">
          <a:xfrm>
            <a:off x="5351878" y="3286125"/>
            <a:ext cx="677465" cy="696516"/>
            <a:chOff x="0" y="0"/>
            <a:chExt cx="1884994" cy="1884995"/>
          </a:xfrm>
        </p:grpSpPr>
        <p:grpSp>
          <p:nvGrpSpPr>
            <p:cNvPr id="35896" name="椭圆 10"/>
            <p:cNvGrpSpPr>
              <a:grpSpLocks/>
            </p:cNvGrpSpPr>
            <p:nvPr/>
          </p:nvGrpSpPr>
          <p:grpSpPr bwMode="auto">
            <a:xfrm>
              <a:off x="-19597" y="-22571"/>
              <a:ext cx="1944902" cy="1942132"/>
              <a:chOff x="0" y="0"/>
              <a:chExt cx="932688" cy="957072"/>
            </a:xfrm>
          </p:grpSpPr>
          <p:pic>
            <p:nvPicPr>
              <p:cNvPr id="35900" name="椭圆 10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01" name="Text Box 21"/>
              <p:cNvSpPr txBox="1">
                <a:spLocks noChangeArrowheads="1"/>
              </p:cNvSpPr>
              <p:nvPr/>
            </p:nvSpPr>
            <p:spPr bwMode="auto">
              <a:xfrm>
                <a:off x="141780" y="147159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97" name="任意多边形 11"/>
            <p:cNvGrpSpPr>
              <a:grpSpLocks/>
            </p:cNvGrpSpPr>
            <p:nvPr/>
          </p:nvGrpSpPr>
          <p:grpSpPr bwMode="auto">
            <a:xfrm>
              <a:off x="31250" y="2169"/>
              <a:ext cx="1703378" cy="1434951"/>
              <a:chOff x="0" y="0"/>
              <a:chExt cx="816864" cy="707136"/>
            </a:xfrm>
          </p:grpSpPr>
          <p:pic>
            <p:nvPicPr>
              <p:cNvPr id="35898" name="任意多边形 11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99" name="Text Box 24"/>
              <p:cNvSpPr txBox="1">
                <a:spLocks noChangeArrowheads="1"/>
              </p:cNvSpPr>
              <p:nvPr/>
            </p:nvSpPr>
            <p:spPr bwMode="auto">
              <a:xfrm>
                <a:off x="-2469" y="-1069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7" name="组合 12"/>
          <p:cNvGrpSpPr>
            <a:grpSpLocks/>
          </p:cNvGrpSpPr>
          <p:nvPr/>
        </p:nvGrpSpPr>
        <p:grpSpPr bwMode="auto">
          <a:xfrm>
            <a:off x="6256735" y="3671888"/>
            <a:ext cx="678656" cy="696516"/>
            <a:chOff x="0" y="0"/>
            <a:chExt cx="1884994" cy="1884995"/>
          </a:xfrm>
        </p:grpSpPr>
        <p:grpSp>
          <p:nvGrpSpPr>
            <p:cNvPr id="35890" name="椭圆 13"/>
            <p:cNvGrpSpPr>
              <a:grpSpLocks/>
            </p:cNvGrpSpPr>
            <p:nvPr/>
          </p:nvGrpSpPr>
          <p:grpSpPr bwMode="auto">
            <a:xfrm>
              <a:off x="-20227" y="-26283"/>
              <a:ext cx="1944902" cy="1954503"/>
              <a:chOff x="0" y="0"/>
              <a:chExt cx="932688" cy="963168"/>
            </a:xfrm>
          </p:grpSpPr>
          <p:pic>
            <p:nvPicPr>
              <p:cNvPr id="35894" name="椭圆 13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6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95" name="Text Box 28"/>
              <p:cNvSpPr txBox="1">
                <a:spLocks noChangeArrowheads="1"/>
              </p:cNvSpPr>
              <p:nvPr/>
            </p:nvSpPr>
            <p:spPr bwMode="auto">
              <a:xfrm>
                <a:off x="142082" y="148988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91" name="任意多边形 14"/>
            <p:cNvGrpSpPr>
              <a:grpSpLocks/>
            </p:cNvGrpSpPr>
            <p:nvPr/>
          </p:nvGrpSpPr>
          <p:grpSpPr bwMode="auto">
            <a:xfrm>
              <a:off x="30620" y="-1542"/>
              <a:ext cx="1703378" cy="1447322"/>
              <a:chOff x="0" y="0"/>
              <a:chExt cx="816864" cy="713232"/>
            </a:xfrm>
          </p:grpSpPr>
          <p:pic>
            <p:nvPicPr>
              <p:cNvPr id="35892" name="任意多边形 14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93" name="Text Box 31"/>
              <p:cNvSpPr txBox="1">
                <a:spLocks noChangeArrowheads="1"/>
              </p:cNvSpPr>
              <p:nvPr/>
            </p:nvSpPr>
            <p:spPr bwMode="auto">
              <a:xfrm>
                <a:off x="-2167" y="760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8" name="组合 15"/>
          <p:cNvGrpSpPr>
            <a:grpSpLocks/>
          </p:cNvGrpSpPr>
          <p:nvPr/>
        </p:nvGrpSpPr>
        <p:grpSpPr bwMode="auto">
          <a:xfrm>
            <a:off x="7181850" y="3281363"/>
            <a:ext cx="677466" cy="696516"/>
            <a:chOff x="0" y="0"/>
            <a:chExt cx="1884994" cy="1884995"/>
          </a:xfrm>
        </p:grpSpPr>
        <p:grpSp>
          <p:nvGrpSpPr>
            <p:cNvPr id="35884" name="椭圆 16"/>
            <p:cNvGrpSpPr>
              <a:grpSpLocks/>
            </p:cNvGrpSpPr>
            <p:nvPr/>
          </p:nvGrpSpPr>
          <p:grpSpPr bwMode="auto">
            <a:xfrm>
              <a:off x="-21949" y="-21498"/>
              <a:ext cx="1944902" cy="1942132"/>
              <a:chOff x="0" y="0"/>
              <a:chExt cx="932688" cy="957072"/>
            </a:xfrm>
          </p:grpSpPr>
          <p:pic>
            <p:nvPicPr>
              <p:cNvPr id="35888" name="椭圆 1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9" name="Text Box 35"/>
              <p:cNvSpPr txBox="1">
                <a:spLocks noChangeArrowheads="1"/>
              </p:cNvSpPr>
              <p:nvPr/>
            </p:nvSpPr>
            <p:spPr bwMode="auto">
              <a:xfrm>
                <a:off x="142908" y="146630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85" name="任意多边形 17"/>
            <p:cNvGrpSpPr>
              <a:grpSpLocks/>
            </p:cNvGrpSpPr>
            <p:nvPr/>
          </p:nvGrpSpPr>
          <p:grpSpPr bwMode="auto">
            <a:xfrm>
              <a:off x="28898" y="3243"/>
              <a:ext cx="1703378" cy="1434951"/>
              <a:chOff x="0" y="0"/>
              <a:chExt cx="816864" cy="707136"/>
            </a:xfrm>
          </p:grpSpPr>
          <p:pic>
            <p:nvPicPr>
              <p:cNvPr id="35886" name="任意多边形 17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7" name="Text Box 38"/>
              <p:cNvSpPr txBox="1">
                <a:spLocks noChangeArrowheads="1"/>
              </p:cNvSpPr>
              <p:nvPr/>
            </p:nvSpPr>
            <p:spPr bwMode="auto">
              <a:xfrm>
                <a:off x="-1341" y="-1598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9" name="组合 18"/>
          <p:cNvGrpSpPr>
            <a:grpSpLocks/>
          </p:cNvGrpSpPr>
          <p:nvPr/>
        </p:nvGrpSpPr>
        <p:grpSpPr bwMode="auto">
          <a:xfrm>
            <a:off x="7554525" y="2365785"/>
            <a:ext cx="677465" cy="696515"/>
            <a:chOff x="0" y="0"/>
            <a:chExt cx="1884994" cy="1884995"/>
          </a:xfrm>
        </p:grpSpPr>
        <p:grpSp>
          <p:nvGrpSpPr>
            <p:cNvPr id="35878" name="椭圆 19"/>
            <p:cNvGrpSpPr>
              <a:grpSpLocks/>
            </p:cNvGrpSpPr>
            <p:nvPr/>
          </p:nvGrpSpPr>
          <p:grpSpPr bwMode="auto">
            <a:xfrm>
              <a:off x="-29148" y="-30013"/>
              <a:ext cx="1957613" cy="1954503"/>
              <a:chOff x="0" y="0"/>
              <a:chExt cx="938784" cy="963168"/>
            </a:xfrm>
          </p:grpSpPr>
          <p:pic>
            <p:nvPicPr>
              <p:cNvPr id="35882" name="椭圆 19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8784" cy="96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3" name="Text Box 42"/>
              <p:cNvSpPr txBox="1">
                <a:spLocks noChangeArrowheads="1"/>
              </p:cNvSpPr>
              <p:nvPr/>
            </p:nvSpPr>
            <p:spPr bwMode="auto">
              <a:xfrm>
                <a:off x="146360" y="150826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79" name="任意多边形 20"/>
            <p:cNvGrpSpPr>
              <a:grpSpLocks/>
            </p:cNvGrpSpPr>
            <p:nvPr/>
          </p:nvGrpSpPr>
          <p:grpSpPr bwMode="auto">
            <a:xfrm>
              <a:off x="21699" y="-5272"/>
              <a:ext cx="1703378" cy="1447322"/>
              <a:chOff x="0" y="0"/>
              <a:chExt cx="816864" cy="713232"/>
            </a:xfrm>
          </p:grpSpPr>
          <p:pic>
            <p:nvPicPr>
              <p:cNvPr id="35880" name="任意多边形 20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1" name="Text Box 45"/>
              <p:cNvSpPr txBox="1">
                <a:spLocks noChangeArrowheads="1"/>
              </p:cNvSpPr>
              <p:nvPr/>
            </p:nvSpPr>
            <p:spPr bwMode="auto">
              <a:xfrm>
                <a:off x="2111" y="2598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50" name="组合 21"/>
          <p:cNvGrpSpPr>
            <a:grpSpLocks/>
          </p:cNvGrpSpPr>
          <p:nvPr/>
        </p:nvGrpSpPr>
        <p:grpSpPr bwMode="auto">
          <a:xfrm>
            <a:off x="7162800" y="1451385"/>
            <a:ext cx="677466" cy="696515"/>
            <a:chOff x="0" y="0"/>
            <a:chExt cx="1884994" cy="1884995"/>
          </a:xfrm>
        </p:grpSpPr>
        <p:grpSp>
          <p:nvGrpSpPr>
            <p:cNvPr id="35872" name="椭圆 22"/>
            <p:cNvGrpSpPr>
              <a:grpSpLocks/>
            </p:cNvGrpSpPr>
            <p:nvPr/>
          </p:nvGrpSpPr>
          <p:grpSpPr bwMode="auto">
            <a:xfrm>
              <a:off x="-19943" y="-18570"/>
              <a:ext cx="1944902" cy="1942132"/>
              <a:chOff x="0" y="0"/>
              <a:chExt cx="932688" cy="957072"/>
            </a:xfrm>
          </p:grpSpPr>
          <p:pic>
            <p:nvPicPr>
              <p:cNvPr id="35876" name="椭圆 22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77" name="Text Box 49"/>
              <p:cNvSpPr txBox="1">
                <a:spLocks noChangeArrowheads="1"/>
              </p:cNvSpPr>
              <p:nvPr/>
            </p:nvSpPr>
            <p:spPr bwMode="auto">
              <a:xfrm>
                <a:off x="141946" y="145187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73" name="任意多边形 23"/>
            <p:cNvGrpSpPr>
              <a:grpSpLocks/>
            </p:cNvGrpSpPr>
            <p:nvPr/>
          </p:nvGrpSpPr>
          <p:grpSpPr bwMode="auto">
            <a:xfrm>
              <a:off x="30904" y="6171"/>
              <a:ext cx="1703378" cy="1434951"/>
              <a:chOff x="0" y="0"/>
              <a:chExt cx="816864" cy="707136"/>
            </a:xfrm>
          </p:grpSpPr>
          <p:pic>
            <p:nvPicPr>
              <p:cNvPr id="35874" name="任意多边形 23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75" name="Text Box 52"/>
              <p:cNvSpPr txBox="1">
                <a:spLocks noChangeArrowheads="1"/>
              </p:cNvSpPr>
              <p:nvPr/>
            </p:nvSpPr>
            <p:spPr bwMode="auto">
              <a:xfrm>
                <a:off x="-2303" y="-3041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51" name="组合 24"/>
          <p:cNvGrpSpPr>
            <a:grpSpLocks/>
          </p:cNvGrpSpPr>
          <p:nvPr/>
        </p:nvGrpSpPr>
        <p:grpSpPr bwMode="auto">
          <a:xfrm>
            <a:off x="6248401" y="1081088"/>
            <a:ext cx="678656" cy="696516"/>
            <a:chOff x="0" y="0"/>
            <a:chExt cx="1884994" cy="1884995"/>
          </a:xfrm>
        </p:grpSpPr>
        <p:grpSp>
          <p:nvGrpSpPr>
            <p:cNvPr id="35866" name="椭圆 25"/>
            <p:cNvGrpSpPr>
              <a:grpSpLocks/>
            </p:cNvGrpSpPr>
            <p:nvPr/>
          </p:nvGrpSpPr>
          <p:grpSpPr bwMode="auto">
            <a:xfrm>
              <a:off x="-22262" y="-30599"/>
              <a:ext cx="1944902" cy="1954503"/>
              <a:chOff x="0" y="0"/>
              <a:chExt cx="932688" cy="963168"/>
            </a:xfrm>
          </p:grpSpPr>
          <p:pic>
            <p:nvPicPr>
              <p:cNvPr id="35870" name="椭圆 25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6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71" name="Text Box 56"/>
              <p:cNvSpPr txBox="1">
                <a:spLocks noChangeArrowheads="1"/>
              </p:cNvSpPr>
              <p:nvPr/>
            </p:nvSpPr>
            <p:spPr bwMode="auto">
              <a:xfrm>
                <a:off x="143058" y="151115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67" name="任意多边形 26"/>
            <p:cNvGrpSpPr>
              <a:grpSpLocks/>
            </p:cNvGrpSpPr>
            <p:nvPr/>
          </p:nvGrpSpPr>
          <p:grpSpPr bwMode="auto">
            <a:xfrm>
              <a:off x="28585" y="-5858"/>
              <a:ext cx="1703378" cy="1447322"/>
              <a:chOff x="0" y="0"/>
              <a:chExt cx="816864" cy="713232"/>
            </a:xfrm>
          </p:grpSpPr>
          <p:pic>
            <p:nvPicPr>
              <p:cNvPr id="35868" name="任意多边形 26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69" name="Text Box 59"/>
              <p:cNvSpPr txBox="1">
                <a:spLocks noChangeArrowheads="1"/>
              </p:cNvSpPr>
              <p:nvPr/>
            </p:nvSpPr>
            <p:spPr bwMode="auto">
              <a:xfrm>
                <a:off x="-1191" y="2887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5852" name="Line 3"/>
          <p:cNvSpPr>
            <a:spLocks noChangeShapeType="1"/>
          </p:cNvSpPr>
          <p:nvPr/>
        </p:nvSpPr>
        <p:spPr bwMode="auto">
          <a:xfrm>
            <a:off x="5935266" y="2058593"/>
            <a:ext cx="1321594" cy="1323975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3" name="Line 4"/>
          <p:cNvSpPr>
            <a:spLocks noChangeShapeType="1"/>
          </p:cNvSpPr>
          <p:nvPr/>
        </p:nvSpPr>
        <p:spPr bwMode="auto">
          <a:xfrm rot="10800000" flipH="1">
            <a:off x="5967412" y="2062162"/>
            <a:ext cx="1282304" cy="1290638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4" name="Line 5"/>
          <p:cNvSpPr>
            <a:spLocks noChangeShapeType="1"/>
          </p:cNvSpPr>
          <p:nvPr/>
        </p:nvSpPr>
        <p:spPr bwMode="auto">
          <a:xfrm>
            <a:off x="5660231" y="2721769"/>
            <a:ext cx="1872854" cy="0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5" name="Line 6"/>
          <p:cNvSpPr>
            <a:spLocks noChangeShapeType="1"/>
          </p:cNvSpPr>
          <p:nvPr/>
        </p:nvSpPr>
        <p:spPr bwMode="auto">
          <a:xfrm rot="10800000" flipH="1">
            <a:off x="6604397" y="1788319"/>
            <a:ext cx="0" cy="1897856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6" name="Freeform 122"/>
          <p:cNvSpPr>
            <a:spLocks/>
          </p:cNvSpPr>
          <p:nvPr/>
        </p:nvSpPr>
        <p:spPr bwMode="auto">
          <a:xfrm>
            <a:off x="7389023" y="3494497"/>
            <a:ext cx="288131" cy="288131"/>
          </a:xfrm>
          <a:custGeom>
            <a:avLst/>
            <a:gdLst>
              <a:gd name="T0" fmla="*/ 355031 w 290"/>
              <a:gd name="T1" fmla="*/ 239778 h 290"/>
              <a:gd name="T2" fmla="*/ 287469 w 290"/>
              <a:gd name="T3" fmla="*/ 246402 h 290"/>
              <a:gd name="T4" fmla="*/ 210634 w 290"/>
              <a:gd name="T5" fmla="*/ 168242 h 290"/>
              <a:gd name="T6" fmla="*/ 380201 w 290"/>
              <a:gd name="T7" fmla="*/ 66237 h 290"/>
              <a:gd name="T8" fmla="*/ 351056 w 290"/>
              <a:gd name="T9" fmla="*/ 37093 h 290"/>
              <a:gd name="T10" fmla="*/ 133799 w 290"/>
              <a:gd name="T11" fmla="*/ 92732 h 290"/>
              <a:gd name="T12" fmla="*/ 54314 w 290"/>
              <a:gd name="T13" fmla="*/ 11923 h 290"/>
              <a:gd name="T14" fmla="*/ 11923 w 290"/>
              <a:gd name="T15" fmla="*/ 11923 h 290"/>
              <a:gd name="T16" fmla="*/ 11923 w 290"/>
              <a:gd name="T17" fmla="*/ 54314 h 290"/>
              <a:gd name="T18" fmla="*/ 92732 w 290"/>
              <a:gd name="T19" fmla="*/ 133799 h 290"/>
              <a:gd name="T20" fmla="*/ 37093 w 290"/>
              <a:gd name="T21" fmla="*/ 351056 h 290"/>
              <a:gd name="T22" fmla="*/ 66237 w 290"/>
              <a:gd name="T23" fmla="*/ 380201 h 290"/>
              <a:gd name="T24" fmla="*/ 168242 w 290"/>
              <a:gd name="T25" fmla="*/ 210634 h 290"/>
              <a:gd name="T26" fmla="*/ 245077 w 290"/>
              <a:gd name="T27" fmla="*/ 287469 h 290"/>
              <a:gd name="T28" fmla="*/ 239778 w 290"/>
              <a:gd name="T29" fmla="*/ 356355 h 290"/>
              <a:gd name="T30" fmla="*/ 268923 w 290"/>
              <a:gd name="T31" fmla="*/ 384175 h 290"/>
              <a:gd name="T32" fmla="*/ 309989 w 290"/>
              <a:gd name="T33" fmla="*/ 309989 h 290"/>
              <a:gd name="T34" fmla="*/ 384175 w 290"/>
              <a:gd name="T35" fmla="*/ 268923 h 290"/>
              <a:gd name="T36" fmla="*/ 355031 w 290"/>
              <a:gd name="T37" fmla="*/ 239778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35857" name="组合 32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732" y="1700213"/>
            <a:ext cx="35123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8" name="组合 37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179" y="1302544"/>
            <a:ext cx="420290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9" name="组合 43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1170" y="1664496"/>
            <a:ext cx="320279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0" name="Freeform 438"/>
          <p:cNvSpPr>
            <a:spLocks noEditPoints="1"/>
          </p:cNvSpPr>
          <p:nvPr/>
        </p:nvSpPr>
        <p:spPr bwMode="auto">
          <a:xfrm>
            <a:off x="5185173" y="2594385"/>
            <a:ext cx="248840" cy="269081"/>
          </a:xfrm>
          <a:custGeom>
            <a:avLst/>
            <a:gdLst>
              <a:gd name="T0" fmla="*/ 331787 w 266"/>
              <a:gd name="T1" fmla="*/ 79728 h 288"/>
              <a:gd name="T2" fmla="*/ 325550 w 266"/>
              <a:gd name="T3" fmla="*/ 27406 h 288"/>
              <a:gd name="T4" fmla="*/ 291873 w 266"/>
              <a:gd name="T5" fmla="*/ 0 h 288"/>
              <a:gd name="T6" fmla="*/ 38667 w 266"/>
              <a:gd name="T7" fmla="*/ 0 h 288"/>
              <a:gd name="T8" fmla="*/ 4989 w 266"/>
              <a:gd name="T9" fmla="*/ 27406 h 288"/>
              <a:gd name="T10" fmla="*/ 0 w 266"/>
              <a:gd name="T11" fmla="*/ 78482 h 288"/>
              <a:gd name="T12" fmla="*/ 0 w 266"/>
              <a:gd name="T13" fmla="*/ 308945 h 288"/>
              <a:gd name="T14" fmla="*/ 28688 w 266"/>
              <a:gd name="T15" fmla="*/ 308945 h 288"/>
              <a:gd name="T16" fmla="*/ 28688 w 266"/>
              <a:gd name="T17" fmla="*/ 333860 h 288"/>
              <a:gd name="T18" fmla="*/ 53635 w 266"/>
              <a:gd name="T19" fmla="*/ 358775 h 288"/>
              <a:gd name="T20" fmla="*/ 78581 w 266"/>
              <a:gd name="T21" fmla="*/ 333860 h 288"/>
              <a:gd name="T22" fmla="*/ 78581 w 266"/>
              <a:gd name="T23" fmla="*/ 308945 h 288"/>
              <a:gd name="T24" fmla="*/ 254453 w 266"/>
              <a:gd name="T25" fmla="*/ 308945 h 288"/>
              <a:gd name="T26" fmla="*/ 254453 w 266"/>
              <a:gd name="T27" fmla="*/ 333860 h 288"/>
              <a:gd name="T28" fmla="*/ 279400 w 266"/>
              <a:gd name="T29" fmla="*/ 358775 h 288"/>
              <a:gd name="T30" fmla="*/ 304346 w 266"/>
              <a:gd name="T31" fmla="*/ 333860 h 288"/>
              <a:gd name="T32" fmla="*/ 304346 w 266"/>
              <a:gd name="T33" fmla="*/ 308945 h 288"/>
              <a:gd name="T34" fmla="*/ 331787 w 266"/>
              <a:gd name="T35" fmla="*/ 308945 h 288"/>
              <a:gd name="T36" fmla="*/ 331787 w 266"/>
              <a:gd name="T37" fmla="*/ 79728 h 288"/>
              <a:gd name="T38" fmla="*/ 125979 w 266"/>
              <a:gd name="T39" fmla="*/ 19932 h 288"/>
              <a:gd name="T40" fmla="*/ 205808 w 266"/>
              <a:gd name="T41" fmla="*/ 19932 h 288"/>
              <a:gd name="T42" fmla="*/ 217034 w 266"/>
              <a:gd name="T43" fmla="*/ 31144 h 288"/>
              <a:gd name="T44" fmla="*/ 205808 w 266"/>
              <a:gd name="T45" fmla="*/ 41110 h 288"/>
              <a:gd name="T46" fmla="*/ 125979 w 266"/>
              <a:gd name="T47" fmla="*/ 41110 h 288"/>
              <a:gd name="T48" fmla="*/ 116001 w 266"/>
              <a:gd name="T49" fmla="*/ 31144 h 288"/>
              <a:gd name="T50" fmla="*/ 125979 w 266"/>
              <a:gd name="T51" fmla="*/ 19932 h 288"/>
              <a:gd name="T52" fmla="*/ 41162 w 266"/>
              <a:gd name="T53" fmla="*/ 83465 h 288"/>
              <a:gd name="T54" fmla="*/ 58624 w 266"/>
              <a:gd name="T55" fmla="*/ 64779 h 288"/>
              <a:gd name="T56" fmla="*/ 273163 w 266"/>
              <a:gd name="T57" fmla="*/ 64779 h 288"/>
              <a:gd name="T58" fmla="*/ 291873 w 266"/>
              <a:gd name="T59" fmla="*/ 83465 h 288"/>
              <a:gd name="T60" fmla="*/ 296862 w 266"/>
              <a:gd name="T61" fmla="*/ 194336 h 288"/>
              <a:gd name="T62" fmla="*/ 278152 w 266"/>
              <a:gd name="T63" fmla="*/ 213023 h 288"/>
              <a:gd name="T64" fmla="*/ 53635 w 266"/>
              <a:gd name="T65" fmla="*/ 213023 h 288"/>
              <a:gd name="T66" fmla="*/ 34925 w 266"/>
              <a:gd name="T67" fmla="*/ 194336 h 288"/>
              <a:gd name="T68" fmla="*/ 41162 w 266"/>
              <a:gd name="T69" fmla="*/ 83465 h 288"/>
              <a:gd name="T70" fmla="*/ 78581 w 266"/>
              <a:gd name="T71" fmla="*/ 277801 h 288"/>
              <a:gd name="T72" fmla="*/ 59871 w 266"/>
              <a:gd name="T73" fmla="*/ 286522 h 288"/>
              <a:gd name="T74" fmla="*/ 33678 w 266"/>
              <a:gd name="T75" fmla="*/ 261607 h 288"/>
              <a:gd name="T76" fmla="*/ 33678 w 266"/>
              <a:gd name="T77" fmla="*/ 261607 h 288"/>
              <a:gd name="T78" fmla="*/ 59871 w 266"/>
              <a:gd name="T79" fmla="*/ 235446 h 288"/>
              <a:gd name="T80" fmla="*/ 86065 w 266"/>
              <a:gd name="T81" fmla="*/ 261607 h 288"/>
              <a:gd name="T82" fmla="*/ 78581 w 266"/>
              <a:gd name="T83" fmla="*/ 277801 h 288"/>
              <a:gd name="T84" fmla="*/ 274410 w 266"/>
              <a:gd name="T85" fmla="*/ 286522 h 288"/>
              <a:gd name="T86" fmla="*/ 254453 w 266"/>
              <a:gd name="T87" fmla="*/ 276556 h 288"/>
              <a:gd name="T88" fmla="*/ 248217 w 266"/>
              <a:gd name="T89" fmla="*/ 261607 h 288"/>
              <a:gd name="T90" fmla="*/ 274410 w 266"/>
              <a:gd name="T91" fmla="*/ 235446 h 288"/>
              <a:gd name="T92" fmla="*/ 299357 w 266"/>
              <a:gd name="T93" fmla="*/ 261607 h 288"/>
              <a:gd name="T94" fmla="*/ 299357 w 266"/>
              <a:gd name="T95" fmla="*/ 262853 h 288"/>
              <a:gd name="T96" fmla="*/ 274410 w 266"/>
              <a:gd name="T97" fmla="*/ 286522 h 28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35861" name="组合 47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4270" y="3525453"/>
            <a:ext cx="347663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2" name="组合 52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343" y="3863591"/>
            <a:ext cx="301229" cy="31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3" name="Freeform 243"/>
          <p:cNvSpPr>
            <a:spLocks noEditPoints="1"/>
          </p:cNvSpPr>
          <p:nvPr/>
        </p:nvSpPr>
        <p:spPr bwMode="auto">
          <a:xfrm>
            <a:off x="7742635" y="2563416"/>
            <a:ext cx="311944" cy="313134"/>
          </a:xfrm>
          <a:custGeom>
            <a:avLst/>
            <a:gdLst>
              <a:gd name="T0" fmla="*/ 207963 w 288"/>
              <a:gd name="T1" fmla="*/ 0 h 288"/>
              <a:gd name="T2" fmla="*/ 0 w 288"/>
              <a:gd name="T3" fmla="*/ 208756 h 288"/>
              <a:gd name="T4" fmla="*/ 207963 w 288"/>
              <a:gd name="T5" fmla="*/ 417512 h 288"/>
              <a:gd name="T6" fmla="*/ 415925 w 288"/>
              <a:gd name="T7" fmla="*/ 208756 h 288"/>
              <a:gd name="T8" fmla="*/ 207963 w 288"/>
              <a:gd name="T9" fmla="*/ 0 h 288"/>
              <a:gd name="T10" fmla="*/ 381265 w 288"/>
              <a:gd name="T11" fmla="*/ 208756 h 288"/>
              <a:gd name="T12" fmla="*/ 207963 w 288"/>
              <a:gd name="T13" fmla="*/ 382719 h 288"/>
              <a:gd name="T14" fmla="*/ 34660 w 288"/>
              <a:gd name="T15" fmla="*/ 208756 h 288"/>
              <a:gd name="T16" fmla="*/ 207963 w 288"/>
              <a:gd name="T17" fmla="*/ 34793 h 288"/>
              <a:gd name="T18" fmla="*/ 207963 w 288"/>
              <a:gd name="T19" fmla="*/ 208756 h 288"/>
              <a:gd name="T20" fmla="*/ 381265 w 288"/>
              <a:gd name="T21" fmla="*/ 208756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864" name="矩形 57"/>
          <p:cNvSpPr>
            <a:spLocks noChangeArrowheads="1"/>
          </p:cNvSpPr>
          <p:nvPr/>
        </p:nvSpPr>
        <p:spPr bwMode="auto">
          <a:xfrm>
            <a:off x="1181101" y="2913461"/>
            <a:ext cx="25622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1181100" y="2627710"/>
            <a:ext cx="11239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79960"/>
            <a:ext cx="3499247" cy="231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6868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869" name="Rectangle 16"/>
          <p:cNvGrpSpPr>
            <a:grpSpLocks/>
          </p:cNvGrpSpPr>
          <p:nvPr/>
        </p:nvGrpSpPr>
        <p:grpSpPr bwMode="auto">
          <a:xfrm>
            <a:off x="3488532" y="1471625"/>
            <a:ext cx="5669756" cy="2337197"/>
            <a:chOff x="0" y="0"/>
            <a:chExt cx="4762" cy="1963"/>
          </a:xfrm>
        </p:grpSpPr>
        <p:pic>
          <p:nvPicPr>
            <p:cNvPr id="36872" name="Rectangle 1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2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3" name="Text Box 7"/>
            <p:cNvSpPr txBox="1">
              <a:spLocks noChangeArrowheads="1"/>
            </p:cNvSpPr>
            <p:nvPr/>
          </p:nvSpPr>
          <p:spPr bwMode="auto">
            <a:xfrm>
              <a:off x="9" y="7"/>
              <a:ext cx="4741" cy="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36870" name="矩形 5"/>
          <p:cNvSpPr>
            <a:spLocks noChangeArrowheads="1"/>
          </p:cNvSpPr>
          <p:nvPr/>
        </p:nvSpPr>
        <p:spPr bwMode="auto">
          <a:xfrm>
            <a:off x="3721894" y="219432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矩形 6"/>
          <p:cNvSpPr>
            <a:spLocks noChangeArrowheads="1"/>
          </p:cNvSpPr>
          <p:nvPr/>
        </p:nvSpPr>
        <p:spPr bwMode="auto">
          <a:xfrm>
            <a:off x="3721894" y="2758679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1"/>
          <p:cNvGrpSpPr>
            <a:grpSpLocks/>
          </p:cNvGrpSpPr>
          <p:nvPr/>
        </p:nvGrpSpPr>
        <p:grpSpPr bwMode="auto">
          <a:xfrm>
            <a:off x="1070393" y="1797845"/>
            <a:ext cx="1262063" cy="1296591"/>
            <a:chOff x="0" y="0"/>
            <a:chExt cx="1766122" cy="1814880"/>
          </a:xfrm>
        </p:grpSpPr>
        <p:grpSp>
          <p:nvGrpSpPr>
            <p:cNvPr id="19501" name="组合 22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505" name="椭圆 24"/>
              <p:cNvGrpSpPr>
                <a:grpSpLocks/>
              </p:cNvGrpSpPr>
              <p:nvPr/>
            </p:nvGrpSpPr>
            <p:grpSpPr bwMode="auto">
              <a:xfrm>
                <a:off x="-18133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509" name="椭圆 2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1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20615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506" name="任意多边形 25"/>
              <p:cNvGrpSpPr>
                <a:grpSpLocks/>
              </p:cNvGrpSpPr>
              <p:nvPr/>
            </p:nvGrpSpPr>
            <p:grpSpPr bwMode="auto">
              <a:xfrm>
                <a:off x="22512" y="964"/>
                <a:ext cx="1707054" cy="1439700"/>
                <a:chOff x="0" y="0"/>
                <a:chExt cx="1280160" cy="1109472"/>
              </a:xfrm>
            </p:grpSpPr>
            <p:pic>
              <p:nvPicPr>
                <p:cNvPr id="19507" name="任意多边形 2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80160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0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692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502" name="椭圆 23"/>
            <p:cNvGrpSpPr>
              <a:grpSpLocks/>
            </p:cNvGrpSpPr>
            <p:nvPr/>
          </p:nvGrpSpPr>
          <p:grpSpPr bwMode="auto">
            <a:xfrm>
              <a:off x="-13252" y="-13481"/>
              <a:ext cx="1796774" cy="1847927"/>
              <a:chOff x="0" y="0"/>
              <a:chExt cx="1712976" cy="1761744"/>
            </a:xfrm>
          </p:grpSpPr>
          <p:pic>
            <p:nvPicPr>
              <p:cNvPr id="19503" name="椭圆 23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04" name="Text Box 12"/>
              <p:cNvSpPr txBox="1">
                <a:spLocks noChangeArrowheads="1"/>
              </p:cNvSpPr>
              <p:nvPr/>
            </p:nvSpPr>
            <p:spPr bwMode="auto">
              <a:xfrm>
                <a:off x="259214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9459" name="组合 26"/>
          <p:cNvGrpSpPr>
            <a:grpSpLocks/>
          </p:cNvGrpSpPr>
          <p:nvPr/>
        </p:nvGrpSpPr>
        <p:grpSpPr bwMode="auto">
          <a:xfrm>
            <a:off x="3050405" y="1797845"/>
            <a:ext cx="1262063" cy="1296591"/>
            <a:chOff x="0" y="0"/>
            <a:chExt cx="1766122" cy="1814880"/>
          </a:xfrm>
        </p:grpSpPr>
        <p:grpSp>
          <p:nvGrpSpPr>
            <p:cNvPr id="19491" name="组合 27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495" name="椭圆 29"/>
              <p:cNvGrpSpPr>
                <a:grpSpLocks/>
              </p:cNvGrpSpPr>
              <p:nvPr/>
            </p:nvGrpSpPr>
            <p:grpSpPr bwMode="auto">
              <a:xfrm>
                <a:off x="-18263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499" name="椭圆 29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00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20713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496" name="任意多边形 30"/>
              <p:cNvGrpSpPr>
                <a:grpSpLocks/>
              </p:cNvGrpSpPr>
              <p:nvPr/>
            </p:nvGrpSpPr>
            <p:grpSpPr bwMode="auto">
              <a:xfrm>
                <a:off x="22381" y="964"/>
                <a:ext cx="1707054" cy="1439700"/>
                <a:chOff x="0" y="0"/>
                <a:chExt cx="1280160" cy="1109472"/>
              </a:xfrm>
            </p:grpSpPr>
            <p:pic>
              <p:nvPicPr>
                <p:cNvPr id="19497" name="任意多边形 30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80160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9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790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492" name="椭圆 28"/>
            <p:cNvGrpSpPr>
              <a:grpSpLocks/>
            </p:cNvGrpSpPr>
            <p:nvPr/>
          </p:nvGrpSpPr>
          <p:grpSpPr bwMode="auto">
            <a:xfrm>
              <a:off x="-13355" y="-13481"/>
              <a:ext cx="1796774" cy="1847927"/>
              <a:chOff x="0" y="0"/>
              <a:chExt cx="1712976" cy="1761744"/>
            </a:xfrm>
          </p:grpSpPr>
          <p:pic>
            <p:nvPicPr>
              <p:cNvPr id="19493" name="椭圆 28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94" name="Text Box 23"/>
              <p:cNvSpPr txBox="1">
                <a:spLocks noChangeArrowheads="1"/>
              </p:cNvSpPr>
              <p:nvPr/>
            </p:nvSpPr>
            <p:spPr bwMode="auto">
              <a:xfrm>
                <a:off x="259312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9460" name="组合 31"/>
          <p:cNvGrpSpPr>
            <a:grpSpLocks/>
          </p:cNvGrpSpPr>
          <p:nvPr/>
        </p:nvGrpSpPr>
        <p:grpSpPr bwMode="auto">
          <a:xfrm>
            <a:off x="4888730" y="1797845"/>
            <a:ext cx="1262063" cy="1296591"/>
            <a:chOff x="0" y="0"/>
            <a:chExt cx="1766122" cy="1814880"/>
          </a:xfrm>
        </p:grpSpPr>
        <p:grpSp>
          <p:nvGrpSpPr>
            <p:cNvPr id="19481" name="组合 32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485" name="椭圆 34"/>
              <p:cNvGrpSpPr>
                <a:grpSpLocks/>
              </p:cNvGrpSpPr>
              <p:nvPr/>
            </p:nvGrpSpPr>
            <p:grpSpPr bwMode="auto">
              <a:xfrm>
                <a:off x="-18934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489" name="椭圆 3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9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21216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486" name="任意多边形 35"/>
              <p:cNvGrpSpPr>
                <a:grpSpLocks/>
              </p:cNvGrpSpPr>
              <p:nvPr/>
            </p:nvGrpSpPr>
            <p:grpSpPr bwMode="auto">
              <a:xfrm>
                <a:off x="29839" y="964"/>
                <a:ext cx="1698926" cy="1439700"/>
                <a:chOff x="0" y="0"/>
                <a:chExt cx="1274064" cy="1109472"/>
              </a:xfrm>
            </p:grpSpPr>
            <p:pic>
              <p:nvPicPr>
                <p:cNvPr id="19487" name="任意多边形 35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74064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88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-2803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482" name="椭圆 33"/>
            <p:cNvGrpSpPr>
              <a:grpSpLocks/>
            </p:cNvGrpSpPr>
            <p:nvPr/>
          </p:nvGrpSpPr>
          <p:grpSpPr bwMode="auto">
            <a:xfrm>
              <a:off x="-13882" y="-13481"/>
              <a:ext cx="1796774" cy="1847927"/>
              <a:chOff x="0" y="0"/>
              <a:chExt cx="1712976" cy="1761744"/>
            </a:xfrm>
          </p:grpSpPr>
          <p:pic>
            <p:nvPicPr>
              <p:cNvPr id="19483" name="椭圆 33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84" name="Text Box 34"/>
              <p:cNvSpPr txBox="1">
                <a:spLocks noChangeArrowheads="1"/>
              </p:cNvSpPr>
              <p:nvPr/>
            </p:nvSpPr>
            <p:spPr bwMode="auto">
              <a:xfrm>
                <a:off x="259815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9461" name="组合 36"/>
          <p:cNvGrpSpPr>
            <a:grpSpLocks/>
          </p:cNvGrpSpPr>
          <p:nvPr/>
        </p:nvGrpSpPr>
        <p:grpSpPr bwMode="auto">
          <a:xfrm>
            <a:off x="6854430" y="1797845"/>
            <a:ext cx="1263253" cy="1296591"/>
            <a:chOff x="0" y="0"/>
            <a:chExt cx="1766122" cy="1814880"/>
          </a:xfrm>
        </p:grpSpPr>
        <p:grpSp>
          <p:nvGrpSpPr>
            <p:cNvPr id="19471" name="组合 37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475" name="椭圆 39"/>
              <p:cNvGrpSpPr>
                <a:grpSpLocks/>
              </p:cNvGrpSpPr>
              <p:nvPr/>
            </p:nvGrpSpPr>
            <p:grpSpPr bwMode="auto">
              <a:xfrm>
                <a:off x="-19151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479" name="椭圆 39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80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21379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476" name="任意多边形 40"/>
              <p:cNvGrpSpPr>
                <a:grpSpLocks/>
              </p:cNvGrpSpPr>
              <p:nvPr/>
            </p:nvGrpSpPr>
            <p:grpSpPr bwMode="auto">
              <a:xfrm>
                <a:off x="29622" y="964"/>
                <a:ext cx="1698926" cy="1439700"/>
                <a:chOff x="0" y="0"/>
                <a:chExt cx="1274064" cy="1109472"/>
              </a:xfrm>
            </p:grpSpPr>
            <p:pic>
              <p:nvPicPr>
                <p:cNvPr id="19477" name="任意多边形 40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74064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78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-2640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472" name="椭圆 38"/>
            <p:cNvGrpSpPr>
              <a:grpSpLocks/>
            </p:cNvGrpSpPr>
            <p:nvPr/>
          </p:nvGrpSpPr>
          <p:grpSpPr bwMode="auto">
            <a:xfrm>
              <a:off x="-14053" y="-13481"/>
              <a:ext cx="1796774" cy="1847927"/>
              <a:chOff x="0" y="0"/>
              <a:chExt cx="1712976" cy="1761744"/>
            </a:xfrm>
          </p:grpSpPr>
          <p:pic>
            <p:nvPicPr>
              <p:cNvPr id="19473" name="椭圆 38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4" name="Text Box 45"/>
              <p:cNvSpPr txBox="1">
                <a:spLocks noChangeArrowheads="1"/>
              </p:cNvSpPr>
              <p:nvPr/>
            </p:nvSpPr>
            <p:spPr bwMode="auto">
              <a:xfrm>
                <a:off x="259978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9462" name="Freeform 91"/>
          <p:cNvSpPr>
            <a:spLocks/>
          </p:cNvSpPr>
          <p:nvPr/>
        </p:nvSpPr>
        <p:spPr bwMode="auto">
          <a:xfrm>
            <a:off x="5429256" y="2233612"/>
            <a:ext cx="198835" cy="395288"/>
          </a:xfrm>
          <a:custGeom>
            <a:avLst/>
            <a:gdLst>
              <a:gd name="T0" fmla="*/ 265113 w 144"/>
              <a:gd name="T1" fmla="*/ 131763 h 288"/>
              <a:gd name="T2" fmla="*/ 132557 w 144"/>
              <a:gd name="T3" fmla="*/ 0 h 288"/>
              <a:gd name="T4" fmla="*/ 0 w 144"/>
              <a:gd name="T5" fmla="*/ 131763 h 288"/>
              <a:gd name="T6" fmla="*/ 66278 w 144"/>
              <a:gd name="T7" fmla="*/ 245225 h 288"/>
              <a:gd name="T8" fmla="*/ 0 w 144"/>
              <a:gd name="T9" fmla="*/ 527050 h 288"/>
              <a:gd name="T10" fmla="*/ 265113 w 144"/>
              <a:gd name="T11" fmla="*/ 527050 h 288"/>
              <a:gd name="T12" fmla="*/ 200676 w 144"/>
              <a:gd name="T13" fmla="*/ 245225 h 288"/>
              <a:gd name="T14" fmla="*/ 265113 w 144"/>
              <a:gd name="T15" fmla="*/ 131763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3" name="Freeform 93"/>
          <p:cNvSpPr>
            <a:spLocks noEditPoints="1"/>
          </p:cNvSpPr>
          <p:nvPr/>
        </p:nvSpPr>
        <p:spPr bwMode="auto">
          <a:xfrm>
            <a:off x="1553787" y="2247912"/>
            <a:ext cx="295275" cy="396479"/>
          </a:xfrm>
          <a:custGeom>
            <a:avLst/>
            <a:gdLst>
              <a:gd name="T0" fmla="*/ 342665 w 216"/>
              <a:gd name="T1" fmla="*/ 231279 h 288"/>
              <a:gd name="T2" fmla="*/ 342665 w 216"/>
              <a:gd name="T3" fmla="*/ 145008 h 288"/>
              <a:gd name="T4" fmla="*/ 198673 w 216"/>
              <a:gd name="T5" fmla="*/ 0 h 288"/>
              <a:gd name="T6" fmla="*/ 196850 w 216"/>
              <a:gd name="T7" fmla="*/ 0 h 288"/>
              <a:gd name="T8" fmla="*/ 193205 w 216"/>
              <a:gd name="T9" fmla="*/ 0 h 288"/>
              <a:gd name="T10" fmla="*/ 51035 w 216"/>
              <a:gd name="T11" fmla="*/ 145008 h 288"/>
              <a:gd name="T12" fmla="*/ 51035 w 216"/>
              <a:gd name="T13" fmla="*/ 231279 h 288"/>
              <a:gd name="T14" fmla="*/ 0 w 216"/>
              <a:gd name="T15" fmla="*/ 231279 h 288"/>
              <a:gd name="T16" fmla="*/ 0 w 216"/>
              <a:gd name="T17" fmla="*/ 528638 h 288"/>
              <a:gd name="T18" fmla="*/ 393700 w 216"/>
              <a:gd name="T19" fmla="*/ 528638 h 288"/>
              <a:gd name="T20" fmla="*/ 393700 w 216"/>
              <a:gd name="T21" fmla="*/ 231279 h 288"/>
              <a:gd name="T22" fmla="*/ 342665 w 216"/>
              <a:gd name="T23" fmla="*/ 231279 h 288"/>
              <a:gd name="T24" fmla="*/ 242417 w 216"/>
              <a:gd name="T25" fmla="*/ 475407 h 288"/>
              <a:gd name="T26" fmla="*/ 153106 w 216"/>
              <a:gd name="T27" fmla="*/ 475407 h 288"/>
              <a:gd name="T28" fmla="*/ 174978 w 216"/>
              <a:gd name="T29" fmla="*/ 378123 h 288"/>
              <a:gd name="T30" fmla="*/ 153106 w 216"/>
              <a:gd name="T31" fmla="*/ 339576 h 288"/>
              <a:gd name="T32" fmla="*/ 196850 w 216"/>
              <a:gd name="T33" fmla="*/ 295523 h 288"/>
              <a:gd name="T34" fmla="*/ 242417 w 216"/>
              <a:gd name="T35" fmla="*/ 339576 h 288"/>
              <a:gd name="T36" fmla="*/ 218722 w 216"/>
              <a:gd name="T37" fmla="*/ 378123 h 288"/>
              <a:gd name="T38" fmla="*/ 242417 w 216"/>
              <a:gd name="T39" fmla="*/ 475407 h 288"/>
              <a:gd name="T40" fmla="*/ 269757 w 216"/>
              <a:gd name="T41" fmla="*/ 231279 h 288"/>
              <a:gd name="T42" fmla="*/ 122120 w 216"/>
              <a:gd name="T43" fmla="*/ 231279 h 288"/>
              <a:gd name="T44" fmla="*/ 122120 w 216"/>
              <a:gd name="T45" fmla="*/ 145008 h 288"/>
              <a:gd name="T46" fmla="*/ 193205 w 216"/>
              <a:gd name="T47" fmla="*/ 73422 h 288"/>
              <a:gd name="T48" fmla="*/ 196850 w 216"/>
              <a:gd name="T49" fmla="*/ 73422 h 288"/>
              <a:gd name="T50" fmla="*/ 198673 w 216"/>
              <a:gd name="T51" fmla="*/ 73422 h 288"/>
              <a:gd name="T52" fmla="*/ 269757 w 216"/>
              <a:gd name="T53" fmla="*/ 145008 h 288"/>
              <a:gd name="T54" fmla="*/ 269757 w 216"/>
              <a:gd name="T55" fmla="*/ 231279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4" name="Freeform 94"/>
          <p:cNvSpPr>
            <a:spLocks noEditPoints="1"/>
          </p:cNvSpPr>
          <p:nvPr/>
        </p:nvSpPr>
        <p:spPr bwMode="auto">
          <a:xfrm>
            <a:off x="3487341" y="2246712"/>
            <a:ext cx="395288" cy="369094"/>
          </a:xfrm>
          <a:custGeom>
            <a:avLst/>
            <a:gdLst>
              <a:gd name="T0" fmla="*/ 393457 w 288"/>
              <a:gd name="T1" fmla="*/ 0 h 269"/>
              <a:gd name="T2" fmla="*/ 389797 w 288"/>
              <a:gd name="T3" fmla="*/ 0 h 269"/>
              <a:gd name="T4" fmla="*/ 387967 w 288"/>
              <a:gd name="T5" fmla="*/ 0 h 269"/>
              <a:gd name="T6" fmla="*/ 254375 w 288"/>
              <a:gd name="T7" fmla="*/ 133551 h 269"/>
              <a:gd name="T8" fmla="*/ 254375 w 288"/>
              <a:gd name="T9" fmla="*/ 214047 h 269"/>
              <a:gd name="T10" fmla="*/ 0 w 288"/>
              <a:gd name="T11" fmla="*/ 214047 h 269"/>
              <a:gd name="T12" fmla="*/ 0 w 288"/>
              <a:gd name="T13" fmla="*/ 492125 h 269"/>
              <a:gd name="T14" fmla="*/ 369667 w 288"/>
              <a:gd name="T15" fmla="*/ 492125 h 269"/>
              <a:gd name="T16" fmla="*/ 369667 w 288"/>
              <a:gd name="T17" fmla="*/ 214047 h 269"/>
              <a:gd name="T18" fmla="*/ 320256 w 288"/>
              <a:gd name="T19" fmla="*/ 214047 h 269"/>
              <a:gd name="T20" fmla="*/ 320256 w 288"/>
              <a:gd name="T21" fmla="*/ 133551 h 269"/>
              <a:gd name="T22" fmla="*/ 387967 w 288"/>
              <a:gd name="T23" fmla="*/ 65861 h 269"/>
              <a:gd name="T24" fmla="*/ 391627 w 288"/>
              <a:gd name="T25" fmla="*/ 65861 h 269"/>
              <a:gd name="T26" fmla="*/ 393457 w 288"/>
              <a:gd name="T27" fmla="*/ 65861 h 269"/>
              <a:gd name="T28" fmla="*/ 459339 w 288"/>
              <a:gd name="T29" fmla="*/ 133551 h 269"/>
              <a:gd name="T30" fmla="*/ 459339 w 288"/>
              <a:gd name="T31" fmla="*/ 166481 h 269"/>
              <a:gd name="T32" fmla="*/ 483129 w 288"/>
              <a:gd name="T33" fmla="*/ 166481 h 269"/>
              <a:gd name="T34" fmla="*/ 483129 w 288"/>
              <a:gd name="T35" fmla="*/ 173799 h 269"/>
              <a:gd name="T36" fmla="*/ 459339 w 288"/>
              <a:gd name="T37" fmla="*/ 195752 h 269"/>
              <a:gd name="T38" fmla="*/ 459339 w 288"/>
              <a:gd name="T39" fmla="*/ 214047 h 269"/>
              <a:gd name="T40" fmla="*/ 527050 w 288"/>
              <a:gd name="T41" fmla="*/ 214047 h 269"/>
              <a:gd name="T42" fmla="*/ 527050 w 288"/>
              <a:gd name="T43" fmla="*/ 133551 h 269"/>
              <a:gd name="T44" fmla="*/ 393457 w 288"/>
              <a:gd name="T45" fmla="*/ 0 h 269"/>
              <a:gd name="T46" fmla="*/ 226924 w 288"/>
              <a:gd name="T47" fmla="*/ 440900 h 269"/>
              <a:gd name="T48" fmla="*/ 142743 w 288"/>
              <a:gd name="T49" fmla="*/ 440900 h 269"/>
              <a:gd name="T50" fmla="*/ 162873 w 288"/>
              <a:gd name="T51" fmla="*/ 351257 h 269"/>
              <a:gd name="T52" fmla="*/ 142743 w 288"/>
              <a:gd name="T53" fmla="*/ 314667 h 269"/>
              <a:gd name="T54" fmla="*/ 184834 w 288"/>
              <a:gd name="T55" fmla="*/ 272590 h 269"/>
              <a:gd name="T56" fmla="*/ 226924 w 288"/>
              <a:gd name="T57" fmla="*/ 314667 h 269"/>
              <a:gd name="T58" fmla="*/ 204964 w 288"/>
              <a:gd name="T59" fmla="*/ 351257 h 269"/>
              <a:gd name="T60" fmla="*/ 226924 w 288"/>
              <a:gd name="T61" fmla="*/ 440900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5" name="Freeform 112"/>
          <p:cNvSpPr>
            <a:spLocks noEditPoints="1"/>
          </p:cNvSpPr>
          <p:nvPr/>
        </p:nvSpPr>
        <p:spPr bwMode="auto">
          <a:xfrm>
            <a:off x="7236619" y="2286012"/>
            <a:ext cx="395288" cy="397669"/>
          </a:xfrm>
          <a:custGeom>
            <a:avLst/>
            <a:gdLst>
              <a:gd name="T0" fmla="*/ 327576 w 288"/>
              <a:gd name="T1" fmla="*/ 220927 h 288"/>
              <a:gd name="T2" fmla="*/ 334896 w 288"/>
              <a:gd name="T3" fmla="*/ 169377 h 288"/>
              <a:gd name="T4" fmla="*/ 168363 w 288"/>
              <a:gd name="T5" fmla="*/ 0 h 288"/>
              <a:gd name="T6" fmla="*/ 0 w 288"/>
              <a:gd name="T7" fmla="*/ 169377 h 288"/>
              <a:gd name="T8" fmla="*/ 168363 w 288"/>
              <a:gd name="T9" fmla="*/ 336914 h 288"/>
              <a:gd name="T10" fmla="*/ 221434 w 288"/>
              <a:gd name="T11" fmla="*/ 327709 h 288"/>
              <a:gd name="T12" fmla="*/ 259865 w 288"/>
              <a:gd name="T13" fmla="*/ 366371 h 288"/>
              <a:gd name="T14" fmla="*/ 340386 w 288"/>
              <a:gd name="T15" fmla="*/ 366371 h 288"/>
              <a:gd name="T16" fmla="*/ 340386 w 288"/>
              <a:gd name="T17" fmla="*/ 449218 h 288"/>
              <a:gd name="T18" fmla="*/ 340386 w 288"/>
              <a:gd name="T19" fmla="*/ 449218 h 288"/>
              <a:gd name="T20" fmla="*/ 420908 w 288"/>
              <a:gd name="T21" fmla="*/ 449218 h 288"/>
              <a:gd name="T22" fmla="*/ 420908 w 288"/>
              <a:gd name="T23" fmla="*/ 530225 h 288"/>
              <a:gd name="T24" fmla="*/ 420908 w 288"/>
              <a:gd name="T25" fmla="*/ 530225 h 288"/>
              <a:gd name="T26" fmla="*/ 527050 w 288"/>
              <a:gd name="T27" fmla="*/ 530225 h 288"/>
              <a:gd name="T28" fmla="*/ 527050 w 288"/>
              <a:gd name="T29" fmla="*/ 530225 h 288"/>
              <a:gd name="T30" fmla="*/ 527050 w 288"/>
              <a:gd name="T31" fmla="*/ 530225 h 288"/>
              <a:gd name="T32" fmla="*/ 527050 w 288"/>
              <a:gd name="T33" fmla="*/ 423444 h 288"/>
              <a:gd name="T34" fmla="*/ 327576 w 288"/>
              <a:gd name="T35" fmla="*/ 220927 h 288"/>
              <a:gd name="T36" fmla="*/ 133593 w 288"/>
              <a:gd name="T37" fmla="*/ 189629 h 288"/>
              <a:gd name="T38" fmla="*/ 76861 w 288"/>
              <a:gd name="T39" fmla="*/ 132556 h 288"/>
              <a:gd name="T40" fmla="*/ 133593 w 288"/>
              <a:gd name="T41" fmla="*/ 75483 h 288"/>
              <a:gd name="T42" fmla="*/ 190324 w 288"/>
              <a:gd name="T43" fmla="*/ 132556 h 288"/>
              <a:gd name="T44" fmla="*/ 133593 w 288"/>
              <a:gd name="T45" fmla="*/ 189629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6" name="TextBox 13"/>
          <p:cNvSpPr txBox="1">
            <a:spLocks noChangeArrowheads="1"/>
          </p:cNvSpPr>
          <p:nvPr/>
        </p:nvSpPr>
        <p:spPr bwMode="auto">
          <a:xfrm>
            <a:off x="1208485" y="3375422"/>
            <a:ext cx="967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7" name="TextBox 13"/>
          <p:cNvSpPr txBox="1">
            <a:spLocks noChangeArrowheads="1"/>
          </p:cNvSpPr>
          <p:nvPr/>
        </p:nvSpPr>
        <p:spPr bwMode="auto">
          <a:xfrm>
            <a:off x="3113485" y="3375422"/>
            <a:ext cx="967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5018485" y="3375422"/>
            <a:ext cx="967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6919927" y="3375422"/>
            <a:ext cx="96797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0" name="TextBox 13"/>
          <p:cNvSpPr txBox="1">
            <a:spLocks noChangeArrowheads="1"/>
          </p:cNvSpPr>
          <p:nvPr/>
        </p:nvSpPr>
        <p:spPr bwMode="auto">
          <a:xfrm>
            <a:off x="301229" y="489348"/>
            <a:ext cx="284678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2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\CONTENTS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7892" name="Straight Connector 4"/>
          <p:cNvCxnSpPr>
            <a:cxnSpLocks noChangeShapeType="1"/>
          </p:cNvCxnSpPr>
          <p:nvPr/>
        </p:nvCxnSpPr>
        <p:spPr bwMode="auto">
          <a:xfrm>
            <a:off x="963216" y="2482454"/>
            <a:ext cx="6941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893" name="Oval 7"/>
          <p:cNvGrpSpPr>
            <a:grpSpLocks/>
          </p:cNvGrpSpPr>
          <p:nvPr/>
        </p:nvGrpSpPr>
        <p:grpSpPr bwMode="auto">
          <a:xfrm>
            <a:off x="1659732" y="2290764"/>
            <a:ext cx="392906" cy="388144"/>
            <a:chOff x="0" y="0"/>
            <a:chExt cx="330" cy="326"/>
          </a:xfrm>
        </p:grpSpPr>
        <p:pic>
          <p:nvPicPr>
            <p:cNvPr id="37918" name="Oval 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9" name="Text Box 7"/>
            <p:cNvSpPr txBox="1">
              <a:spLocks noChangeArrowheads="1"/>
            </p:cNvSpPr>
            <p:nvPr/>
          </p:nvSpPr>
          <p:spPr bwMode="auto">
            <a:xfrm>
              <a:off x="54" y="51"/>
              <a:ext cx="218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4" name="Oval 31"/>
          <p:cNvGrpSpPr>
            <a:grpSpLocks/>
          </p:cNvGrpSpPr>
          <p:nvPr/>
        </p:nvGrpSpPr>
        <p:grpSpPr bwMode="auto">
          <a:xfrm>
            <a:off x="3429000" y="2290764"/>
            <a:ext cx="388144" cy="388144"/>
            <a:chOff x="0" y="0"/>
            <a:chExt cx="326" cy="326"/>
          </a:xfrm>
        </p:grpSpPr>
        <p:pic>
          <p:nvPicPr>
            <p:cNvPr id="37916" name="Oval 31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7" name="Text Box 10"/>
            <p:cNvSpPr txBox="1">
              <a:spLocks noChangeArrowheads="1"/>
            </p:cNvSpPr>
            <p:nvPr/>
          </p:nvSpPr>
          <p:spPr bwMode="auto">
            <a:xfrm>
              <a:off x="52" y="51"/>
              <a:ext cx="218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5" name="Oval 32"/>
          <p:cNvGrpSpPr>
            <a:grpSpLocks/>
          </p:cNvGrpSpPr>
          <p:nvPr/>
        </p:nvGrpSpPr>
        <p:grpSpPr bwMode="auto">
          <a:xfrm>
            <a:off x="5188750" y="2281250"/>
            <a:ext cx="394097" cy="389335"/>
            <a:chOff x="0" y="0"/>
            <a:chExt cx="331" cy="327"/>
          </a:xfrm>
        </p:grpSpPr>
        <p:pic>
          <p:nvPicPr>
            <p:cNvPr id="37914" name="Oval 3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5" name="Text Box 13"/>
            <p:cNvSpPr txBox="1">
              <a:spLocks noChangeArrowheads="1"/>
            </p:cNvSpPr>
            <p:nvPr/>
          </p:nvSpPr>
          <p:spPr bwMode="auto">
            <a:xfrm>
              <a:off x="55" y="52"/>
              <a:ext cx="21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6" name="Oval 34"/>
          <p:cNvGrpSpPr>
            <a:grpSpLocks/>
          </p:cNvGrpSpPr>
          <p:nvPr/>
        </p:nvGrpSpPr>
        <p:grpSpPr bwMode="auto">
          <a:xfrm>
            <a:off x="6994923" y="2281250"/>
            <a:ext cx="392906" cy="389335"/>
            <a:chOff x="0" y="0"/>
            <a:chExt cx="330" cy="327"/>
          </a:xfrm>
        </p:grpSpPr>
        <p:pic>
          <p:nvPicPr>
            <p:cNvPr id="37912" name="Oval 34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3" name="Text Box 16"/>
            <p:cNvSpPr txBox="1">
              <a:spLocks noChangeArrowheads="1"/>
            </p:cNvSpPr>
            <p:nvPr/>
          </p:nvSpPr>
          <p:spPr bwMode="auto">
            <a:xfrm>
              <a:off x="55" y="52"/>
              <a:ext cx="218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7897" name="TextBox 44"/>
          <p:cNvSpPr txBox="1">
            <a:spLocks noChangeArrowheads="1"/>
          </p:cNvSpPr>
          <p:nvPr/>
        </p:nvSpPr>
        <p:spPr bwMode="auto">
          <a:xfrm>
            <a:off x="6830616" y="1970497"/>
            <a:ext cx="72032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37898" name="TextBox 45"/>
          <p:cNvSpPr txBox="1">
            <a:spLocks noChangeArrowheads="1"/>
          </p:cNvSpPr>
          <p:nvPr/>
        </p:nvSpPr>
        <p:spPr bwMode="auto">
          <a:xfrm>
            <a:off x="5024440" y="1974068"/>
            <a:ext cx="72032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2013</a:t>
            </a:r>
          </a:p>
        </p:txBody>
      </p:sp>
      <p:sp>
        <p:nvSpPr>
          <p:cNvPr id="37899" name="TextBox 46"/>
          <p:cNvSpPr txBox="1">
            <a:spLocks noChangeArrowheads="1"/>
          </p:cNvSpPr>
          <p:nvPr/>
        </p:nvSpPr>
        <p:spPr bwMode="auto">
          <a:xfrm>
            <a:off x="3261123" y="1982404"/>
            <a:ext cx="72032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37900" name="TextBox 47"/>
          <p:cNvSpPr txBox="1">
            <a:spLocks noChangeArrowheads="1"/>
          </p:cNvSpPr>
          <p:nvPr/>
        </p:nvSpPr>
        <p:spPr bwMode="auto">
          <a:xfrm>
            <a:off x="1496616" y="1982404"/>
            <a:ext cx="72032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2011</a:t>
            </a:r>
          </a:p>
        </p:txBody>
      </p:sp>
      <p:sp>
        <p:nvSpPr>
          <p:cNvPr id="37901" name="TextBox 13"/>
          <p:cNvSpPr txBox="1">
            <a:spLocks noChangeArrowheads="1"/>
          </p:cNvSpPr>
          <p:nvPr/>
        </p:nvSpPr>
        <p:spPr bwMode="auto">
          <a:xfrm>
            <a:off x="9036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2" name="TextBox 13"/>
          <p:cNvSpPr txBox="1">
            <a:spLocks noChangeArrowheads="1"/>
          </p:cNvSpPr>
          <p:nvPr/>
        </p:nvSpPr>
        <p:spPr bwMode="auto">
          <a:xfrm>
            <a:off x="1018004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3" name="TextBox 13"/>
          <p:cNvSpPr txBox="1">
            <a:spLocks noChangeArrowheads="1"/>
          </p:cNvSpPr>
          <p:nvPr/>
        </p:nvSpPr>
        <p:spPr bwMode="auto">
          <a:xfrm>
            <a:off x="27324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4" name="TextBox 13"/>
          <p:cNvSpPr txBox="1">
            <a:spLocks noChangeArrowheads="1"/>
          </p:cNvSpPr>
          <p:nvPr/>
        </p:nvSpPr>
        <p:spPr bwMode="auto">
          <a:xfrm>
            <a:off x="2846809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5" name="TextBox 13"/>
          <p:cNvSpPr txBox="1">
            <a:spLocks noChangeArrowheads="1"/>
          </p:cNvSpPr>
          <p:nvPr/>
        </p:nvSpPr>
        <p:spPr bwMode="auto">
          <a:xfrm>
            <a:off x="45612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6" name="TextBox 13"/>
          <p:cNvSpPr txBox="1">
            <a:spLocks noChangeArrowheads="1"/>
          </p:cNvSpPr>
          <p:nvPr/>
        </p:nvSpPr>
        <p:spPr bwMode="auto">
          <a:xfrm>
            <a:off x="4675598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7" name="TextBox 13"/>
          <p:cNvSpPr txBox="1">
            <a:spLocks noChangeArrowheads="1"/>
          </p:cNvSpPr>
          <p:nvPr/>
        </p:nvSpPr>
        <p:spPr bwMode="auto">
          <a:xfrm>
            <a:off x="63900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8" name="TextBox 13"/>
          <p:cNvSpPr txBox="1">
            <a:spLocks noChangeArrowheads="1"/>
          </p:cNvSpPr>
          <p:nvPr/>
        </p:nvSpPr>
        <p:spPr bwMode="auto">
          <a:xfrm>
            <a:off x="6504406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7909" name="Straight Connector 4"/>
          <p:cNvCxnSpPr>
            <a:cxnSpLocks noChangeShapeType="1"/>
          </p:cNvCxnSpPr>
          <p:nvPr/>
        </p:nvCxnSpPr>
        <p:spPr bwMode="auto">
          <a:xfrm>
            <a:off x="2058591" y="2482454"/>
            <a:ext cx="13418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0" name="Straight Connector 4"/>
          <p:cNvCxnSpPr>
            <a:cxnSpLocks noChangeShapeType="1"/>
          </p:cNvCxnSpPr>
          <p:nvPr/>
        </p:nvCxnSpPr>
        <p:spPr bwMode="auto">
          <a:xfrm>
            <a:off x="3830241" y="2482454"/>
            <a:ext cx="13418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1" name="Straight Connector 4"/>
          <p:cNvCxnSpPr>
            <a:cxnSpLocks noChangeShapeType="1"/>
          </p:cNvCxnSpPr>
          <p:nvPr/>
        </p:nvCxnSpPr>
        <p:spPr bwMode="auto">
          <a:xfrm>
            <a:off x="5601891" y="2482454"/>
            <a:ext cx="13418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1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916" name="Freeform 5"/>
          <p:cNvGrpSpPr>
            <a:grpSpLocks/>
          </p:cNvGrpSpPr>
          <p:nvPr/>
        </p:nvGrpSpPr>
        <p:grpSpPr bwMode="auto">
          <a:xfrm>
            <a:off x="2099072" y="2130029"/>
            <a:ext cx="1718072" cy="598884"/>
            <a:chOff x="0" y="0"/>
            <a:chExt cx="1443" cy="503"/>
          </a:xfrm>
        </p:grpSpPr>
        <p:pic>
          <p:nvPicPr>
            <p:cNvPr id="38963" name="Freeform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43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64" name="Text Box 6"/>
            <p:cNvSpPr txBox="1">
              <a:spLocks noChangeArrowheads="1"/>
            </p:cNvSpPr>
            <p:nvPr/>
          </p:nvSpPr>
          <p:spPr bwMode="auto">
            <a:xfrm>
              <a:off x="17" y="10"/>
              <a:ext cx="1404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17" name="Freeform 6"/>
          <p:cNvGrpSpPr>
            <a:grpSpLocks/>
          </p:cNvGrpSpPr>
          <p:nvPr/>
        </p:nvGrpSpPr>
        <p:grpSpPr bwMode="auto">
          <a:xfrm>
            <a:off x="1714500" y="2715817"/>
            <a:ext cx="2482454" cy="594122"/>
            <a:chOff x="0" y="0"/>
            <a:chExt cx="2085" cy="499"/>
          </a:xfrm>
        </p:grpSpPr>
        <p:pic>
          <p:nvPicPr>
            <p:cNvPr id="38961" name="Freeform 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85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62" name="Text Box 9"/>
            <p:cNvSpPr txBox="1">
              <a:spLocks noChangeArrowheads="1"/>
            </p:cNvSpPr>
            <p:nvPr/>
          </p:nvSpPr>
          <p:spPr bwMode="auto">
            <a:xfrm>
              <a:off x="21" y="8"/>
              <a:ext cx="2041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18" name="Freeform 7"/>
          <p:cNvGrpSpPr>
            <a:grpSpLocks/>
          </p:cNvGrpSpPr>
          <p:nvPr/>
        </p:nvGrpSpPr>
        <p:grpSpPr bwMode="auto">
          <a:xfrm>
            <a:off x="1339453" y="3305187"/>
            <a:ext cx="3237309" cy="595313"/>
            <a:chOff x="0" y="0"/>
            <a:chExt cx="2719" cy="500"/>
          </a:xfrm>
        </p:grpSpPr>
        <p:pic>
          <p:nvPicPr>
            <p:cNvPr id="38959" name="Freeform 7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9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60" name="Text Box 12"/>
            <p:cNvSpPr txBox="1">
              <a:spLocks noChangeArrowheads="1"/>
            </p:cNvSpPr>
            <p:nvPr/>
          </p:nvSpPr>
          <p:spPr bwMode="auto">
            <a:xfrm>
              <a:off x="19" y="9"/>
              <a:ext cx="267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19" name="Freeform 8"/>
          <p:cNvGrpSpPr>
            <a:grpSpLocks/>
          </p:cNvGrpSpPr>
          <p:nvPr/>
        </p:nvGrpSpPr>
        <p:grpSpPr bwMode="auto">
          <a:xfrm>
            <a:off x="959643" y="3895725"/>
            <a:ext cx="3996929" cy="594122"/>
            <a:chOff x="0" y="0"/>
            <a:chExt cx="3357" cy="499"/>
          </a:xfrm>
        </p:grpSpPr>
        <p:pic>
          <p:nvPicPr>
            <p:cNvPr id="38957" name="Freeform 8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57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8" name="Text Box 15"/>
            <p:cNvSpPr txBox="1">
              <a:spLocks noChangeArrowheads="1"/>
            </p:cNvSpPr>
            <p:nvPr/>
          </p:nvSpPr>
          <p:spPr bwMode="auto">
            <a:xfrm>
              <a:off x="18" y="9"/>
              <a:ext cx="331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20" name="Oval 16"/>
          <p:cNvGrpSpPr>
            <a:grpSpLocks/>
          </p:cNvGrpSpPr>
          <p:nvPr/>
        </p:nvGrpSpPr>
        <p:grpSpPr bwMode="auto">
          <a:xfrm>
            <a:off x="6080523" y="1215628"/>
            <a:ext cx="466725" cy="471488"/>
            <a:chOff x="0" y="0"/>
            <a:chExt cx="392" cy="396"/>
          </a:xfrm>
        </p:grpSpPr>
        <p:pic>
          <p:nvPicPr>
            <p:cNvPr id="38955" name="Oval 16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2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6" name="Text Box 18"/>
            <p:cNvSpPr txBox="1">
              <a:spLocks noChangeArrowheads="1"/>
            </p:cNvSpPr>
            <p:nvPr/>
          </p:nvSpPr>
          <p:spPr bwMode="auto">
            <a:xfrm>
              <a:off x="61" y="63"/>
              <a:ext cx="26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21" name="Oval 20"/>
          <p:cNvGrpSpPr>
            <a:grpSpLocks/>
          </p:cNvGrpSpPr>
          <p:nvPr/>
        </p:nvGrpSpPr>
        <p:grpSpPr bwMode="auto">
          <a:xfrm>
            <a:off x="6080523" y="2820592"/>
            <a:ext cx="466725" cy="471488"/>
            <a:chOff x="0" y="0"/>
            <a:chExt cx="392" cy="396"/>
          </a:xfrm>
        </p:grpSpPr>
        <p:pic>
          <p:nvPicPr>
            <p:cNvPr id="38953" name="Oval 2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2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4" name="Text Box 21"/>
            <p:cNvSpPr txBox="1">
              <a:spLocks noChangeArrowheads="1"/>
            </p:cNvSpPr>
            <p:nvPr/>
          </p:nvSpPr>
          <p:spPr bwMode="auto">
            <a:xfrm>
              <a:off x="61" y="63"/>
              <a:ext cx="26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22" name="Oval 22"/>
          <p:cNvGrpSpPr>
            <a:grpSpLocks/>
          </p:cNvGrpSpPr>
          <p:nvPr/>
        </p:nvGrpSpPr>
        <p:grpSpPr bwMode="auto">
          <a:xfrm>
            <a:off x="6080523" y="3584984"/>
            <a:ext cx="466725" cy="470297"/>
            <a:chOff x="0" y="0"/>
            <a:chExt cx="392" cy="395"/>
          </a:xfrm>
        </p:grpSpPr>
        <p:pic>
          <p:nvPicPr>
            <p:cNvPr id="38951" name="Oval 22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2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2" name="Text Box 24"/>
            <p:cNvSpPr txBox="1">
              <a:spLocks noChangeArrowheads="1"/>
            </p:cNvSpPr>
            <p:nvPr/>
          </p:nvSpPr>
          <p:spPr bwMode="auto">
            <a:xfrm>
              <a:off x="61" y="64"/>
              <a:ext cx="26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cxnSp>
        <p:nvCxnSpPr>
          <p:cNvPr id="38923" name="Straight Arrow Connector 30"/>
          <p:cNvCxnSpPr>
            <a:cxnSpLocks noChangeShapeType="1"/>
          </p:cNvCxnSpPr>
          <p:nvPr/>
        </p:nvCxnSpPr>
        <p:spPr bwMode="auto">
          <a:xfrm>
            <a:off x="4430325" y="1447800"/>
            <a:ext cx="1496615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4" name="Straight Arrow Connector 32"/>
          <p:cNvCxnSpPr>
            <a:cxnSpLocks noChangeShapeType="1"/>
          </p:cNvCxnSpPr>
          <p:nvPr/>
        </p:nvCxnSpPr>
        <p:spPr bwMode="auto">
          <a:xfrm>
            <a:off x="4835152" y="2259806"/>
            <a:ext cx="1090613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5" name="Straight Arrow Connector 33"/>
          <p:cNvCxnSpPr>
            <a:cxnSpLocks noChangeShapeType="1"/>
          </p:cNvCxnSpPr>
          <p:nvPr/>
        </p:nvCxnSpPr>
        <p:spPr bwMode="auto">
          <a:xfrm>
            <a:off x="5054208" y="3053954"/>
            <a:ext cx="875109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6" name="Straight Arrow Connector 34"/>
          <p:cNvCxnSpPr>
            <a:cxnSpLocks noChangeShapeType="1"/>
          </p:cNvCxnSpPr>
          <p:nvPr/>
        </p:nvCxnSpPr>
        <p:spPr bwMode="auto">
          <a:xfrm>
            <a:off x="5331619" y="3824287"/>
            <a:ext cx="594122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7" name="Straight Connector 44"/>
          <p:cNvCxnSpPr>
            <a:cxnSpLocks noChangeShapeType="1"/>
          </p:cNvCxnSpPr>
          <p:nvPr/>
        </p:nvCxnSpPr>
        <p:spPr bwMode="auto">
          <a:xfrm flipV="1">
            <a:off x="3667127" y="1437085"/>
            <a:ext cx="763191" cy="922734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8" name="Straight Connector 46"/>
          <p:cNvCxnSpPr>
            <a:cxnSpLocks noChangeShapeType="1"/>
          </p:cNvCxnSpPr>
          <p:nvPr/>
        </p:nvCxnSpPr>
        <p:spPr bwMode="auto">
          <a:xfrm flipV="1">
            <a:off x="4055269" y="2259807"/>
            <a:ext cx="779860" cy="673894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9" name="Straight Connector 48"/>
          <p:cNvCxnSpPr>
            <a:cxnSpLocks noChangeShapeType="1"/>
          </p:cNvCxnSpPr>
          <p:nvPr/>
        </p:nvCxnSpPr>
        <p:spPr bwMode="auto">
          <a:xfrm flipV="1">
            <a:off x="4835129" y="3818347"/>
            <a:ext cx="496490" cy="326231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0" name="Straight Connector 50"/>
          <p:cNvCxnSpPr>
            <a:cxnSpLocks noChangeShapeType="1"/>
          </p:cNvCxnSpPr>
          <p:nvPr/>
        </p:nvCxnSpPr>
        <p:spPr bwMode="auto">
          <a:xfrm flipV="1">
            <a:off x="4430316" y="3053965"/>
            <a:ext cx="623888" cy="519113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1" name="Text Box 10"/>
          <p:cNvSpPr txBox="1">
            <a:spLocks noChangeArrowheads="1"/>
          </p:cNvSpPr>
          <p:nvPr/>
        </p:nvSpPr>
        <p:spPr bwMode="auto">
          <a:xfrm>
            <a:off x="1977638" y="4011228"/>
            <a:ext cx="1953815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2" name="Text Box 10"/>
          <p:cNvSpPr txBox="1">
            <a:spLocks noChangeArrowheads="1"/>
          </p:cNvSpPr>
          <p:nvPr/>
        </p:nvSpPr>
        <p:spPr bwMode="auto">
          <a:xfrm>
            <a:off x="1977638" y="3439728"/>
            <a:ext cx="1953815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3" name="Text Box 10"/>
          <p:cNvSpPr txBox="1">
            <a:spLocks noChangeArrowheads="1"/>
          </p:cNvSpPr>
          <p:nvPr/>
        </p:nvSpPr>
        <p:spPr bwMode="auto">
          <a:xfrm>
            <a:off x="2208619" y="2900375"/>
            <a:ext cx="1491853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4" name="Text Box 10"/>
          <p:cNvSpPr txBox="1">
            <a:spLocks noChangeArrowheads="1"/>
          </p:cNvSpPr>
          <p:nvPr/>
        </p:nvSpPr>
        <p:spPr bwMode="auto">
          <a:xfrm>
            <a:off x="2318158" y="2340780"/>
            <a:ext cx="1273969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5" name="Freeform 6"/>
          <p:cNvSpPr>
            <a:spLocks noEditPoints="1"/>
          </p:cNvSpPr>
          <p:nvPr/>
        </p:nvSpPr>
        <p:spPr bwMode="auto">
          <a:xfrm>
            <a:off x="6222230" y="1327548"/>
            <a:ext cx="176213" cy="241697"/>
          </a:xfrm>
          <a:custGeom>
            <a:avLst/>
            <a:gdLst>
              <a:gd name="T0" fmla="*/ 213395 w 109"/>
              <a:gd name="T1" fmla="*/ 0 h 150"/>
              <a:gd name="T2" fmla="*/ 21555 w 109"/>
              <a:gd name="T3" fmla="*/ 0 h 150"/>
              <a:gd name="T4" fmla="*/ 0 w 109"/>
              <a:gd name="T5" fmla="*/ 23633 h 150"/>
              <a:gd name="T6" fmla="*/ 0 w 109"/>
              <a:gd name="T7" fmla="*/ 300778 h 150"/>
              <a:gd name="T8" fmla="*/ 21555 w 109"/>
              <a:gd name="T9" fmla="*/ 322262 h 150"/>
              <a:gd name="T10" fmla="*/ 213395 w 109"/>
              <a:gd name="T11" fmla="*/ 322262 h 150"/>
              <a:gd name="T12" fmla="*/ 234950 w 109"/>
              <a:gd name="T13" fmla="*/ 300778 h 150"/>
              <a:gd name="T14" fmla="*/ 234950 w 109"/>
              <a:gd name="T15" fmla="*/ 23633 h 150"/>
              <a:gd name="T16" fmla="*/ 213395 w 109"/>
              <a:gd name="T17" fmla="*/ 0 h 150"/>
              <a:gd name="T18" fmla="*/ 116397 w 109"/>
              <a:gd name="T19" fmla="*/ 313668 h 150"/>
              <a:gd name="T20" fmla="*/ 103464 w 109"/>
              <a:gd name="T21" fmla="*/ 300778 h 150"/>
              <a:gd name="T22" fmla="*/ 116397 w 109"/>
              <a:gd name="T23" fmla="*/ 287887 h 150"/>
              <a:gd name="T24" fmla="*/ 129330 w 109"/>
              <a:gd name="T25" fmla="*/ 300778 h 150"/>
              <a:gd name="T26" fmla="*/ 116397 w 109"/>
              <a:gd name="T27" fmla="*/ 313668 h 150"/>
              <a:gd name="T28" fmla="*/ 213395 w 109"/>
              <a:gd name="T29" fmla="*/ 277145 h 150"/>
              <a:gd name="T30" fmla="*/ 21555 w 109"/>
              <a:gd name="T31" fmla="*/ 277145 h 150"/>
              <a:gd name="T32" fmla="*/ 21555 w 109"/>
              <a:gd name="T33" fmla="*/ 27929 h 150"/>
              <a:gd name="T34" fmla="*/ 213395 w 109"/>
              <a:gd name="T35" fmla="*/ 27929 h 150"/>
              <a:gd name="T36" fmla="*/ 213395 w 109"/>
              <a:gd name="T37" fmla="*/ 277145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38936" name="Group 56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8" y="2976573"/>
            <a:ext cx="214313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7" name="Group 63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8" y="3689759"/>
            <a:ext cx="214313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8" name="Oval 18"/>
          <p:cNvSpPr>
            <a:spLocks noChangeArrowheads="1"/>
          </p:cNvSpPr>
          <p:nvPr/>
        </p:nvSpPr>
        <p:spPr bwMode="auto">
          <a:xfrm>
            <a:off x="6096001" y="2034779"/>
            <a:ext cx="435769" cy="4381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8939" name="Group 59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54" y="2166949"/>
            <a:ext cx="238125" cy="20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40" name="等腰三角形 12"/>
          <p:cNvGrpSpPr>
            <a:grpSpLocks/>
          </p:cNvGrpSpPr>
          <p:nvPr/>
        </p:nvGrpSpPr>
        <p:grpSpPr bwMode="auto">
          <a:xfrm>
            <a:off x="2477691" y="1490663"/>
            <a:ext cx="960834" cy="658416"/>
            <a:chOff x="0" y="0"/>
            <a:chExt cx="807" cy="553"/>
          </a:xfrm>
        </p:grpSpPr>
        <p:pic>
          <p:nvPicPr>
            <p:cNvPr id="38949" name="等腰三角形 12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7" cy="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0" name="Text Box 44"/>
            <p:cNvSpPr txBox="1">
              <a:spLocks noChangeArrowheads="1"/>
            </p:cNvSpPr>
            <p:nvPr/>
          </p:nvSpPr>
          <p:spPr bwMode="auto">
            <a:xfrm>
              <a:off x="19" y="16"/>
              <a:ext cx="765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8941" name="TextBox 13"/>
          <p:cNvSpPr txBox="1">
            <a:spLocks noChangeArrowheads="1"/>
          </p:cNvSpPr>
          <p:nvPr/>
        </p:nvSpPr>
        <p:spPr bwMode="auto">
          <a:xfrm>
            <a:off x="6665134" y="1207294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2" name="TextBox 13"/>
          <p:cNvSpPr txBox="1">
            <a:spLocks noChangeArrowheads="1"/>
          </p:cNvSpPr>
          <p:nvPr/>
        </p:nvSpPr>
        <p:spPr bwMode="auto">
          <a:xfrm>
            <a:off x="6665119" y="1431143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3" name="TextBox 13"/>
          <p:cNvSpPr txBox="1">
            <a:spLocks noChangeArrowheads="1"/>
          </p:cNvSpPr>
          <p:nvPr/>
        </p:nvSpPr>
        <p:spPr bwMode="auto">
          <a:xfrm>
            <a:off x="6665134" y="1978819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4" name="TextBox 13"/>
          <p:cNvSpPr txBox="1">
            <a:spLocks noChangeArrowheads="1"/>
          </p:cNvSpPr>
          <p:nvPr/>
        </p:nvSpPr>
        <p:spPr bwMode="auto">
          <a:xfrm>
            <a:off x="6665119" y="2202668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5" name="TextBox 13"/>
          <p:cNvSpPr txBox="1">
            <a:spLocks noChangeArrowheads="1"/>
          </p:cNvSpPr>
          <p:nvPr/>
        </p:nvSpPr>
        <p:spPr bwMode="auto">
          <a:xfrm>
            <a:off x="6665134" y="2827735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6" name="TextBox 13"/>
          <p:cNvSpPr txBox="1">
            <a:spLocks noChangeArrowheads="1"/>
          </p:cNvSpPr>
          <p:nvPr/>
        </p:nvSpPr>
        <p:spPr bwMode="auto">
          <a:xfrm>
            <a:off x="6665119" y="3051585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7" name="TextBox 13"/>
          <p:cNvSpPr txBox="1">
            <a:spLocks noChangeArrowheads="1"/>
          </p:cNvSpPr>
          <p:nvPr/>
        </p:nvSpPr>
        <p:spPr bwMode="auto">
          <a:xfrm>
            <a:off x="6665134" y="3576638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8" name="TextBox 13"/>
          <p:cNvSpPr txBox="1">
            <a:spLocks noChangeArrowheads="1"/>
          </p:cNvSpPr>
          <p:nvPr/>
        </p:nvSpPr>
        <p:spPr bwMode="auto">
          <a:xfrm>
            <a:off x="6665119" y="3800487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9939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940" name="AutoShape 3"/>
          <p:cNvGrpSpPr>
            <a:grpSpLocks/>
          </p:cNvGrpSpPr>
          <p:nvPr/>
        </p:nvGrpSpPr>
        <p:grpSpPr bwMode="auto">
          <a:xfrm>
            <a:off x="1503782" y="3612368"/>
            <a:ext cx="631031" cy="626269"/>
            <a:chOff x="0" y="0"/>
            <a:chExt cx="530" cy="526"/>
          </a:xfrm>
        </p:grpSpPr>
        <p:pic>
          <p:nvPicPr>
            <p:cNvPr id="39979" name="AutoShape 3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0" cy="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80" name="Text Box 6"/>
            <p:cNvSpPr txBox="1">
              <a:spLocks noChangeArrowheads="1"/>
            </p:cNvSpPr>
            <p:nvPr/>
          </p:nvSpPr>
          <p:spPr bwMode="auto">
            <a:xfrm>
              <a:off x="13" y="10"/>
              <a:ext cx="505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1" name="AutoShape 4"/>
          <p:cNvGrpSpPr>
            <a:grpSpLocks/>
          </p:cNvGrpSpPr>
          <p:nvPr/>
        </p:nvGrpSpPr>
        <p:grpSpPr bwMode="auto">
          <a:xfrm>
            <a:off x="4800617" y="2820597"/>
            <a:ext cx="631031" cy="631031"/>
            <a:chOff x="0" y="0"/>
            <a:chExt cx="530" cy="530"/>
          </a:xfrm>
        </p:grpSpPr>
        <p:pic>
          <p:nvPicPr>
            <p:cNvPr id="39977" name="AutoShape 4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0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8" name="Text Box 9"/>
            <p:cNvSpPr txBox="1">
              <a:spLocks noChangeArrowheads="1"/>
            </p:cNvSpPr>
            <p:nvPr/>
          </p:nvSpPr>
          <p:spPr bwMode="auto">
            <a:xfrm>
              <a:off x="11" y="12"/>
              <a:ext cx="506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2" name="AutoShape 5"/>
          <p:cNvGrpSpPr>
            <a:grpSpLocks/>
          </p:cNvGrpSpPr>
          <p:nvPr/>
        </p:nvGrpSpPr>
        <p:grpSpPr bwMode="auto">
          <a:xfrm>
            <a:off x="3145649" y="3218272"/>
            <a:ext cx="631031" cy="631031"/>
            <a:chOff x="0" y="0"/>
            <a:chExt cx="530" cy="530"/>
          </a:xfrm>
        </p:grpSpPr>
        <p:pic>
          <p:nvPicPr>
            <p:cNvPr id="39975" name="AutoShape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0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6" name="Text Box 12"/>
            <p:cNvSpPr txBox="1">
              <a:spLocks noChangeArrowheads="1"/>
            </p:cNvSpPr>
            <p:nvPr/>
          </p:nvSpPr>
          <p:spPr bwMode="auto">
            <a:xfrm>
              <a:off x="12" y="13"/>
              <a:ext cx="506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3" name="AutoShape 6"/>
          <p:cNvGrpSpPr>
            <a:grpSpLocks/>
          </p:cNvGrpSpPr>
          <p:nvPr/>
        </p:nvGrpSpPr>
        <p:grpSpPr bwMode="auto">
          <a:xfrm>
            <a:off x="6423446" y="2422935"/>
            <a:ext cx="626269" cy="626269"/>
            <a:chOff x="0" y="0"/>
            <a:chExt cx="526" cy="526"/>
          </a:xfrm>
        </p:grpSpPr>
        <p:pic>
          <p:nvPicPr>
            <p:cNvPr id="39973" name="AutoShape 6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6" cy="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4" name="Text Box 15"/>
            <p:cNvSpPr txBox="1">
              <a:spLocks noChangeArrowheads="1"/>
            </p:cNvSpPr>
            <p:nvPr/>
          </p:nvSpPr>
          <p:spPr bwMode="auto">
            <a:xfrm>
              <a:off x="11" y="11"/>
              <a:ext cx="505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4" name="AutoShape 7"/>
          <p:cNvGrpSpPr>
            <a:grpSpLocks/>
          </p:cNvGrpSpPr>
          <p:nvPr/>
        </p:nvGrpSpPr>
        <p:grpSpPr bwMode="auto">
          <a:xfrm>
            <a:off x="1157288" y="3300424"/>
            <a:ext cx="1622822" cy="1033463"/>
            <a:chOff x="0" y="0"/>
            <a:chExt cx="1363" cy="868"/>
          </a:xfrm>
        </p:grpSpPr>
        <p:pic>
          <p:nvPicPr>
            <p:cNvPr id="39971" name="AutoShape 7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3" cy="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2" name="Text Box 18"/>
            <p:cNvSpPr txBox="1">
              <a:spLocks noChangeArrowheads="1"/>
            </p:cNvSpPr>
            <p:nvPr/>
          </p:nvSpPr>
          <p:spPr bwMode="auto">
            <a:xfrm>
              <a:off x="6" y="9"/>
              <a:ext cx="1345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5" name="AutoShape 8"/>
          <p:cNvGrpSpPr>
            <a:grpSpLocks/>
          </p:cNvGrpSpPr>
          <p:nvPr/>
        </p:nvGrpSpPr>
        <p:grpSpPr bwMode="auto">
          <a:xfrm>
            <a:off x="2820591" y="2926558"/>
            <a:ext cx="1627584" cy="1032272"/>
            <a:chOff x="0" y="0"/>
            <a:chExt cx="1367" cy="867"/>
          </a:xfrm>
        </p:grpSpPr>
        <p:pic>
          <p:nvPicPr>
            <p:cNvPr id="39969" name="AutoShape 8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7" cy="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0" name="Text Box 21"/>
            <p:cNvSpPr txBox="1">
              <a:spLocks noChangeArrowheads="1"/>
            </p:cNvSpPr>
            <p:nvPr/>
          </p:nvSpPr>
          <p:spPr bwMode="auto">
            <a:xfrm>
              <a:off x="10" y="8"/>
              <a:ext cx="1344" cy="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6" name="AutoShape 9"/>
          <p:cNvGrpSpPr>
            <a:grpSpLocks/>
          </p:cNvGrpSpPr>
          <p:nvPr/>
        </p:nvGrpSpPr>
        <p:grpSpPr bwMode="auto">
          <a:xfrm>
            <a:off x="4489847" y="2546759"/>
            <a:ext cx="1622822" cy="1033463"/>
            <a:chOff x="0" y="0"/>
            <a:chExt cx="1363" cy="868"/>
          </a:xfrm>
        </p:grpSpPr>
        <p:pic>
          <p:nvPicPr>
            <p:cNvPr id="39967" name="AutoShape 9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3" cy="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68" name="Text Box 24"/>
            <p:cNvSpPr txBox="1">
              <a:spLocks noChangeArrowheads="1"/>
            </p:cNvSpPr>
            <p:nvPr/>
          </p:nvSpPr>
          <p:spPr bwMode="auto">
            <a:xfrm>
              <a:off x="8" y="8"/>
              <a:ext cx="1344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7" name="AutoShape 10"/>
          <p:cNvGrpSpPr>
            <a:grpSpLocks/>
          </p:cNvGrpSpPr>
          <p:nvPr/>
        </p:nvGrpSpPr>
        <p:grpSpPr bwMode="auto">
          <a:xfrm>
            <a:off x="6154341" y="2171700"/>
            <a:ext cx="1622822" cy="1028700"/>
            <a:chOff x="0" y="0"/>
            <a:chExt cx="1363" cy="864"/>
          </a:xfrm>
        </p:grpSpPr>
        <p:pic>
          <p:nvPicPr>
            <p:cNvPr id="39965" name="AutoShape 10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3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66" name="Text Box 27"/>
            <p:cNvSpPr txBox="1">
              <a:spLocks noChangeArrowheads="1"/>
            </p:cNvSpPr>
            <p:nvPr/>
          </p:nvSpPr>
          <p:spPr bwMode="auto">
            <a:xfrm>
              <a:off x="6" y="7"/>
              <a:ext cx="1345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9948" name="AutoShape 11"/>
          <p:cNvSpPr>
            <a:spLocks/>
          </p:cNvSpPr>
          <p:nvPr/>
        </p:nvSpPr>
        <p:spPr bwMode="auto">
          <a:xfrm>
            <a:off x="6627019" y="2627717"/>
            <a:ext cx="242888" cy="215503"/>
          </a:xfrm>
          <a:custGeom>
            <a:avLst/>
            <a:gdLst>
              <a:gd name="T0" fmla="*/ 322007 w 21263"/>
              <a:gd name="T1" fmla="*/ 34725 h 21266"/>
              <a:gd name="T2" fmla="*/ 292536 w 21263"/>
              <a:gd name="T3" fmla="*/ 7756 h 21266"/>
              <a:gd name="T4" fmla="*/ 277808 w 21263"/>
              <a:gd name="T5" fmla="*/ 7756 h 21266"/>
              <a:gd name="T6" fmla="*/ 275356 w 21263"/>
              <a:gd name="T7" fmla="*/ 15106 h 21266"/>
              <a:gd name="T8" fmla="*/ 267999 w 21263"/>
              <a:gd name="T9" fmla="*/ 17565 h 21266"/>
              <a:gd name="T10" fmla="*/ 267999 w 21263"/>
              <a:gd name="T11" fmla="*/ 17565 h 21266"/>
              <a:gd name="T12" fmla="*/ 194344 w 21263"/>
              <a:gd name="T13" fmla="*/ 91136 h 21266"/>
              <a:gd name="T14" fmla="*/ 189424 w 21263"/>
              <a:gd name="T15" fmla="*/ 110754 h 21266"/>
              <a:gd name="T16" fmla="*/ 196796 w 21263"/>
              <a:gd name="T17" fmla="*/ 118118 h 21266"/>
              <a:gd name="T18" fmla="*/ 196796 w 21263"/>
              <a:gd name="T19" fmla="*/ 118118 h 21266"/>
              <a:gd name="T20" fmla="*/ 199248 w 21263"/>
              <a:gd name="T21" fmla="*/ 120564 h 21266"/>
              <a:gd name="T22" fmla="*/ 182068 w 21263"/>
              <a:gd name="T23" fmla="*/ 135278 h 21266"/>
              <a:gd name="T24" fmla="*/ 128044 w 21263"/>
              <a:gd name="T25" fmla="*/ 81326 h 21266"/>
              <a:gd name="T26" fmla="*/ 110864 w 21263"/>
              <a:gd name="T27" fmla="*/ 20011 h 21266"/>
              <a:gd name="T28" fmla="*/ 47032 w 21263"/>
              <a:gd name="T29" fmla="*/ 2851 h 21266"/>
              <a:gd name="T30" fmla="*/ 83860 w 21263"/>
              <a:gd name="T31" fmla="*/ 39629 h 21266"/>
              <a:gd name="T32" fmla="*/ 74036 w 21263"/>
              <a:gd name="T33" fmla="*/ 73962 h 21266"/>
              <a:gd name="T34" fmla="*/ 39661 w 21263"/>
              <a:gd name="T35" fmla="*/ 83772 h 21266"/>
              <a:gd name="T36" fmla="*/ 2848 w 21263"/>
              <a:gd name="T37" fmla="*/ 46993 h 21266"/>
              <a:gd name="T38" fmla="*/ 20028 w 21263"/>
              <a:gd name="T39" fmla="*/ 110754 h 21266"/>
              <a:gd name="T40" fmla="*/ 83860 w 21263"/>
              <a:gd name="T41" fmla="*/ 125468 h 21266"/>
              <a:gd name="T42" fmla="*/ 86312 w 21263"/>
              <a:gd name="T43" fmla="*/ 125468 h 21266"/>
              <a:gd name="T44" fmla="*/ 137868 w 21263"/>
              <a:gd name="T45" fmla="*/ 179420 h 21266"/>
              <a:gd name="T46" fmla="*/ 88764 w 21263"/>
              <a:gd name="T47" fmla="*/ 230926 h 21266"/>
              <a:gd name="T48" fmla="*/ 83860 w 21263"/>
              <a:gd name="T49" fmla="*/ 228481 h 21266"/>
              <a:gd name="T50" fmla="*/ 71584 w 21263"/>
              <a:gd name="T51" fmla="*/ 238290 h 21266"/>
              <a:gd name="T52" fmla="*/ 47032 w 21263"/>
              <a:gd name="T53" fmla="*/ 277528 h 21266"/>
              <a:gd name="T54" fmla="*/ 51937 w 21263"/>
              <a:gd name="T55" fmla="*/ 282432 h 21266"/>
              <a:gd name="T56" fmla="*/ 91232 w 21263"/>
              <a:gd name="T57" fmla="*/ 257909 h 21266"/>
              <a:gd name="T58" fmla="*/ 101040 w 21263"/>
              <a:gd name="T59" fmla="*/ 243195 h 21266"/>
              <a:gd name="T60" fmla="*/ 98588 w 21263"/>
              <a:gd name="T61" fmla="*/ 240736 h 21266"/>
              <a:gd name="T62" fmla="*/ 150144 w 21263"/>
              <a:gd name="T63" fmla="*/ 191689 h 21266"/>
              <a:gd name="T64" fmla="*/ 236076 w 21263"/>
              <a:gd name="T65" fmla="*/ 277528 h 21266"/>
              <a:gd name="T66" fmla="*/ 258175 w 21263"/>
              <a:gd name="T67" fmla="*/ 287337 h 21266"/>
              <a:gd name="T68" fmla="*/ 280275 w 21263"/>
              <a:gd name="T69" fmla="*/ 277528 h 21266"/>
              <a:gd name="T70" fmla="*/ 280275 w 21263"/>
              <a:gd name="T71" fmla="*/ 233385 h 21266"/>
              <a:gd name="T72" fmla="*/ 194344 w 21263"/>
              <a:gd name="T73" fmla="*/ 147546 h 21266"/>
              <a:gd name="T74" fmla="*/ 209072 w 21263"/>
              <a:gd name="T75" fmla="*/ 132832 h 21266"/>
              <a:gd name="T76" fmla="*/ 216428 w 21263"/>
              <a:gd name="T77" fmla="*/ 140183 h 21266"/>
              <a:gd name="T78" fmla="*/ 236076 w 21263"/>
              <a:gd name="T79" fmla="*/ 135278 h 21266"/>
              <a:gd name="T80" fmla="*/ 309731 w 21263"/>
              <a:gd name="T81" fmla="*/ 59248 h 21266"/>
              <a:gd name="T82" fmla="*/ 309731 w 21263"/>
              <a:gd name="T83" fmla="*/ 59248 h 21266"/>
              <a:gd name="T84" fmla="*/ 309731 w 21263"/>
              <a:gd name="T85" fmla="*/ 59248 h 21266"/>
              <a:gd name="T86" fmla="*/ 312183 w 21263"/>
              <a:gd name="T87" fmla="*/ 51898 h 21266"/>
              <a:gd name="T88" fmla="*/ 322007 w 21263"/>
              <a:gd name="T89" fmla="*/ 49439 h 21266"/>
              <a:gd name="T90" fmla="*/ 322007 w 21263"/>
              <a:gd name="T91" fmla="*/ 34725 h 21266"/>
              <a:gd name="T92" fmla="*/ 260627 w 21263"/>
              <a:gd name="T93" fmla="*/ 248099 h 21266"/>
              <a:gd name="T94" fmla="*/ 272903 w 21263"/>
              <a:gd name="T95" fmla="*/ 260354 h 21266"/>
              <a:gd name="T96" fmla="*/ 260627 w 21263"/>
              <a:gd name="T97" fmla="*/ 272623 h 21266"/>
              <a:gd name="T98" fmla="*/ 248352 w 21263"/>
              <a:gd name="T99" fmla="*/ 260354 h 21266"/>
              <a:gd name="T100" fmla="*/ 260627 w 21263"/>
              <a:gd name="T101" fmla="*/ 248099 h 21266"/>
              <a:gd name="T102" fmla="*/ 218895 w 21263"/>
              <a:gd name="T103" fmla="*/ 96040 h 21266"/>
              <a:gd name="T104" fmla="*/ 213976 w 21263"/>
              <a:gd name="T105" fmla="*/ 91136 h 21266"/>
              <a:gd name="T106" fmla="*/ 270451 w 21263"/>
              <a:gd name="T107" fmla="*/ 37184 h 21266"/>
              <a:gd name="T108" fmla="*/ 275356 w 21263"/>
              <a:gd name="T109" fmla="*/ 42089 h 21266"/>
              <a:gd name="T110" fmla="*/ 218895 w 21263"/>
              <a:gd name="T111" fmla="*/ 96040 h 21266"/>
              <a:gd name="T112" fmla="*/ 236076 w 21263"/>
              <a:gd name="T113" fmla="*/ 113213 h 21266"/>
              <a:gd name="T114" fmla="*/ 231171 w 21263"/>
              <a:gd name="T115" fmla="*/ 110754 h 21266"/>
              <a:gd name="T116" fmla="*/ 287631 w 21263"/>
              <a:gd name="T117" fmla="*/ 54344 h 21266"/>
              <a:gd name="T118" fmla="*/ 292536 w 21263"/>
              <a:gd name="T119" fmla="*/ 59248 h 21266"/>
              <a:gd name="T120" fmla="*/ 236076 w 21263"/>
              <a:gd name="T121" fmla="*/ 113213 h 21266"/>
              <a:gd name="T122" fmla="*/ 236076 w 21263"/>
              <a:gd name="T123" fmla="*/ 113213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49" name="AutoShape 27"/>
          <p:cNvSpPr>
            <a:spLocks/>
          </p:cNvSpPr>
          <p:nvPr/>
        </p:nvSpPr>
        <p:spPr bwMode="auto">
          <a:xfrm>
            <a:off x="1662117" y="3780236"/>
            <a:ext cx="305991" cy="303609"/>
          </a:xfrm>
          <a:custGeom>
            <a:avLst/>
            <a:gdLst>
              <a:gd name="T0" fmla="*/ 39121 w 20931"/>
              <a:gd name="T1" fmla="*/ 36287 h 20973"/>
              <a:gd name="T2" fmla="*/ 39121 w 20931"/>
              <a:gd name="T3" fmla="*/ 218687 h 20973"/>
              <a:gd name="T4" fmla="*/ 169522 w 20931"/>
              <a:gd name="T5" fmla="*/ 252194 h 20973"/>
              <a:gd name="T6" fmla="*/ 210514 w 20931"/>
              <a:gd name="T7" fmla="*/ 293133 h 20973"/>
              <a:gd name="T8" fmla="*/ 266398 w 20931"/>
              <a:gd name="T9" fmla="*/ 281977 h 20973"/>
              <a:gd name="T10" fmla="*/ 266398 w 20931"/>
              <a:gd name="T11" fmla="*/ 334091 h 20973"/>
              <a:gd name="T12" fmla="*/ 281309 w 20931"/>
              <a:gd name="T13" fmla="*/ 348973 h 20973"/>
              <a:gd name="T14" fmla="*/ 329747 w 20931"/>
              <a:gd name="T15" fmla="*/ 348973 h 20973"/>
              <a:gd name="T16" fmla="*/ 329747 w 20931"/>
              <a:gd name="T17" fmla="*/ 404812 h 20973"/>
              <a:gd name="T18" fmla="*/ 407988 w 20931"/>
              <a:gd name="T19" fmla="*/ 404812 h 20973"/>
              <a:gd name="T20" fmla="*/ 407988 w 20931"/>
              <a:gd name="T21" fmla="*/ 326641 h 20973"/>
              <a:gd name="T22" fmla="*/ 251506 w 20931"/>
              <a:gd name="T23" fmla="*/ 170298 h 20973"/>
              <a:gd name="T24" fmla="*/ 221683 w 20931"/>
              <a:gd name="T25" fmla="*/ 36287 h 20973"/>
              <a:gd name="T26" fmla="*/ 39121 w 20931"/>
              <a:gd name="T27" fmla="*/ 36287 h 20973"/>
              <a:gd name="T28" fmla="*/ 50309 w 20931"/>
              <a:gd name="T29" fmla="*/ 185179 h 20973"/>
              <a:gd name="T30" fmla="*/ 65201 w 20931"/>
              <a:gd name="T31" fmla="*/ 62344 h 20973"/>
              <a:gd name="T32" fmla="*/ 184434 w 20931"/>
              <a:gd name="T33" fmla="*/ 51188 h 20973"/>
              <a:gd name="T34" fmla="*/ 50309 w 20931"/>
              <a:gd name="T35" fmla="*/ 185179 h 20973"/>
              <a:gd name="T36" fmla="*/ 50309 w 20931"/>
              <a:gd name="T37" fmla="*/ 185179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0" name="AutoShape 29"/>
          <p:cNvSpPr>
            <a:spLocks/>
          </p:cNvSpPr>
          <p:nvPr/>
        </p:nvSpPr>
        <p:spPr bwMode="auto">
          <a:xfrm>
            <a:off x="3364706" y="3393282"/>
            <a:ext cx="201216" cy="189310"/>
          </a:xfrm>
          <a:custGeom>
            <a:avLst/>
            <a:gdLst>
              <a:gd name="T0" fmla="*/ 183218 w 21600"/>
              <a:gd name="T1" fmla="*/ 216818 h 21600"/>
              <a:gd name="T2" fmla="*/ 183218 w 21600"/>
              <a:gd name="T3" fmla="*/ 252413 h 21600"/>
              <a:gd name="T4" fmla="*/ 268288 w 21600"/>
              <a:gd name="T5" fmla="*/ 132680 h 21600"/>
              <a:gd name="T6" fmla="*/ 134144 w 21600"/>
              <a:gd name="T7" fmla="*/ 0 h 21600"/>
              <a:gd name="T8" fmla="*/ 0 w 21600"/>
              <a:gd name="T9" fmla="*/ 132680 h 21600"/>
              <a:gd name="T10" fmla="*/ 81791 w 21600"/>
              <a:gd name="T11" fmla="*/ 252413 h 21600"/>
              <a:gd name="T12" fmla="*/ 81791 w 21600"/>
              <a:gd name="T13" fmla="*/ 216818 h 21600"/>
              <a:gd name="T14" fmla="*/ 32716 w 21600"/>
              <a:gd name="T15" fmla="*/ 132680 h 21600"/>
              <a:gd name="T16" fmla="*/ 134144 w 21600"/>
              <a:gd name="T17" fmla="*/ 32358 h 21600"/>
              <a:gd name="T18" fmla="*/ 235572 w 21600"/>
              <a:gd name="T19" fmla="*/ 132680 h 21600"/>
              <a:gd name="T20" fmla="*/ 183218 w 21600"/>
              <a:gd name="T21" fmla="*/ 216818 h 21600"/>
              <a:gd name="T22" fmla="*/ 183218 w 21600"/>
              <a:gd name="T23" fmla="*/ 216818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1" name="AutoShape 30"/>
          <p:cNvSpPr>
            <a:spLocks/>
          </p:cNvSpPr>
          <p:nvPr/>
        </p:nvSpPr>
        <p:spPr bwMode="auto">
          <a:xfrm>
            <a:off x="3320657" y="3349240"/>
            <a:ext cx="290513" cy="279797"/>
          </a:xfrm>
          <a:custGeom>
            <a:avLst/>
            <a:gdLst>
              <a:gd name="T0" fmla="*/ 193675 w 21600"/>
              <a:gd name="T1" fmla="*/ 0 h 21600"/>
              <a:gd name="T2" fmla="*/ 0 w 21600"/>
              <a:gd name="T3" fmla="*/ 191402 h 21600"/>
              <a:gd name="T4" fmla="*/ 141150 w 21600"/>
              <a:gd name="T5" fmla="*/ 373062 h 21600"/>
              <a:gd name="T6" fmla="*/ 141150 w 21600"/>
              <a:gd name="T7" fmla="*/ 347103 h 21600"/>
              <a:gd name="T8" fmla="*/ 26254 w 21600"/>
              <a:gd name="T9" fmla="*/ 191402 h 21600"/>
              <a:gd name="T10" fmla="*/ 193675 w 21600"/>
              <a:gd name="T11" fmla="*/ 25959 h 21600"/>
              <a:gd name="T12" fmla="*/ 361096 w 21600"/>
              <a:gd name="T13" fmla="*/ 191402 h 21600"/>
              <a:gd name="T14" fmla="*/ 242919 w 21600"/>
              <a:gd name="T15" fmla="*/ 347103 h 21600"/>
              <a:gd name="T16" fmla="*/ 242919 w 21600"/>
              <a:gd name="T17" fmla="*/ 373062 h 21600"/>
              <a:gd name="T18" fmla="*/ 387350 w 21600"/>
              <a:gd name="T19" fmla="*/ 191402 h 21600"/>
              <a:gd name="T20" fmla="*/ 193675 w 21600"/>
              <a:gd name="T21" fmla="*/ 0 h 21600"/>
              <a:gd name="T22" fmla="*/ 193675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2" name="AutoShape 31"/>
          <p:cNvSpPr>
            <a:spLocks/>
          </p:cNvSpPr>
          <p:nvPr/>
        </p:nvSpPr>
        <p:spPr bwMode="auto">
          <a:xfrm>
            <a:off x="3424238" y="3463540"/>
            <a:ext cx="88106" cy="233363"/>
          </a:xfrm>
          <a:custGeom>
            <a:avLst/>
            <a:gdLst>
              <a:gd name="T0" fmla="*/ 78317 w 21600"/>
              <a:gd name="T1" fmla="*/ 265774 h 21600"/>
              <a:gd name="T2" fmla="*/ 78317 w 21600"/>
              <a:gd name="T3" fmla="*/ 68064 h 21600"/>
              <a:gd name="T4" fmla="*/ 94633 w 21600"/>
              <a:gd name="T5" fmla="*/ 38894 h 21600"/>
              <a:gd name="T6" fmla="*/ 55474 w 21600"/>
              <a:gd name="T7" fmla="*/ 0 h 21600"/>
              <a:gd name="T8" fmla="*/ 16316 w 21600"/>
              <a:gd name="T9" fmla="*/ 38894 h 21600"/>
              <a:gd name="T10" fmla="*/ 32632 w 21600"/>
              <a:gd name="T11" fmla="*/ 68064 h 21600"/>
              <a:gd name="T12" fmla="*/ 32632 w 21600"/>
              <a:gd name="T13" fmla="*/ 68064 h 21600"/>
              <a:gd name="T14" fmla="*/ 32632 w 21600"/>
              <a:gd name="T15" fmla="*/ 265774 h 21600"/>
              <a:gd name="T16" fmla="*/ 0 w 21600"/>
              <a:gd name="T17" fmla="*/ 311150 h 21600"/>
              <a:gd name="T18" fmla="*/ 117475 w 21600"/>
              <a:gd name="T19" fmla="*/ 311150 h 21600"/>
              <a:gd name="T20" fmla="*/ 78317 w 21600"/>
              <a:gd name="T21" fmla="*/ 265774 h 21600"/>
              <a:gd name="T22" fmla="*/ 78317 w 21600"/>
              <a:gd name="T23" fmla="*/ 265774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3" name="Rectangle 33"/>
          <p:cNvSpPr>
            <a:spLocks noChangeArrowheads="1"/>
          </p:cNvSpPr>
          <p:nvPr/>
        </p:nvSpPr>
        <p:spPr bwMode="auto">
          <a:xfrm>
            <a:off x="5111358" y="3007520"/>
            <a:ext cx="44053" cy="248841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4" name="Rectangle 34"/>
          <p:cNvSpPr>
            <a:spLocks noChangeArrowheads="1"/>
          </p:cNvSpPr>
          <p:nvPr/>
        </p:nvSpPr>
        <p:spPr bwMode="auto">
          <a:xfrm>
            <a:off x="5038725" y="3057537"/>
            <a:ext cx="44054" cy="198835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5" name="Rectangle 35"/>
          <p:cNvSpPr>
            <a:spLocks noChangeArrowheads="1"/>
          </p:cNvSpPr>
          <p:nvPr/>
        </p:nvSpPr>
        <p:spPr bwMode="auto">
          <a:xfrm>
            <a:off x="4962549" y="3096816"/>
            <a:ext cx="46435" cy="159544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6" name="Rectangle 36"/>
          <p:cNvSpPr>
            <a:spLocks noChangeArrowheads="1"/>
          </p:cNvSpPr>
          <p:nvPr/>
        </p:nvSpPr>
        <p:spPr bwMode="auto">
          <a:xfrm>
            <a:off x="5183982" y="2946809"/>
            <a:ext cx="45244" cy="30956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7" name="TextBox 13"/>
          <p:cNvSpPr txBox="1">
            <a:spLocks noChangeArrowheads="1"/>
          </p:cNvSpPr>
          <p:nvPr/>
        </p:nvSpPr>
        <p:spPr bwMode="auto">
          <a:xfrm>
            <a:off x="1159669" y="255627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8" name="TextBox 13"/>
          <p:cNvSpPr txBox="1">
            <a:spLocks noChangeArrowheads="1"/>
          </p:cNvSpPr>
          <p:nvPr/>
        </p:nvSpPr>
        <p:spPr bwMode="auto">
          <a:xfrm>
            <a:off x="1162061" y="2797980"/>
            <a:ext cx="15216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9" name="TextBox 13"/>
          <p:cNvSpPr txBox="1">
            <a:spLocks noChangeArrowheads="1"/>
          </p:cNvSpPr>
          <p:nvPr/>
        </p:nvSpPr>
        <p:spPr bwMode="auto">
          <a:xfrm>
            <a:off x="2837260" y="2100263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0" name="TextBox 13"/>
          <p:cNvSpPr txBox="1">
            <a:spLocks noChangeArrowheads="1"/>
          </p:cNvSpPr>
          <p:nvPr/>
        </p:nvSpPr>
        <p:spPr bwMode="auto">
          <a:xfrm>
            <a:off x="2839655" y="2341972"/>
            <a:ext cx="15216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4504135" y="1722835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2" name="TextBox 13"/>
          <p:cNvSpPr txBox="1">
            <a:spLocks noChangeArrowheads="1"/>
          </p:cNvSpPr>
          <p:nvPr/>
        </p:nvSpPr>
        <p:spPr bwMode="auto">
          <a:xfrm>
            <a:off x="4507727" y="1964543"/>
            <a:ext cx="15204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3" name="TextBox 13"/>
          <p:cNvSpPr txBox="1">
            <a:spLocks noChangeArrowheads="1"/>
          </p:cNvSpPr>
          <p:nvPr/>
        </p:nvSpPr>
        <p:spPr bwMode="auto">
          <a:xfrm>
            <a:off x="6161485" y="13061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4" name="TextBox 13"/>
          <p:cNvSpPr txBox="1">
            <a:spLocks noChangeArrowheads="1"/>
          </p:cNvSpPr>
          <p:nvPr/>
        </p:nvSpPr>
        <p:spPr bwMode="auto">
          <a:xfrm>
            <a:off x="6165060" y="1547825"/>
            <a:ext cx="15204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6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964" name="Freeform 17"/>
          <p:cNvGrpSpPr>
            <a:grpSpLocks/>
          </p:cNvGrpSpPr>
          <p:nvPr/>
        </p:nvGrpSpPr>
        <p:grpSpPr bwMode="auto">
          <a:xfrm>
            <a:off x="3287316" y="1545433"/>
            <a:ext cx="1215628" cy="1193006"/>
            <a:chOff x="0" y="0"/>
            <a:chExt cx="1021" cy="1002"/>
          </a:xfrm>
        </p:grpSpPr>
        <p:pic>
          <p:nvPicPr>
            <p:cNvPr id="40996" name="Freeform 1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1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7" name="Text Box 6"/>
            <p:cNvSpPr txBox="1">
              <a:spLocks noChangeArrowheads="1"/>
            </p:cNvSpPr>
            <p:nvPr/>
          </p:nvSpPr>
          <p:spPr bwMode="auto">
            <a:xfrm>
              <a:off x="1" y="7"/>
              <a:ext cx="1009" cy="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5" name="Freeform 18"/>
          <p:cNvGrpSpPr>
            <a:grpSpLocks/>
          </p:cNvGrpSpPr>
          <p:nvPr/>
        </p:nvGrpSpPr>
        <p:grpSpPr bwMode="auto">
          <a:xfrm>
            <a:off x="4617262" y="1545433"/>
            <a:ext cx="1216819" cy="1193006"/>
            <a:chOff x="0" y="0"/>
            <a:chExt cx="1022" cy="1002"/>
          </a:xfrm>
        </p:grpSpPr>
        <p:pic>
          <p:nvPicPr>
            <p:cNvPr id="40994" name="Freeform 18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2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5" name="Text Box 9"/>
            <p:cNvSpPr txBox="1">
              <a:spLocks noChangeArrowheads="1"/>
            </p:cNvSpPr>
            <p:nvPr/>
          </p:nvSpPr>
          <p:spPr bwMode="auto">
            <a:xfrm>
              <a:off x="10" y="7"/>
              <a:ext cx="1008" cy="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6" name="Freeform 19"/>
          <p:cNvGrpSpPr>
            <a:grpSpLocks/>
          </p:cNvGrpSpPr>
          <p:nvPr/>
        </p:nvGrpSpPr>
        <p:grpSpPr bwMode="auto">
          <a:xfrm>
            <a:off x="3277805" y="2862265"/>
            <a:ext cx="1216819" cy="1193006"/>
            <a:chOff x="0" y="0"/>
            <a:chExt cx="1022" cy="1002"/>
          </a:xfrm>
        </p:grpSpPr>
        <p:pic>
          <p:nvPicPr>
            <p:cNvPr id="40992" name="Freeform 1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2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3" name="Text Box 12"/>
            <p:cNvSpPr txBox="1">
              <a:spLocks noChangeArrowheads="1"/>
            </p:cNvSpPr>
            <p:nvPr/>
          </p:nvSpPr>
          <p:spPr bwMode="auto">
            <a:xfrm>
              <a:off x="9" y="7"/>
              <a:ext cx="1009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7" name="Freeform 20"/>
          <p:cNvGrpSpPr>
            <a:grpSpLocks/>
          </p:cNvGrpSpPr>
          <p:nvPr/>
        </p:nvGrpSpPr>
        <p:grpSpPr bwMode="auto">
          <a:xfrm>
            <a:off x="4626793" y="2862265"/>
            <a:ext cx="1216819" cy="1193006"/>
            <a:chOff x="0" y="0"/>
            <a:chExt cx="1022" cy="1002"/>
          </a:xfrm>
        </p:grpSpPr>
        <p:pic>
          <p:nvPicPr>
            <p:cNvPr id="40990" name="Freeform 2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2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1" name="Text Box 15"/>
            <p:cNvSpPr txBox="1">
              <a:spLocks noChangeArrowheads="1"/>
            </p:cNvSpPr>
            <p:nvPr/>
          </p:nvSpPr>
          <p:spPr bwMode="auto">
            <a:xfrm>
              <a:off x="2" y="7"/>
              <a:ext cx="1008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40968" name="Freeform 25"/>
          <p:cNvSpPr>
            <a:spLocks/>
          </p:cNvSpPr>
          <p:nvPr/>
        </p:nvSpPr>
        <p:spPr bwMode="auto">
          <a:xfrm>
            <a:off x="4995863" y="3008710"/>
            <a:ext cx="64294" cy="69056"/>
          </a:xfrm>
          <a:custGeom>
            <a:avLst/>
            <a:gdLst>
              <a:gd name="T0" fmla="*/ 0 w 87"/>
              <a:gd name="T1" fmla="*/ 37222 h 94"/>
              <a:gd name="T2" fmla="*/ 32516 w 87"/>
              <a:gd name="T3" fmla="*/ 0 h 94"/>
              <a:gd name="T4" fmla="*/ 85725 w 87"/>
              <a:gd name="T5" fmla="*/ 55833 h 94"/>
              <a:gd name="T6" fmla="*/ 53209 w 87"/>
              <a:gd name="T7" fmla="*/ 92075 h 94"/>
              <a:gd name="T8" fmla="*/ 0 w 87"/>
              <a:gd name="T9" fmla="*/ 37222 h 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94">
                <a:moveTo>
                  <a:pt x="0" y="38"/>
                </a:moveTo>
                <a:lnTo>
                  <a:pt x="33" y="0"/>
                </a:lnTo>
                <a:lnTo>
                  <a:pt x="87" y="57"/>
                </a:lnTo>
                <a:lnTo>
                  <a:pt x="54" y="94"/>
                </a:lnTo>
                <a:lnTo>
                  <a:pt x="0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69" name="Freeform 26"/>
          <p:cNvSpPr>
            <a:spLocks/>
          </p:cNvSpPr>
          <p:nvPr/>
        </p:nvSpPr>
        <p:spPr bwMode="auto">
          <a:xfrm>
            <a:off x="4910146" y="3044441"/>
            <a:ext cx="115491" cy="125015"/>
          </a:xfrm>
          <a:custGeom>
            <a:avLst/>
            <a:gdLst>
              <a:gd name="T0" fmla="*/ 116083 w 65"/>
              <a:gd name="T1" fmla="*/ 0 h 72"/>
              <a:gd name="T2" fmla="*/ 104238 w 65"/>
              <a:gd name="T3" fmla="*/ 13891 h 72"/>
              <a:gd name="T4" fmla="*/ 35536 w 65"/>
              <a:gd name="T5" fmla="*/ 48617 h 72"/>
              <a:gd name="T6" fmla="*/ 21321 w 65"/>
              <a:gd name="T7" fmla="*/ 57877 h 72"/>
              <a:gd name="T8" fmla="*/ 2369 w 65"/>
              <a:gd name="T9" fmla="*/ 111125 h 72"/>
              <a:gd name="T10" fmla="*/ 2369 w 65"/>
              <a:gd name="T11" fmla="*/ 122700 h 72"/>
              <a:gd name="T12" fmla="*/ 7107 w 65"/>
              <a:gd name="T13" fmla="*/ 162057 h 72"/>
              <a:gd name="T14" fmla="*/ 7107 w 65"/>
              <a:gd name="T15" fmla="*/ 162057 h 72"/>
              <a:gd name="T16" fmla="*/ 7107 w 65"/>
              <a:gd name="T17" fmla="*/ 162057 h 72"/>
              <a:gd name="T18" fmla="*/ 7107 w 65"/>
              <a:gd name="T19" fmla="*/ 166687 h 72"/>
              <a:gd name="T20" fmla="*/ 7107 w 65"/>
              <a:gd name="T21" fmla="*/ 129645 h 72"/>
              <a:gd name="T22" fmla="*/ 33167 w 65"/>
              <a:gd name="T23" fmla="*/ 129645 h 72"/>
              <a:gd name="T24" fmla="*/ 33167 w 65"/>
              <a:gd name="T25" fmla="*/ 118070 h 72"/>
              <a:gd name="T26" fmla="*/ 49750 w 65"/>
              <a:gd name="T27" fmla="*/ 92604 h 72"/>
              <a:gd name="T28" fmla="*/ 66333 w 65"/>
              <a:gd name="T29" fmla="*/ 97234 h 72"/>
              <a:gd name="T30" fmla="*/ 61595 w 65"/>
              <a:gd name="T31" fmla="*/ 108810 h 72"/>
              <a:gd name="T32" fmla="*/ 45012 w 65"/>
              <a:gd name="T33" fmla="*/ 131961 h 72"/>
              <a:gd name="T34" fmla="*/ 47381 w 65"/>
              <a:gd name="T35" fmla="*/ 148166 h 72"/>
              <a:gd name="T36" fmla="*/ 54488 w 65"/>
              <a:gd name="T37" fmla="*/ 150481 h 72"/>
              <a:gd name="T38" fmla="*/ 68702 w 65"/>
              <a:gd name="T39" fmla="*/ 145851 h 72"/>
              <a:gd name="T40" fmla="*/ 68702 w 65"/>
              <a:gd name="T41" fmla="*/ 145851 h 72"/>
              <a:gd name="T42" fmla="*/ 68702 w 65"/>
              <a:gd name="T43" fmla="*/ 145851 h 72"/>
              <a:gd name="T44" fmla="*/ 104238 w 65"/>
              <a:gd name="T45" fmla="*/ 113440 h 72"/>
              <a:gd name="T46" fmla="*/ 142143 w 65"/>
              <a:gd name="T47" fmla="*/ 57877 h 72"/>
              <a:gd name="T48" fmla="*/ 153988 w 65"/>
              <a:gd name="T49" fmla="*/ 41672 h 72"/>
              <a:gd name="T50" fmla="*/ 116083 w 65"/>
              <a:gd name="T51" fmla="*/ 0 h 7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5" h="72">
                <a:moveTo>
                  <a:pt x="49" y="0"/>
                </a:moveTo>
                <a:cubicBezTo>
                  <a:pt x="44" y="6"/>
                  <a:pt x="44" y="6"/>
                  <a:pt x="44" y="6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0" y="23"/>
                  <a:pt x="9" y="25"/>
                </a:cubicBezTo>
                <a:cubicBezTo>
                  <a:pt x="8" y="27"/>
                  <a:pt x="2" y="46"/>
                  <a:pt x="1" y="48"/>
                </a:cubicBezTo>
                <a:cubicBezTo>
                  <a:pt x="1" y="49"/>
                  <a:pt x="0" y="52"/>
                  <a:pt x="1" y="53"/>
                </a:cubicBezTo>
                <a:cubicBezTo>
                  <a:pt x="1" y="53"/>
                  <a:pt x="2" y="64"/>
                  <a:pt x="3" y="70"/>
                </a:cubicBezTo>
                <a:cubicBezTo>
                  <a:pt x="3" y="70"/>
                  <a:pt x="3" y="70"/>
                  <a:pt x="3" y="70"/>
                </a:cubicBezTo>
                <a:cubicBezTo>
                  <a:pt x="3" y="70"/>
                  <a:pt x="3" y="70"/>
                  <a:pt x="3" y="70"/>
                </a:cubicBezTo>
                <a:cubicBezTo>
                  <a:pt x="3" y="70"/>
                  <a:pt x="3" y="71"/>
                  <a:pt x="3" y="72"/>
                </a:cubicBezTo>
                <a:cubicBezTo>
                  <a:pt x="3" y="56"/>
                  <a:pt x="3" y="56"/>
                  <a:pt x="3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1"/>
                  <a:pt x="14" y="51"/>
                  <a:pt x="14" y="51"/>
                </a:cubicBezTo>
                <a:cubicBezTo>
                  <a:pt x="21" y="40"/>
                  <a:pt x="21" y="40"/>
                  <a:pt x="21" y="40"/>
                </a:cubicBezTo>
                <a:cubicBezTo>
                  <a:pt x="23" y="40"/>
                  <a:pt x="26" y="42"/>
                  <a:pt x="28" y="42"/>
                </a:cubicBezTo>
                <a:cubicBezTo>
                  <a:pt x="27" y="44"/>
                  <a:pt x="26" y="46"/>
                  <a:pt x="26" y="47"/>
                </a:cubicBezTo>
                <a:cubicBezTo>
                  <a:pt x="25" y="48"/>
                  <a:pt x="22" y="54"/>
                  <a:pt x="19" y="57"/>
                </a:cubicBezTo>
                <a:cubicBezTo>
                  <a:pt x="18" y="58"/>
                  <a:pt x="17" y="62"/>
                  <a:pt x="20" y="64"/>
                </a:cubicBezTo>
                <a:cubicBezTo>
                  <a:pt x="21" y="65"/>
                  <a:pt x="22" y="65"/>
                  <a:pt x="23" y="65"/>
                </a:cubicBezTo>
                <a:cubicBezTo>
                  <a:pt x="26" y="65"/>
                  <a:pt x="29" y="63"/>
                  <a:pt x="29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39" y="51"/>
                  <a:pt x="44" y="49"/>
                </a:cubicBezTo>
                <a:cubicBezTo>
                  <a:pt x="48" y="46"/>
                  <a:pt x="60" y="37"/>
                  <a:pt x="60" y="25"/>
                </a:cubicBezTo>
                <a:cubicBezTo>
                  <a:pt x="65" y="18"/>
                  <a:pt x="65" y="18"/>
                  <a:pt x="65" y="18"/>
                </a:cubicBezTo>
                <a:lnTo>
                  <a:pt x="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0" name="Freeform 27"/>
          <p:cNvSpPr>
            <a:spLocks/>
          </p:cNvSpPr>
          <p:nvPr/>
        </p:nvSpPr>
        <p:spPr bwMode="auto">
          <a:xfrm>
            <a:off x="4845844" y="3145632"/>
            <a:ext cx="177404" cy="132160"/>
          </a:xfrm>
          <a:custGeom>
            <a:avLst/>
            <a:gdLst>
              <a:gd name="T0" fmla="*/ 199067 w 101"/>
              <a:gd name="T1" fmla="*/ 76514 h 76"/>
              <a:gd name="T2" fmla="*/ 199067 w 101"/>
              <a:gd name="T3" fmla="*/ 164620 h 76"/>
              <a:gd name="T4" fmla="*/ 187357 w 101"/>
              <a:gd name="T5" fmla="*/ 164620 h 76"/>
              <a:gd name="T6" fmla="*/ 187357 w 101"/>
              <a:gd name="T7" fmla="*/ 44053 h 76"/>
              <a:gd name="T8" fmla="*/ 149885 w 101"/>
              <a:gd name="T9" fmla="*/ 44053 h 76"/>
              <a:gd name="T10" fmla="*/ 149885 w 101"/>
              <a:gd name="T11" fmla="*/ 164620 h 76"/>
              <a:gd name="T12" fmla="*/ 138176 w 101"/>
              <a:gd name="T13" fmla="*/ 164620 h 76"/>
              <a:gd name="T14" fmla="*/ 138176 w 101"/>
              <a:gd name="T15" fmla="*/ 20867 h 76"/>
              <a:gd name="T16" fmla="*/ 128808 w 101"/>
              <a:gd name="T17" fmla="*/ 13912 h 76"/>
              <a:gd name="T18" fmla="*/ 126466 w 101"/>
              <a:gd name="T19" fmla="*/ 0 h 76"/>
              <a:gd name="T20" fmla="*/ 98362 w 101"/>
              <a:gd name="T21" fmla="*/ 0 h 76"/>
              <a:gd name="T22" fmla="*/ 98362 w 101"/>
              <a:gd name="T23" fmla="*/ 164620 h 76"/>
              <a:gd name="T24" fmla="*/ 86653 w 101"/>
              <a:gd name="T25" fmla="*/ 164620 h 76"/>
              <a:gd name="T26" fmla="*/ 86653 w 101"/>
              <a:gd name="T27" fmla="*/ 55646 h 76"/>
              <a:gd name="T28" fmla="*/ 49181 w 101"/>
              <a:gd name="T29" fmla="*/ 55646 h 76"/>
              <a:gd name="T30" fmla="*/ 49181 w 101"/>
              <a:gd name="T31" fmla="*/ 164620 h 76"/>
              <a:gd name="T32" fmla="*/ 37471 w 101"/>
              <a:gd name="T33" fmla="*/ 164620 h 76"/>
              <a:gd name="T34" fmla="*/ 37471 w 101"/>
              <a:gd name="T35" fmla="*/ 104337 h 76"/>
              <a:gd name="T36" fmla="*/ 0 w 101"/>
              <a:gd name="T37" fmla="*/ 104337 h 76"/>
              <a:gd name="T38" fmla="*/ 0 w 101"/>
              <a:gd name="T39" fmla="*/ 164620 h 76"/>
              <a:gd name="T40" fmla="*/ 0 w 101"/>
              <a:gd name="T41" fmla="*/ 176213 h 76"/>
              <a:gd name="T42" fmla="*/ 236538 w 101"/>
              <a:gd name="T43" fmla="*/ 176213 h 76"/>
              <a:gd name="T44" fmla="*/ 236538 w 101"/>
              <a:gd name="T45" fmla="*/ 164620 h 76"/>
              <a:gd name="T46" fmla="*/ 236538 w 101"/>
              <a:gd name="T47" fmla="*/ 76514 h 76"/>
              <a:gd name="T48" fmla="*/ 199067 w 101"/>
              <a:gd name="T49" fmla="*/ 76514 h 7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01" h="76">
                <a:moveTo>
                  <a:pt x="85" y="33"/>
                </a:moveTo>
                <a:cubicBezTo>
                  <a:pt x="85" y="71"/>
                  <a:pt x="85" y="71"/>
                  <a:pt x="85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19"/>
                  <a:pt x="80" y="19"/>
                  <a:pt x="80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71"/>
                  <a:pt x="64" y="71"/>
                  <a:pt x="64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59" y="9"/>
                  <a:pt x="59" y="9"/>
                  <a:pt x="59" y="9"/>
                </a:cubicBezTo>
                <a:cubicBezTo>
                  <a:pt x="57" y="9"/>
                  <a:pt x="56" y="8"/>
                  <a:pt x="55" y="6"/>
                </a:cubicBezTo>
                <a:cubicBezTo>
                  <a:pt x="53" y="4"/>
                  <a:pt x="53" y="2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71"/>
                  <a:pt x="42" y="71"/>
                  <a:pt x="42" y="71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24"/>
                  <a:pt x="37" y="24"/>
                  <a:pt x="37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71"/>
                  <a:pt x="21" y="71"/>
                  <a:pt x="21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45"/>
                  <a:pt x="16" y="45"/>
                  <a:pt x="16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1" y="33"/>
                  <a:pt x="101" y="33"/>
                  <a:pt x="101" y="33"/>
                </a:cubicBezTo>
                <a:lnTo>
                  <a:pt x="85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1" name="Freeform 28"/>
          <p:cNvSpPr>
            <a:spLocks/>
          </p:cNvSpPr>
          <p:nvPr/>
        </p:nvSpPr>
        <p:spPr bwMode="auto">
          <a:xfrm>
            <a:off x="4975625" y="2345531"/>
            <a:ext cx="105965" cy="115491"/>
          </a:xfrm>
          <a:custGeom>
            <a:avLst/>
            <a:gdLst>
              <a:gd name="T0" fmla="*/ 117739 w 60"/>
              <a:gd name="T1" fmla="*/ 66652 h 67"/>
              <a:gd name="T2" fmla="*/ 77708 w 60"/>
              <a:gd name="T3" fmla="*/ 78143 h 67"/>
              <a:gd name="T4" fmla="*/ 16483 w 60"/>
              <a:gd name="T5" fmla="*/ 153988 h 67"/>
              <a:gd name="T6" fmla="*/ 0 w 60"/>
              <a:gd name="T7" fmla="*/ 140198 h 67"/>
              <a:gd name="T8" fmla="*/ 65934 w 60"/>
              <a:gd name="T9" fmla="*/ 71248 h 67"/>
              <a:gd name="T10" fmla="*/ 70644 w 60"/>
              <a:gd name="T11" fmla="*/ 29878 h 67"/>
              <a:gd name="T12" fmla="*/ 108320 w 60"/>
              <a:gd name="T13" fmla="*/ 0 h 67"/>
              <a:gd name="T14" fmla="*/ 103610 w 60"/>
              <a:gd name="T15" fmla="*/ 32177 h 67"/>
              <a:gd name="T16" fmla="*/ 108320 w 60"/>
              <a:gd name="T17" fmla="*/ 32177 h 67"/>
              <a:gd name="T18" fmla="*/ 108320 w 60"/>
              <a:gd name="T19" fmla="*/ 36773 h 67"/>
              <a:gd name="T20" fmla="*/ 141287 w 60"/>
              <a:gd name="T21" fmla="*/ 25282 h 67"/>
              <a:gd name="T22" fmla="*/ 117739 w 60"/>
              <a:gd name="T23" fmla="*/ 66652 h 6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" h="67">
                <a:moveTo>
                  <a:pt x="50" y="29"/>
                </a:moveTo>
                <a:cubicBezTo>
                  <a:pt x="42" y="34"/>
                  <a:pt x="35" y="34"/>
                  <a:pt x="33" y="34"/>
                </a:cubicBezTo>
                <a:cubicBezTo>
                  <a:pt x="7" y="67"/>
                  <a:pt x="7" y="67"/>
                  <a:pt x="7" y="67"/>
                </a:cubicBezTo>
                <a:cubicBezTo>
                  <a:pt x="0" y="61"/>
                  <a:pt x="0" y="61"/>
                  <a:pt x="0" y="61"/>
                </a:cubicBezTo>
                <a:cubicBezTo>
                  <a:pt x="28" y="31"/>
                  <a:pt x="28" y="31"/>
                  <a:pt x="28" y="31"/>
                </a:cubicBezTo>
                <a:cubicBezTo>
                  <a:pt x="27" y="28"/>
                  <a:pt x="26" y="21"/>
                  <a:pt x="30" y="13"/>
                </a:cubicBezTo>
                <a:cubicBezTo>
                  <a:pt x="34" y="2"/>
                  <a:pt x="46" y="0"/>
                  <a:pt x="46" y="0"/>
                </a:cubicBez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5" y="14"/>
                  <a:pt x="46" y="14"/>
                </a:cubicBezTo>
                <a:cubicBezTo>
                  <a:pt x="46" y="14"/>
                  <a:pt x="46" y="15"/>
                  <a:pt x="46" y="16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59" y="23"/>
                  <a:pt x="50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2" name="Freeform 29"/>
          <p:cNvSpPr>
            <a:spLocks/>
          </p:cNvSpPr>
          <p:nvPr/>
        </p:nvSpPr>
        <p:spPr bwMode="auto">
          <a:xfrm>
            <a:off x="4826801" y="2425315"/>
            <a:ext cx="203597" cy="184547"/>
          </a:xfrm>
          <a:custGeom>
            <a:avLst/>
            <a:gdLst>
              <a:gd name="T0" fmla="*/ 119350 w 116"/>
              <a:gd name="T1" fmla="*/ 0 h 107"/>
              <a:gd name="T2" fmla="*/ 196577 w 116"/>
              <a:gd name="T3" fmla="*/ 25296 h 107"/>
              <a:gd name="T4" fmla="*/ 166154 w 116"/>
              <a:gd name="T5" fmla="*/ 59791 h 107"/>
              <a:gd name="T6" fmla="*/ 131051 w 116"/>
              <a:gd name="T7" fmla="*/ 50592 h 107"/>
              <a:gd name="T8" fmla="*/ 70206 w 116"/>
              <a:gd name="T9" fmla="*/ 119582 h 107"/>
              <a:gd name="T10" fmla="*/ 147432 w 116"/>
              <a:gd name="T11" fmla="*/ 188571 h 107"/>
              <a:gd name="T12" fmla="*/ 208278 w 116"/>
              <a:gd name="T13" fmla="*/ 119582 h 107"/>
              <a:gd name="T14" fmla="*/ 194236 w 116"/>
              <a:gd name="T15" fmla="*/ 85087 h 107"/>
              <a:gd name="T16" fmla="*/ 224659 w 116"/>
              <a:gd name="T17" fmla="*/ 48293 h 107"/>
              <a:gd name="T18" fmla="*/ 262102 w 116"/>
              <a:gd name="T19" fmla="*/ 124181 h 107"/>
              <a:gd name="T20" fmla="*/ 152113 w 116"/>
              <a:gd name="T21" fmla="*/ 246062 h 107"/>
              <a:gd name="T22" fmla="*/ 9361 w 116"/>
              <a:gd name="T23" fmla="*/ 124181 h 107"/>
              <a:gd name="T24" fmla="*/ 119350 w 116"/>
              <a:gd name="T25" fmla="*/ 0 h 1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6" h="107">
                <a:moveTo>
                  <a:pt x="51" y="0"/>
                </a:moveTo>
                <a:cubicBezTo>
                  <a:pt x="63" y="0"/>
                  <a:pt x="75" y="4"/>
                  <a:pt x="84" y="11"/>
                </a:cubicBezTo>
                <a:cubicBezTo>
                  <a:pt x="71" y="26"/>
                  <a:pt x="71" y="26"/>
                  <a:pt x="71" y="26"/>
                </a:cubicBezTo>
                <a:cubicBezTo>
                  <a:pt x="66" y="24"/>
                  <a:pt x="61" y="22"/>
                  <a:pt x="56" y="22"/>
                </a:cubicBezTo>
                <a:cubicBezTo>
                  <a:pt x="39" y="22"/>
                  <a:pt x="27" y="36"/>
                  <a:pt x="30" y="52"/>
                </a:cubicBezTo>
                <a:cubicBezTo>
                  <a:pt x="32" y="69"/>
                  <a:pt x="47" y="82"/>
                  <a:pt x="63" y="82"/>
                </a:cubicBezTo>
                <a:cubicBezTo>
                  <a:pt x="80" y="82"/>
                  <a:pt x="92" y="69"/>
                  <a:pt x="89" y="52"/>
                </a:cubicBezTo>
                <a:cubicBezTo>
                  <a:pt x="89" y="46"/>
                  <a:pt x="86" y="41"/>
                  <a:pt x="83" y="37"/>
                </a:cubicBezTo>
                <a:cubicBezTo>
                  <a:pt x="96" y="21"/>
                  <a:pt x="96" y="21"/>
                  <a:pt x="96" y="21"/>
                </a:cubicBezTo>
                <a:cubicBezTo>
                  <a:pt x="104" y="30"/>
                  <a:pt x="110" y="41"/>
                  <a:pt x="112" y="54"/>
                </a:cubicBezTo>
                <a:cubicBezTo>
                  <a:pt x="116" y="83"/>
                  <a:pt x="95" y="107"/>
                  <a:pt x="65" y="107"/>
                </a:cubicBezTo>
                <a:cubicBezTo>
                  <a:pt x="35" y="107"/>
                  <a:pt x="8" y="83"/>
                  <a:pt x="4" y="54"/>
                </a:cubicBezTo>
                <a:cubicBezTo>
                  <a:pt x="0" y="24"/>
                  <a:pt x="21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3" name="Freeform 30"/>
          <p:cNvSpPr>
            <a:spLocks/>
          </p:cNvSpPr>
          <p:nvPr/>
        </p:nvSpPr>
        <p:spPr bwMode="auto">
          <a:xfrm>
            <a:off x="4889898" y="2475310"/>
            <a:ext cx="83344" cy="77390"/>
          </a:xfrm>
          <a:custGeom>
            <a:avLst/>
            <a:gdLst>
              <a:gd name="T0" fmla="*/ 62508 w 48"/>
              <a:gd name="T1" fmla="*/ 103187 h 45"/>
              <a:gd name="T2" fmla="*/ 2315 w 48"/>
              <a:gd name="T3" fmla="*/ 52740 h 45"/>
              <a:gd name="T4" fmla="*/ 48617 w 48"/>
              <a:gd name="T5" fmla="*/ 0 h 45"/>
              <a:gd name="T6" fmla="*/ 74083 w 48"/>
              <a:gd name="T7" fmla="*/ 4586 h 45"/>
              <a:gd name="T8" fmla="*/ 71768 w 48"/>
              <a:gd name="T9" fmla="*/ 16051 h 45"/>
              <a:gd name="T10" fmla="*/ 53247 w 48"/>
              <a:gd name="T11" fmla="*/ 45861 h 45"/>
              <a:gd name="T12" fmla="*/ 62508 w 48"/>
              <a:gd name="T13" fmla="*/ 52740 h 45"/>
              <a:gd name="T14" fmla="*/ 87974 w 48"/>
              <a:gd name="T15" fmla="*/ 29810 h 45"/>
              <a:gd name="T16" fmla="*/ 90289 w 48"/>
              <a:gd name="T17" fmla="*/ 29810 h 45"/>
              <a:gd name="T18" fmla="*/ 99549 w 48"/>
              <a:gd name="T19" fmla="*/ 27517 h 45"/>
              <a:gd name="T20" fmla="*/ 108810 w 48"/>
              <a:gd name="T21" fmla="*/ 52740 h 45"/>
              <a:gd name="T22" fmla="*/ 62508 w 48"/>
              <a:gd name="T23" fmla="*/ 103187 h 4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" h="45">
                <a:moveTo>
                  <a:pt x="27" y="45"/>
                </a:moveTo>
                <a:cubicBezTo>
                  <a:pt x="15" y="45"/>
                  <a:pt x="3" y="35"/>
                  <a:pt x="1" y="23"/>
                </a:cubicBezTo>
                <a:cubicBezTo>
                  <a:pt x="0" y="10"/>
                  <a:pt x="9" y="0"/>
                  <a:pt x="21" y="0"/>
                </a:cubicBezTo>
                <a:cubicBezTo>
                  <a:pt x="25" y="0"/>
                  <a:pt x="28" y="1"/>
                  <a:pt x="32" y="2"/>
                </a:cubicBezTo>
                <a:cubicBezTo>
                  <a:pt x="31" y="4"/>
                  <a:pt x="31" y="6"/>
                  <a:pt x="31" y="7"/>
                </a:cubicBezTo>
                <a:cubicBezTo>
                  <a:pt x="23" y="20"/>
                  <a:pt x="23" y="20"/>
                  <a:pt x="23" y="20"/>
                </a:cubicBezTo>
                <a:cubicBezTo>
                  <a:pt x="27" y="23"/>
                  <a:pt x="27" y="23"/>
                  <a:pt x="27" y="23"/>
                </a:cubicBezTo>
                <a:cubicBezTo>
                  <a:pt x="38" y="13"/>
                  <a:pt x="38" y="13"/>
                  <a:pt x="38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3"/>
                  <a:pt x="42" y="13"/>
                  <a:pt x="43" y="12"/>
                </a:cubicBezTo>
                <a:cubicBezTo>
                  <a:pt x="45" y="15"/>
                  <a:pt x="46" y="19"/>
                  <a:pt x="47" y="23"/>
                </a:cubicBezTo>
                <a:cubicBezTo>
                  <a:pt x="48" y="35"/>
                  <a:pt x="40" y="45"/>
                  <a:pt x="2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4" name="Freeform 31"/>
          <p:cNvSpPr>
            <a:spLocks/>
          </p:cNvSpPr>
          <p:nvPr/>
        </p:nvSpPr>
        <p:spPr bwMode="auto">
          <a:xfrm>
            <a:off x="4935143" y="2452688"/>
            <a:ext cx="51197" cy="57150"/>
          </a:xfrm>
          <a:custGeom>
            <a:avLst/>
            <a:gdLst>
              <a:gd name="T0" fmla="*/ 21185 w 29"/>
              <a:gd name="T1" fmla="*/ 46182 h 33"/>
              <a:gd name="T2" fmla="*/ 21185 w 29"/>
              <a:gd name="T3" fmla="*/ 34636 h 33"/>
              <a:gd name="T4" fmla="*/ 51785 w 29"/>
              <a:gd name="T5" fmla="*/ 0 h 33"/>
              <a:gd name="T6" fmla="*/ 68262 w 29"/>
              <a:gd name="T7" fmla="*/ 13855 h 33"/>
              <a:gd name="T8" fmla="*/ 40016 w 29"/>
              <a:gd name="T9" fmla="*/ 48491 h 33"/>
              <a:gd name="T10" fmla="*/ 25892 w 29"/>
              <a:gd name="T11" fmla="*/ 53109 h 33"/>
              <a:gd name="T12" fmla="*/ 2354 w 29"/>
              <a:gd name="T13" fmla="*/ 76200 h 33"/>
              <a:gd name="T14" fmla="*/ 0 w 29"/>
              <a:gd name="T15" fmla="*/ 73891 h 33"/>
              <a:gd name="T16" fmla="*/ 21185 w 29"/>
              <a:gd name="T17" fmla="*/ 46182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33">
                <a:moveTo>
                  <a:pt x="9" y="20"/>
                </a:moveTo>
                <a:cubicBezTo>
                  <a:pt x="8" y="19"/>
                  <a:pt x="8" y="17"/>
                  <a:pt x="9" y="15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6"/>
                  <a:pt x="29" y="6"/>
                  <a:pt x="29" y="6"/>
                </a:cubicBezTo>
                <a:cubicBezTo>
                  <a:pt x="17" y="21"/>
                  <a:pt x="17" y="21"/>
                  <a:pt x="17" y="21"/>
                </a:cubicBezTo>
                <a:cubicBezTo>
                  <a:pt x="15" y="23"/>
                  <a:pt x="13" y="23"/>
                  <a:pt x="11" y="2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2"/>
                </a:cubicBezTo>
                <a:lnTo>
                  <a:pt x="9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5" name="Freeform 32"/>
          <p:cNvSpPr>
            <a:spLocks/>
          </p:cNvSpPr>
          <p:nvPr/>
        </p:nvSpPr>
        <p:spPr bwMode="auto">
          <a:xfrm>
            <a:off x="4124325" y="2430066"/>
            <a:ext cx="63104" cy="72628"/>
          </a:xfrm>
          <a:custGeom>
            <a:avLst/>
            <a:gdLst>
              <a:gd name="T0" fmla="*/ 42069 w 36"/>
              <a:gd name="T1" fmla="*/ 0 h 42"/>
              <a:gd name="T2" fmla="*/ 0 w 36"/>
              <a:gd name="T3" fmla="*/ 41502 h 42"/>
              <a:gd name="T4" fmla="*/ 11686 w 36"/>
              <a:gd name="T5" fmla="*/ 66864 h 42"/>
              <a:gd name="T6" fmla="*/ 23372 w 36"/>
              <a:gd name="T7" fmla="*/ 94531 h 42"/>
              <a:gd name="T8" fmla="*/ 23372 w 36"/>
              <a:gd name="T9" fmla="*/ 96837 h 42"/>
              <a:gd name="T10" fmla="*/ 37395 w 36"/>
              <a:gd name="T11" fmla="*/ 96837 h 42"/>
              <a:gd name="T12" fmla="*/ 37395 w 36"/>
              <a:gd name="T13" fmla="*/ 94531 h 42"/>
              <a:gd name="T14" fmla="*/ 32720 w 36"/>
              <a:gd name="T15" fmla="*/ 59947 h 42"/>
              <a:gd name="T16" fmla="*/ 42069 w 36"/>
              <a:gd name="T17" fmla="*/ 59947 h 42"/>
              <a:gd name="T18" fmla="*/ 42069 w 36"/>
              <a:gd name="T19" fmla="*/ 59947 h 42"/>
              <a:gd name="T20" fmla="*/ 51418 w 36"/>
              <a:gd name="T21" fmla="*/ 59947 h 42"/>
              <a:gd name="T22" fmla="*/ 46743 w 36"/>
              <a:gd name="T23" fmla="*/ 94531 h 42"/>
              <a:gd name="T24" fmla="*/ 46743 w 36"/>
              <a:gd name="T25" fmla="*/ 96837 h 42"/>
              <a:gd name="T26" fmla="*/ 60766 w 36"/>
              <a:gd name="T27" fmla="*/ 96837 h 42"/>
              <a:gd name="T28" fmla="*/ 60766 w 36"/>
              <a:gd name="T29" fmla="*/ 94531 h 42"/>
              <a:gd name="T30" fmla="*/ 74789 w 36"/>
              <a:gd name="T31" fmla="*/ 66864 h 42"/>
              <a:gd name="T32" fmla="*/ 84138 w 36"/>
              <a:gd name="T33" fmla="*/ 41502 h 42"/>
              <a:gd name="T34" fmla="*/ 42069 w 36"/>
              <a:gd name="T35" fmla="*/ 0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6" h="42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2"/>
                  <a:pt x="2" y="25"/>
                  <a:pt x="5" y="29"/>
                </a:cubicBezTo>
                <a:cubicBezTo>
                  <a:pt x="7" y="33"/>
                  <a:pt x="10" y="37"/>
                  <a:pt x="10" y="41"/>
                </a:cubicBezTo>
                <a:cubicBezTo>
                  <a:pt x="10" y="42"/>
                  <a:pt x="10" y="42"/>
                  <a:pt x="10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38"/>
                  <a:pt x="16" y="32"/>
                  <a:pt x="14" y="26"/>
                </a:cubicBezTo>
                <a:cubicBezTo>
                  <a:pt x="15" y="26"/>
                  <a:pt x="16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26"/>
                  <a:pt x="21" y="26"/>
                  <a:pt x="22" y="26"/>
                </a:cubicBezTo>
                <a:cubicBezTo>
                  <a:pt x="20" y="30"/>
                  <a:pt x="20" y="35"/>
                  <a:pt x="20" y="41"/>
                </a:cubicBezTo>
                <a:cubicBezTo>
                  <a:pt x="20" y="42"/>
                  <a:pt x="20" y="42"/>
                  <a:pt x="20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37"/>
                  <a:pt x="29" y="33"/>
                  <a:pt x="32" y="29"/>
                </a:cubicBezTo>
                <a:cubicBezTo>
                  <a:pt x="34" y="26"/>
                  <a:pt x="36" y="22"/>
                  <a:pt x="36" y="18"/>
                </a:cubicBezTo>
                <a:cubicBezTo>
                  <a:pt x="36" y="8"/>
                  <a:pt x="28" y="0"/>
                  <a:pt x="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6" name="Freeform 33"/>
          <p:cNvSpPr>
            <a:spLocks noEditPoints="1"/>
          </p:cNvSpPr>
          <p:nvPr/>
        </p:nvSpPr>
        <p:spPr bwMode="auto">
          <a:xfrm>
            <a:off x="4054090" y="2384835"/>
            <a:ext cx="195263" cy="230981"/>
          </a:xfrm>
          <a:custGeom>
            <a:avLst/>
            <a:gdLst>
              <a:gd name="T0" fmla="*/ 218131 w 111"/>
              <a:gd name="T1" fmla="*/ 37050 h 133"/>
              <a:gd name="T2" fmla="*/ 98511 w 111"/>
              <a:gd name="T3" fmla="*/ 13894 h 133"/>
              <a:gd name="T4" fmla="*/ 23455 w 111"/>
              <a:gd name="T5" fmla="*/ 99571 h 133"/>
              <a:gd name="T6" fmla="*/ 25800 w 111"/>
              <a:gd name="T7" fmla="*/ 127358 h 133"/>
              <a:gd name="T8" fmla="*/ 30491 w 111"/>
              <a:gd name="T9" fmla="*/ 138936 h 133"/>
              <a:gd name="T10" fmla="*/ 28146 w 111"/>
              <a:gd name="T11" fmla="*/ 143567 h 133"/>
              <a:gd name="T12" fmla="*/ 4691 w 111"/>
              <a:gd name="T13" fmla="*/ 178301 h 133"/>
              <a:gd name="T14" fmla="*/ 2345 w 111"/>
              <a:gd name="T15" fmla="*/ 187564 h 133"/>
              <a:gd name="T16" fmla="*/ 21109 w 111"/>
              <a:gd name="T17" fmla="*/ 194511 h 133"/>
              <a:gd name="T18" fmla="*/ 25800 w 111"/>
              <a:gd name="T19" fmla="*/ 203773 h 133"/>
              <a:gd name="T20" fmla="*/ 23455 w 111"/>
              <a:gd name="T21" fmla="*/ 215351 h 133"/>
              <a:gd name="T22" fmla="*/ 28146 w 111"/>
              <a:gd name="T23" fmla="*/ 217667 h 133"/>
              <a:gd name="T24" fmla="*/ 23455 w 111"/>
              <a:gd name="T25" fmla="*/ 222298 h 133"/>
              <a:gd name="T26" fmla="*/ 28146 w 111"/>
              <a:gd name="T27" fmla="*/ 231560 h 133"/>
              <a:gd name="T28" fmla="*/ 32837 w 111"/>
              <a:gd name="T29" fmla="*/ 250085 h 133"/>
              <a:gd name="T30" fmla="*/ 35182 w 111"/>
              <a:gd name="T31" fmla="*/ 275557 h 133"/>
              <a:gd name="T32" fmla="*/ 89129 w 111"/>
              <a:gd name="T33" fmla="*/ 270925 h 133"/>
              <a:gd name="T34" fmla="*/ 100856 w 111"/>
              <a:gd name="T35" fmla="*/ 307975 h 133"/>
              <a:gd name="T36" fmla="*/ 227513 w 111"/>
              <a:gd name="T37" fmla="*/ 268610 h 133"/>
              <a:gd name="T38" fmla="*/ 215786 w 111"/>
              <a:gd name="T39" fmla="*/ 233876 h 133"/>
              <a:gd name="T40" fmla="*/ 246277 w 111"/>
              <a:gd name="T41" fmla="*/ 157461 h 133"/>
              <a:gd name="T42" fmla="*/ 218131 w 111"/>
              <a:gd name="T43" fmla="*/ 37050 h 133"/>
              <a:gd name="T44" fmla="*/ 175912 w 111"/>
              <a:gd name="T45" fmla="*/ 134305 h 133"/>
              <a:gd name="T46" fmla="*/ 164185 w 111"/>
              <a:gd name="T47" fmla="*/ 162092 h 133"/>
              <a:gd name="T48" fmla="*/ 164185 w 111"/>
              <a:gd name="T49" fmla="*/ 189879 h 133"/>
              <a:gd name="T50" fmla="*/ 154803 w 111"/>
              <a:gd name="T51" fmla="*/ 199142 h 133"/>
              <a:gd name="T52" fmla="*/ 143075 w 111"/>
              <a:gd name="T53" fmla="*/ 199142 h 133"/>
              <a:gd name="T54" fmla="*/ 143075 w 111"/>
              <a:gd name="T55" fmla="*/ 201457 h 133"/>
              <a:gd name="T56" fmla="*/ 136039 w 111"/>
              <a:gd name="T57" fmla="*/ 203773 h 133"/>
              <a:gd name="T58" fmla="*/ 129002 w 111"/>
              <a:gd name="T59" fmla="*/ 201457 h 133"/>
              <a:gd name="T60" fmla="*/ 129002 w 111"/>
              <a:gd name="T61" fmla="*/ 199142 h 133"/>
              <a:gd name="T62" fmla="*/ 117275 w 111"/>
              <a:gd name="T63" fmla="*/ 199142 h 133"/>
              <a:gd name="T64" fmla="*/ 107893 w 111"/>
              <a:gd name="T65" fmla="*/ 189879 h 133"/>
              <a:gd name="T66" fmla="*/ 107893 w 111"/>
              <a:gd name="T67" fmla="*/ 162092 h 133"/>
              <a:gd name="T68" fmla="*/ 96165 w 111"/>
              <a:gd name="T69" fmla="*/ 134305 h 133"/>
              <a:gd name="T70" fmla="*/ 84438 w 111"/>
              <a:gd name="T71" fmla="*/ 101886 h 133"/>
              <a:gd name="T72" fmla="*/ 136039 w 111"/>
              <a:gd name="T73" fmla="*/ 50943 h 133"/>
              <a:gd name="T74" fmla="*/ 187640 w 111"/>
              <a:gd name="T75" fmla="*/ 101886 h 133"/>
              <a:gd name="T76" fmla="*/ 175912 w 111"/>
              <a:gd name="T77" fmla="*/ 134305 h 1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1" h="133">
                <a:moveTo>
                  <a:pt x="93" y="16"/>
                </a:moveTo>
                <a:cubicBezTo>
                  <a:pt x="80" y="5"/>
                  <a:pt x="63" y="0"/>
                  <a:pt x="42" y="6"/>
                </a:cubicBezTo>
                <a:cubicBezTo>
                  <a:pt x="27" y="10"/>
                  <a:pt x="13" y="22"/>
                  <a:pt x="10" y="43"/>
                </a:cubicBezTo>
                <a:cubicBezTo>
                  <a:pt x="9" y="50"/>
                  <a:pt x="10" y="54"/>
                  <a:pt x="11" y="55"/>
                </a:cubicBezTo>
                <a:cubicBezTo>
                  <a:pt x="11" y="56"/>
                  <a:pt x="13" y="58"/>
                  <a:pt x="13" y="60"/>
                </a:cubicBezTo>
                <a:cubicBezTo>
                  <a:pt x="13" y="60"/>
                  <a:pt x="13" y="61"/>
                  <a:pt x="12" y="62"/>
                </a:cubicBezTo>
                <a:cubicBezTo>
                  <a:pt x="2" y="77"/>
                  <a:pt x="2" y="77"/>
                  <a:pt x="2" y="77"/>
                </a:cubicBezTo>
                <a:cubicBezTo>
                  <a:pt x="1" y="78"/>
                  <a:pt x="0" y="80"/>
                  <a:pt x="1" y="81"/>
                </a:cubicBezTo>
                <a:cubicBezTo>
                  <a:pt x="3" y="84"/>
                  <a:pt x="8" y="83"/>
                  <a:pt x="9" y="84"/>
                </a:cubicBezTo>
                <a:cubicBezTo>
                  <a:pt x="10" y="85"/>
                  <a:pt x="11" y="87"/>
                  <a:pt x="11" y="88"/>
                </a:cubicBezTo>
                <a:cubicBezTo>
                  <a:pt x="10" y="90"/>
                  <a:pt x="8" y="92"/>
                  <a:pt x="10" y="93"/>
                </a:cubicBezTo>
                <a:cubicBezTo>
                  <a:pt x="11" y="94"/>
                  <a:pt x="12" y="94"/>
                  <a:pt x="12" y="94"/>
                </a:cubicBezTo>
                <a:cubicBezTo>
                  <a:pt x="12" y="94"/>
                  <a:pt x="11" y="95"/>
                  <a:pt x="10" y="96"/>
                </a:cubicBezTo>
                <a:cubicBezTo>
                  <a:pt x="10" y="97"/>
                  <a:pt x="10" y="99"/>
                  <a:pt x="12" y="100"/>
                </a:cubicBezTo>
                <a:cubicBezTo>
                  <a:pt x="12" y="100"/>
                  <a:pt x="14" y="104"/>
                  <a:pt x="14" y="108"/>
                </a:cubicBezTo>
                <a:cubicBezTo>
                  <a:pt x="13" y="113"/>
                  <a:pt x="12" y="116"/>
                  <a:pt x="15" y="119"/>
                </a:cubicBezTo>
                <a:cubicBezTo>
                  <a:pt x="18" y="121"/>
                  <a:pt x="31" y="119"/>
                  <a:pt x="38" y="117"/>
                </a:cubicBezTo>
                <a:cubicBezTo>
                  <a:pt x="38" y="117"/>
                  <a:pt x="41" y="121"/>
                  <a:pt x="43" y="133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4" y="108"/>
                  <a:pt x="92" y="104"/>
                  <a:pt x="92" y="101"/>
                </a:cubicBezTo>
                <a:cubicBezTo>
                  <a:pt x="91" y="94"/>
                  <a:pt x="102" y="81"/>
                  <a:pt x="105" y="68"/>
                </a:cubicBezTo>
                <a:cubicBezTo>
                  <a:pt x="110" y="52"/>
                  <a:pt x="111" y="31"/>
                  <a:pt x="93" y="16"/>
                </a:cubicBezTo>
                <a:close/>
                <a:moveTo>
                  <a:pt x="75" y="58"/>
                </a:moveTo>
                <a:cubicBezTo>
                  <a:pt x="71" y="63"/>
                  <a:pt x="70" y="66"/>
                  <a:pt x="70" y="70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4"/>
                  <a:pt x="68" y="86"/>
                  <a:pt x="66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7"/>
                  <a:pt x="61" y="87"/>
                  <a:pt x="61" y="87"/>
                </a:cubicBezTo>
                <a:cubicBezTo>
                  <a:pt x="60" y="88"/>
                  <a:pt x="59" y="88"/>
                  <a:pt x="58" y="88"/>
                </a:cubicBezTo>
                <a:cubicBezTo>
                  <a:pt x="57" y="88"/>
                  <a:pt x="56" y="88"/>
                  <a:pt x="55" y="87"/>
                </a:cubicBezTo>
                <a:cubicBezTo>
                  <a:pt x="55" y="86"/>
                  <a:pt x="55" y="86"/>
                  <a:pt x="55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48" y="86"/>
                  <a:pt x="47" y="85"/>
                  <a:pt x="46" y="82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66"/>
                  <a:pt x="45" y="63"/>
                  <a:pt x="41" y="58"/>
                </a:cubicBezTo>
                <a:cubicBezTo>
                  <a:pt x="38" y="53"/>
                  <a:pt x="36" y="49"/>
                  <a:pt x="36" y="44"/>
                </a:cubicBezTo>
                <a:cubicBezTo>
                  <a:pt x="36" y="32"/>
                  <a:pt x="46" y="22"/>
                  <a:pt x="58" y="22"/>
                </a:cubicBezTo>
                <a:cubicBezTo>
                  <a:pt x="70" y="22"/>
                  <a:pt x="80" y="32"/>
                  <a:pt x="80" y="44"/>
                </a:cubicBezTo>
                <a:cubicBezTo>
                  <a:pt x="80" y="49"/>
                  <a:pt x="78" y="53"/>
                  <a:pt x="75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7" name="Freeform 34"/>
          <p:cNvSpPr>
            <a:spLocks noEditPoints="1"/>
          </p:cNvSpPr>
          <p:nvPr/>
        </p:nvSpPr>
        <p:spPr bwMode="auto">
          <a:xfrm>
            <a:off x="4094560" y="3031333"/>
            <a:ext cx="125015" cy="234554"/>
          </a:xfrm>
          <a:custGeom>
            <a:avLst/>
            <a:gdLst>
              <a:gd name="T0" fmla="*/ 161992 w 71"/>
              <a:gd name="T1" fmla="*/ 0 h 136"/>
              <a:gd name="T2" fmla="*/ 4695 w 71"/>
              <a:gd name="T3" fmla="*/ 0 h 136"/>
              <a:gd name="T4" fmla="*/ 0 w 71"/>
              <a:gd name="T5" fmla="*/ 4599 h 136"/>
              <a:gd name="T6" fmla="*/ 0 w 71"/>
              <a:gd name="T7" fmla="*/ 308139 h 136"/>
              <a:gd name="T8" fmla="*/ 4695 w 71"/>
              <a:gd name="T9" fmla="*/ 312738 h 136"/>
              <a:gd name="T10" fmla="*/ 161992 w 71"/>
              <a:gd name="T11" fmla="*/ 312738 h 136"/>
              <a:gd name="T12" fmla="*/ 166687 w 71"/>
              <a:gd name="T13" fmla="*/ 308139 h 136"/>
              <a:gd name="T14" fmla="*/ 166687 w 71"/>
              <a:gd name="T15" fmla="*/ 4599 h 136"/>
              <a:gd name="T16" fmla="*/ 161992 w 71"/>
              <a:gd name="T17" fmla="*/ 0 h 136"/>
              <a:gd name="T18" fmla="*/ 93908 w 71"/>
              <a:gd name="T19" fmla="*/ 294342 h 136"/>
              <a:gd name="T20" fmla="*/ 72779 w 71"/>
              <a:gd name="T21" fmla="*/ 294342 h 136"/>
              <a:gd name="T22" fmla="*/ 72779 w 71"/>
              <a:gd name="T23" fmla="*/ 275945 h 136"/>
              <a:gd name="T24" fmla="*/ 93908 w 71"/>
              <a:gd name="T25" fmla="*/ 275945 h 136"/>
              <a:gd name="T26" fmla="*/ 93908 w 71"/>
              <a:gd name="T27" fmla="*/ 294342 h 136"/>
              <a:gd name="T28" fmla="*/ 159644 w 71"/>
              <a:gd name="T29" fmla="*/ 266747 h 136"/>
              <a:gd name="T30" fmla="*/ 107994 w 71"/>
              <a:gd name="T31" fmla="*/ 266747 h 136"/>
              <a:gd name="T32" fmla="*/ 107994 w 71"/>
              <a:gd name="T33" fmla="*/ 259848 h 136"/>
              <a:gd name="T34" fmla="*/ 100951 w 71"/>
              <a:gd name="T35" fmla="*/ 255249 h 136"/>
              <a:gd name="T36" fmla="*/ 65736 w 71"/>
              <a:gd name="T37" fmla="*/ 255249 h 136"/>
              <a:gd name="T38" fmla="*/ 61040 w 71"/>
              <a:gd name="T39" fmla="*/ 259848 h 136"/>
              <a:gd name="T40" fmla="*/ 61040 w 71"/>
              <a:gd name="T41" fmla="*/ 266747 h 136"/>
              <a:gd name="T42" fmla="*/ 9391 w 71"/>
              <a:gd name="T43" fmla="*/ 266747 h 136"/>
              <a:gd name="T44" fmla="*/ 9391 w 71"/>
              <a:gd name="T45" fmla="*/ 6899 h 136"/>
              <a:gd name="T46" fmla="*/ 159644 w 71"/>
              <a:gd name="T47" fmla="*/ 6899 h 136"/>
              <a:gd name="T48" fmla="*/ 159644 w 71"/>
              <a:gd name="T49" fmla="*/ 266747 h 1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1" h="136">
                <a:moveTo>
                  <a:pt x="69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5"/>
                  <a:pt x="1" y="136"/>
                  <a:pt x="2" y="136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70" y="136"/>
                  <a:pt x="71" y="135"/>
                  <a:pt x="71" y="134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0" y="0"/>
                  <a:pt x="69" y="0"/>
                </a:cubicBezTo>
                <a:close/>
                <a:moveTo>
                  <a:pt x="40" y="128"/>
                </a:moveTo>
                <a:cubicBezTo>
                  <a:pt x="31" y="128"/>
                  <a:pt x="31" y="128"/>
                  <a:pt x="31" y="128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28"/>
                </a:lnTo>
                <a:close/>
                <a:moveTo>
                  <a:pt x="68" y="116"/>
                </a:moveTo>
                <a:cubicBezTo>
                  <a:pt x="46" y="116"/>
                  <a:pt x="46" y="116"/>
                  <a:pt x="46" y="116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46" y="112"/>
                  <a:pt x="45" y="111"/>
                  <a:pt x="43" y="111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7" y="111"/>
                  <a:pt x="26" y="112"/>
                  <a:pt x="26" y="113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3"/>
                  <a:pt x="4" y="3"/>
                  <a:pt x="4" y="3"/>
                </a:cubicBezTo>
                <a:cubicBezTo>
                  <a:pt x="68" y="3"/>
                  <a:pt x="68" y="3"/>
                  <a:pt x="68" y="3"/>
                </a:cubicBezTo>
                <a:lnTo>
                  <a:pt x="68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8" name="文本框 17"/>
          <p:cNvSpPr txBox="1">
            <a:spLocks noChangeArrowheads="1"/>
          </p:cNvSpPr>
          <p:nvPr/>
        </p:nvSpPr>
        <p:spPr bwMode="auto">
          <a:xfrm>
            <a:off x="3540919" y="1702593"/>
            <a:ext cx="63460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文本框 18"/>
          <p:cNvSpPr txBox="1">
            <a:spLocks noChangeArrowheads="1"/>
          </p:cNvSpPr>
          <p:nvPr/>
        </p:nvSpPr>
        <p:spPr bwMode="auto">
          <a:xfrm>
            <a:off x="4960143" y="1702593"/>
            <a:ext cx="63341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文本框 19"/>
          <p:cNvSpPr txBox="1">
            <a:spLocks noChangeArrowheads="1"/>
          </p:cNvSpPr>
          <p:nvPr/>
        </p:nvSpPr>
        <p:spPr bwMode="auto">
          <a:xfrm>
            <a:off x="3540919" y="3464719"/>
            <a:ext cx="63460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1" name="文本框 20"/>
          <p:cNvSpPr txBox="1">
            <a:spLocks noChangeArrowheads="1"/>
          </p:cNvSpPr>
          <p:nvPr/>
        </p:nvSpPr>
        <p:spPr bwMode="auto">
          <a:xfrm>
            <a:off x="4960143" y="3464719"/>
            <a:ext cx="63341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2" name="TextBox 13"/>
          <p:cNvSpPr txBox="1">
            <a:spLocks noChangeArrowheads="1"/>
          </p:cNvSpPr>
          <p:nvPr/>
        </p:nvSpPr>
        <p:spPr bwMode="auto">
          <a:xfrm>
            <a:off x="2002631" y="1713310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1223987" y="1955018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2002631" y="322302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1223987" y="3464731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5965031" y="171569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5967413" y="1957400"/>
            <a:ext cx="17514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8" name="TextBox 13"/>
          <p:cNvSpPr txBox="1">
            <a:spLocks noChangeArrowheads="1"/>
          </p:cNvSpPr>
          <p:nvPr/>
        </p:nvSpPr>
        <p:spPr bwMode="auto">
          <a:xfrm>
            <a:off x="5965031" y="322302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9" name="TextBox 13"/>
          <p:cNvSpPr txBox="1">
            <a:spLocks noChangeArrowheads="1"/>
          </p:cNvSpPr>
          <p:nvPr/>
        </p:nvSpPr>
        <p:spPr bwMode="auto">
          <a:xfrm>
            <a:off x="5967413" y="3464731"/>
            <a:ext cx="17514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8972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1986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矩形 1"/>
          <p:cNvSpPr>
            <a:spLocks noChangeArrowheads="1"/>
          </p:cNvSpPr>
          <p:nvPr/>
        </p:nvSpPr>
        <p:spPr bwMode="auto">
          <a:xfrm>
            <a:off x="1764517" y="2878931"/>
            <a:ext cx="5686425" cy="1172766"/>
          </a:xfrm>
          <a:prstGeom prst="rect">
            <a:avLst/>
          </a:prstGeom>
          <a:solidFill>
            <a:schemeClr val="tx1">
              <a:alpha val="3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41988" name="文本框 4"/>
          <p:cNvSpPr txBox="1">
            <a:spLocks noChangeArrowheads="1"/>
          </p:cNvSpPr>
          <p:nvPr/>
        </p:nvSpPr>
        <p:spPr bwMode="auto">
          <a:xfrm>
            <a:off x="2533650" y="3084922"/>
            <a:ext cx="414813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 YOU</a:t>
            </a:r>
            <a:endParaRPr lang="zh-CN" altLang="en-US" sz="45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87" y="1502574"/>
            <a:ext cx="5369719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矩形 5"/>
          <p:cNvGrpSpPr>
            <a:grpSpLocks/>
          </p:cNvGrpSpPr>
          <p:nvPr/>
        </p:nvGrpSpPr>
        <p:grpSpPr bwMode="auto">
          <a:xfrm>
            <a:off x="5866210" y="1495426"/>
            <a:ext cx="2967038" cy="2463404"/>
            <a:chOff x="0" y="0"/>
            <a:chExt cx="2492" cy="2069"/>
          </a:xfrm>
        </p:grpSpPr>
        <p:pic>
          <p:nvPicPr>
            <p:cNvPr id="20485" name="矩形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92" cy="2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5"/>
            <p:cNvSpPr txBox="1">
              <a:spLocks noChangeArrowheads="1"/>
            </p:cNvSpPr>
            <p:nvPr/>
          </p:nvSpPr>
          <p:spPr bwMode="auto">
            <a:xfrm>
              <a:off x="7" y="6"/>
              <a:ext cx="2475" cy="2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0484" name="矩形 6"/>
          <p:cNvSpPr>
            <a:spLocks noChangeArrowheads="1"/>
          </p:cNvSpPr>
          <p:nvPr/>
        </p:nvSpPr>
        <p:spPr bwMode="auto">
          <a:xfrm>
            <a:off x="6216254" y="2239582"/>
            <a:ext cx="226337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560" y="1335881"/>
            <a:ext cx="3886200" cy="290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422" y="2834879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619" y="1335881"/>
            <a:ext cx="1401366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9" name="矩形 10"/>
          <p:cNvGrpSpPr>
            <a:grpSpLocks/>
          </p:cNvGrpSpPr>
          <p:nvPr/>
        </p:nvGrpSpPr>
        <p:grpSpPr bwMode="auto">
          <a:xfrm>
            <a:off x="2606299" y="1326369"/>
            <a:ext cx="1431131" cy="1431131"/>
            <a:chOff x="0" y="0"/>
            <a:chExt cx="1202" cy="1202"/>
          </a:xfrm>
        </p:grpSpPr>
        <p:pic>
          <p:nvPicPr>
            <p:cNvPr id="21517" name="矩形 10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8" name="Text Box 7"/>
            <p:cNvSpPr txBox="1">
              <a:spLocks noChangeArrowheads="1"/>
            </p:cNvSpPr>
            <p:nvPr/>
          </p:nvSpPr>
          <p:spPr bwMode="auto">
            <a:xfrm>
              <a:off x="6" y="8"/>
              <a:ext cx="1184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510" name="Freeform 252"/>
          <p:cNvSpPr>
            <a:spLocks noEditPoints="1"/>
          </p:cNvSpPr>
          <p:nvPr/>
        </p:nvSpPr>
        <p:spPr bwMode="auto">
          <a:xfrm>
            <a:off x="3075385" y="1810954"/>
            <a:ext cx="484584" cy="459581"/>
          </a:xfrm>
          <a:custGeom>
            <a:avLst/>
            <a:gdLst>
              <a:gd name="T0" fmla="*/ 631086 w 301"/>
              <a:gd name="T1" fmla="*/ 230059 h 285"/>
              <a:gd name="T2" fmla="*/ 294078 w 301"/>
              <a:gd name="T3" fmla="*/ 19351 h 285"/>
              <a:gd name="T4" fmla="*/ 15026 w 301"/>
              <a:gd name="T5" fmla="*/ 298862 h 285"/>
              <a:gd name="T6" fmla="*/ 137379 w 301"/>
              <a:gd name="T7" fmla="*/ 468719 h 285"/>
              <a:gd name="T8" fmla="*/ 77276 w 301"/>
              <a:gd name="T9" fmla="*/ 576224 h 285"/>
              <a:gd name="T10" fmla="*/ 261879 w 301"/>
              <a:gd name="T11" fmla="*/ 509571 h 285"/>
              <a:gd name="T12" fmla="*/ 352034 w 301"/>
              <a:gd name="T13" fmla="*/ 509571 h 285"/>
              <a:gd name="T14" fmla="*/ 631086 w 301"/>
              <a:gd name="T15" fmla="*/ 230059 h 285"/>
              <a:gd name="T16" fmla="*/ 171724 w 301"/>
              <a:gd name="T17" fmla="*/ 307463 h 285"/>
              <a:gd name="T18" fmla="*/ 128793 w 301"/>
              <a:gd name="T19" fmla="*/ 264461 h 285"/>
              <a:gd name="T20" fmla="*/ 171724 w 301"/>
              <a:gd name="T21" fmla="*/ 221459 h 285"/>
              <a:gd name="T22" fmla="*/ 214655 w 301"/>
              <a:gd name="T23" fmla="*/ 264461 h 285"/>
              <a:gd name="T24" fmla="*/ 171724 w 301"/>
              <a:gd name="T25" fmla="*/ 307463 h 285"/>
              <a:gd name="T26" fmla="*/ 324129 w 301"/>
              <a:gd name="T27" fmla="*/ 307463 h 285"/>
              <a:gd name="T28" fmla="*/ 281198 w 301"/>
              <a:gd name="T29" fmla="*/ 264461 h 285"/>
              <a:gd name="T30" fmla="*/ 324129 w 301"/>
              <a:gd name="T31" fmla="*/ 221459 h 285"/>
              <a:gd name="T32" fmla="*/ 369207 w 301"/>
              <a:gd name="T33" fmla="*/ 264461 h 285"/>
              <a:gd name="T34" fmla="*/ 324129 w 301"/>
              <a:gd name="T35" fmla="*/ 307463 h 285"/>
              <a:gd name="T36" fmla="*/ 478681 w 301"/>
              <a:gd name="T37" fmla="*/ 307463 h 285"/>
              <a:gd name="T38" fmla="*/ 435750 w 301"/>
              <a:gd name="T39" fmla="*/ 264461 h 285"/>
              <a:gd name="T40" fmla="*/ 478681 w 301"/>
              <a:gd name="T41" fmla="*/ 221459 h 285"/>
              <a:gd name="T42" fmla="*/ 521612 w 301"/>
              <a:gd name="T43" fmla="*/ 264461 h 285"/>
              <a:gd name="T44" fmla="*/ 478681 w 301"/>
              <a:gd name="T45" fmla="*/ 307463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21511" name="矩形 12"/>
          <p:cNvGrpSpPr>
            <a:grpSpLocks/>
          </p:cNvGrpSpPr>
          <p:nvPr/>
        </p:nvGrpSpPr>
        <p:grpSpPr bwMode="auto">
          <a:xfrm>
            <a:off x="1133493" y="2825366"/>
            <a:ext cx="1431131" cy="1431131"/>
            <a:chOff x="0" y="0"/>
            <a:chExt cx="1202" cy="1202"/>
          </a:xfrm>
        </p:grpSpPr>
        <p:pic>
          <p:nvPicPr>
            <p:cNvPr id="21515" name="矩形 12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6" name="Text Box 11"/>
            <p:cNvSpPr txBox="1">
              <a:spLocks noChangeArrowheads="1"/>
            </p:cNvSpPr>
            <p:nvPr/>
          </p:nvSpPr>
          <p:spPr bwMode="auto">
            <a:xfrm>
              <a:off x="6" y="8"/>
              <a:ext cx="1184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512" name="Freeform 337"/>
          <p:cNvSpPr>
            <a:spLocks noEditPoints="1"/>
          </p:cNvSpPr>
          <p:nvPr/>
        </p:nvSpPr>
        <p:spPr bwMode="auto">
          <a:xfrm>
            <a:off x="1609725" y="3305176"/>
            <a:ext cx="463154" cy="463154"/>
          </a:xfrm>
          <a:custGeom>
            <a:avLst/>
            <a:gdLst>
              <a:gd name="T0" fmla="*/ 308769 w 288"/>
              <a:gd name="T1" fmla="*/ 0 h 288"/>
              <a:gd name="T2" fmla="*/ 0 w 288"/>
              <a:gd name="T3" fmla="*/ 308769 h 288"/>
              <a:gd name="T4" fmla="*/ 308769 w 288"/>
              <a:gd name="T5" fmla="*/ 617538 h 288"/>
              <a:gd name="T6" fmla="*/ 617538 w 288"/>
              <a:gd name="T7" fmla="*/ 308769 h 288"/>
              <a:gd name="T8" fmla="*/ 308769 w 288"/>
              <a:gd name="T9" fmla="*/ 0 h 288"/>
              <a:gd name="T10" fmla="*/ 328067 w 288"/>
              <a:gd name="T11" fmla="*/ 448144 h 288"/>
              <a:gd name="T12" fmla="*/ 272317 w 288"/>
              <a:gd name="T13" fmla="*/ 448144 h 288"/>
              <a:gd name="T14" fmla="*/ 154385 w 288"/>
              <a:gd name="T15" fmla="*/ 491028 h 288"/>
              <a:gd name="T16" fmla="*/ 192981 w 288"/>
              <a:gd name="T17" fmla="*/ 422413 h 288"/>
              <a:gd name="T18" fmla="*/ 115788 w 288"/>
              <a:gd name="T19" fmla="*/ 315202 h 288"/>
              <a:gd name="T20" fmla="*/ 291615 w 288"/>
              <a:gd name="T21" fmla="*/ 139375 h 288"/>
              <a:gd name="T22" fmla="*/ 503894 w 288"/>
              <a:gd name="T23" fmla="*/ 272317 h 288"/>
              <a:gd name="T24" fmla="*/ 328067 w 288"/>
              <a:gd name="T25" fmla="*/ 448144 h 28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3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4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68041"/>
            <a:ext cx="3499247" cy="233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1" name="Rectangle 16"/>
          <p:cNvGrpSpPr>
            <a:grpSpLocks/>
          </p:cNvGrpSpPr>
          <p:nvPr/>
        </p:nvGrpSpPr>
        <p:grpSpPr bwMode="auto">
          <a:xfrm>
            <a:off x="3488532" y="1471625"/>
            <a:ext cx="5669756" cy="2337197"/>
            <a:chOff x="0" y="0"/>
            <a:chExt cx="4762" cy="1963"/>
          </a:xfrm>
        </p:grpSpPr>
        <p:pic>
          <p:nvPicPr>
            <p:cNvPr id="22536" name="Rectangle 1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2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7" name="Text Box 5"/>
            <p:cNvSpPr txBox="1">
              <a:spLocks noChangeArrowheads="1"/>
            </p:cNvSpPr>
            <p:nvPr/>
          </p:nvSpPr>
          <p:spPr bwMode="auto">
            <a:xfrm>
              <a:off x="9" y="7"/>
              <a:ext cx="4741" cy="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22532" name="矩形 16"/>
          <p:cNvSpPr>
            <a:spLocks noChangeArrowheads="1"/>
          </p:cNvSpPr>
          <p:nvPr/>
        </p:nvSpPr>
        <p:spPr bwMode="auto">
          <a:xfrm>
            <a:off x="3721894" y="219432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3" name="矩形 17"/>
          <p:cNvSpPr>
            <a:spLocks noChangeArrowheads="1"/>
          </p:cNvSpPr>
          <p:nvPr/>
        </p:nvSpPr>
        <p:spPr bwMode="auto">
          <a:xfrm>
            <a:off x="3721894" y="2758679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7"/>
          <p:cNvGrpSpPr>
            <a:grpSpLocks noChangeAspect="1"/>
          </p:cNvGrpSpPr>
          <p:nvPr/>
        </p:nvGrpSpPr>
        <p:grpSpPr bwMode="auto">
          <a:xfrm flipH="1">
            <a:off x="24" y="1092994"/>
            <a:ext cx="3857625" cy="4129088"/>
            <a:chOff x="0" y="0"/>
            <a:chExt cx="6504023" cy="6963305"/>
          </a:xfrm>
        </p:grpSpPr>
        <p:pic>
          <p:nvPicPr>
            <p:cNvPr id="23565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6504023" cy="6963305"/>
            </a:xfrm>
            <a:prstGeom prst="rect">
              <a:avLst/>
            </a:prstGeom>
            <a:noFill/>
            <a:ln>
              <a:noFill/>
            </a:ln>
            <a:effectLst>
              <a:outerShdw dist="228601" dir="4679996" sx="99001" sy="99001" algn="t" rotWithShape="0">
                <a:srgbClr val="000000">
                  <a:alpha val="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6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24740" y="263104"/>
              <a:ext cx="1840996" cy="1743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5" name="Freeform 8"/>
          <p:cNvSpPr>
            <a:spLocks/>
          </p:cNvSpPr>
          <p:nvPr/>
        </p:nvSpPr>
        <p:spPr bwMode="auto">
          <a:xfrm>
            <a:off x="1782366" y="1508522"/>
            <a:ext cx="1619250" cy="1703784"/>
          </a:xfrm>
          <a:custGeom>
            <a:avLst/>
            <a:gdLst>
              <a:gd name="T0" fmla="*/ 1041952 w 2731325"/>
              <a:gd name="T1" fmla="*/ 0 h 2873829"/>
              <a:gd name="T2" fmla="*/ 2159000 w 2731325"/>
              <a:gd name="T3" fmla="*/ 225294 h 2873829"/>
              <a:gd name="T4" fmla="*/ 1051340 w 2731325"/>
              <a:gd name="T5" fmla="*/ 2271712 h 2873829"/>
              <a:gd name="T6" fmla="*/ 0 w 2731325"/>
              <a:gd name="T7" fmla="*/ 1952546 h 2873829"/>
              <a:gd name="T8" fmla="*/ 1041952 w 2731325"/>
              <a:gd name="T9" fmla="*/ 0 h 28738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31325" h="2873829">
                <a:moveTo>
                  <a:pt x="1318161" y="0"/>
                </a:moveTo>
                <a:lnTo>
                  <a:pt x="2731325" y="285008"/>
                </a:lnTo>
                <a:lnTo>
                  <a:pt x="1330037" y="2873829"/>
                </a:lnTo>
                <a:lnTo>
                  <a:pt x="0" y="2470068"/>
                </a:lnTo>
                <a:lnTo>
                  <a:pt x="1318161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23556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510" y="1507331"/>
            <a:ext cx="162044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圆角矩形 6"/>
          <p:cNvSpPr>
            <a:spLocks noChangeArrowheads="1"/>
          </p:cNvSpPr>
          <p:nvPr/>
        </p:nvSpPr>
        <p:spPr bwMode="auto">
          <a:xfrm>
            <a:off x="4489851" y="2359831"/>
            <a:ext cx="3442097" cy="1107281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4739879" y="2605103"/>
            <a:ext cx="2942034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59" name="圆角矩形 10"/>
          <p:cNvGrpSpPr>
            <a:grpSpLocks/>
          </p:cNvGrpSpPr>
          <p:nvPr/>
        </p:nvGrpSpPr>
        <p:grpSpPr bwMode="auto">
          <a:xfrm>
            <a:off x="4964906" y="1860947"/>
            <a:ext cx="2482454" cy="370284"/>
            <a:chOff x="0" y="0"/>
            <a:chExt cx="2085" cy="311"/>
          </a:xfrm>
        </p:grpSpPr>
        <p:pic>
          <p:nvPicPr>
            <p:cNvPr id="23563" name="圆角矩形 10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85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4" name="Text Box 11"/>
            <p:cNvSpPr txBox="1">
              <a:spLocks noChangeArrowheads="1"/>
            </p:cNvSpPr>
            <p:nvPr/>
          </p:nvSpPr>
          <p:spPr bwMode="auto">
            <a:xfrm>
              <a:off x="22" y="23"/>
              <a:ext cx="2037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3560" name="文本框 11"/>
          <p:cNvSpPr txBox="1">
            <a:spLocks noChangeArrowheads="1"/>
          </p:cNvSpPr>
          <p:nvPr/>
        </p:nvSpPr>
        <p:spPr bwMode="auto">
          <a:xfrm>
            <a:off x="5161360" y="1896667"/>
            <a:ext cx="209907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1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62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79959"/>
            <a:ext cx="3499247" cy="2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0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581" name="Rectangle 16"/>
          <p:cNvGrpSpPr>
            <a:grpSpLocks/>
          </p:cNvGrpSpPr>
          <p:nvPr/>
        </p:nvGrpSpPr>
        <p:grpSpPr bwMode="auto">
          <a:xfrm>
            <a:off x="3488532" y="1471625"/>
            <a:ext cx="5669756" cy="2337197"/>
            <a:chOff x="0" y="0"/>
            <a:chExt cx="4762" cy="1963"/>
          </a:xfrm>
        </p:grpSpPr>
        <p:pic>
          <p:nvPicPr>
            <p:cNvPr id="24584" name="Rectangle 1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2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5" name="Text Box 7"/>
            <p:cNvSpPr txBox="1">
              <a:spLocks noChangeArrowheads="1"/>
            </p:cNvSpPr>
            <p:nvPr/>
          </p:nvSpPr>
          <p:spPr bwMode="auto">
            <a:xfrm>
              <a:off x="9" y="7"/>
              <a:ext cx="4741" cy="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24582" name="矩形 45"/>
          <p:cNvSpPr>
            <a:spLocks noChangeArrowheads="1"/>
          </p:cNvSpPr>
          <p:nvPr/>
        </p:nvSpPr>
        <p:spPr bwMode="auto">
          <a:xfrm>
            <a:off x="3721894" y="219432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3" name="矩形 46"/>
          <p:cNvSpPr>
            <a:spLocks noChangeArrowheads="1"/>
          </p:cNvSpPr>
          <p:nvPr/>
        </p:nvSpPr>
        <p:spPr bwMode="auto">
          <a:xfrm>
            <a:off x="3721894" y="2758679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60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613" name="椭圆 12"/>
          <p:cNvGrpSpPr>
            <a:grpSpLocks/>
          </p:cNvGrpSpPr>
          <p:nvPr/>
        </p:nvGrpSpPr>
        <p:grpSpPr bwMode="auto">
          <a:xfrm>
            <a:off x="822722" y="4137434"/>
            <a:ext cx="685800" cy="690563"/>
            <a:chOff x="0" y="0"/>
            <a:chExt cx="576" cy="580"/>
          </a:xfrm>
        </p:grpSpPr>
        <p:pic>
          <p:nvPicPr>
            <p:cNvPr id="25618" name="椭圆 1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 Box 15"/>
            <p:cNvSpPr txBox="1">
              <a:spLocks noChangeArrowheads="1"/>
            </p:cNvSpPr>
            <p:nvPr/>
          </p:nvSpPr>
          <p:spPr bwMode="auto">
            <a:xfrm>
              <a:off x="89" y="90"/>
              <a:ext cx="395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5614" name="Freeform 93"/>
          <p:cNvSpPr>
            <a:spLocks noEditPoints="1"/>
          </p:cNvSpPr>
          <p:nvPr/>
        </p:nvSpPr>
        <p:spPr bwMode="auto">
          <a:xfrm>
            <a:off x="1029892" y="4275547"/>
            <a:ext cx="267890" cy="359569"/>
          </a:xfrm>
          <a:custGeom>
            <a:avLst/>
            <a:gdLst>
              <a:gd name="T0" fmla="*/ 310885 w 216"/>
              <a:gd name="T1" fmla="*/ 209748 h 288"/>
              <a:gd name="T2" fmla="*/ 310885 w 216"/>
              <a:gd name="T3" fmla="*/ 131509 h 288"/>
              <a:gd name="T4" fmla="*/ 180247 w 216"/>
              <a:gd name="T5" fmla="*/ 0 h 288"/>
              <a:gd name="T6" fmla="*/ 178594 w 216"/>
              <a:gd name="T7" fmla="*/ 0 h 288"/>
              <a:gd name="T8" fmla="*/ 175286 w 216"/>
              <a:gd name="T9" fmla="*/ 0 h 288"/>
              <a:gd name="T10" fmla="*/ 46302 w 216"/>
              <a:gd name="T11" fmla="*/ 131509 h 288"/>
              <a:gd name="T12" fmla="*/ 46302 w 216"/>
              <a:gd name="T13" fmla="*/ 209748 h 288"/>
              <a:gd name="T14" fmla="*/ 0 w 216"/>
              <a:gd name="T15" fmla="*/ 209748 h 288"/>
              <a:gd name="T16" fmla="*/ 0 w 216"/>
              <a:gd name="T17" fmla="*/ 479425 h 288"/>
              <a:gd name="T18" fmla="*/ 357187 w 216"/>
              <a:gd name="T19" fmla="*/ 479425 h 288"/>
              <a:gd name="T20" fmla="*/ 357187 w 216"/>
              <a:gd name="T21" fmla="*/ 209748 h 288"/>
              <a:gd name="T22" fmla="*/ 310885 w 216"/>
              <a:gd name="T23" fmla="*/ 209748 h 288"/>
              <a:gd name="T24" fmla="*/ 219935 w 216"/>
              <a:gd name="T25" fmla="*/ 431150 h 288"/>
              <a:gd name="T26" fmla="*/ 138906 w 216"/>
              <a:gd name="T27" fmla="*/ 431150 h 288"/>
              <a:gd name="T28" fmla="*/ 158750 w 216"/>
              <a:gd name="T29" fmla="*/ 342922 h 288"/>
              <a:gd name="T30" fmla="*/ 138906 w 216"/>
              <a:gd name="T31" fmla="*/ 307964 h 288"/>
              <a:gd name="T32" fmla="*/ 178594 w 216"/>
              <a:gd name="T33" fmla="*/ 268012 h 288"/>
              <a:gd name="T34" fmla="*/ 219935 w 216"/>
              <a:gd name="T35" fmla="*/ 307964 h 288"/>
              <a:gd name="T36" fmla="*/ 198437 w 216"/>
              <a:gd name="T37" fmla="*/ 342922 h 288"/>
              <a:gd name="T38" fmla="*/ 219935 w 216"/>
              <a:gd name="T39" fmla="*/ 431150 h 288"/>
              <a:gd name="T40" fmla="*/ 244739 w 216"/>
              <a:gd name="T41" fmla="*/ 209748 h 288"/>
              <a:gd name="T42" fmla="*/ 110794 w 216"/>
              <a:gd name="T43" fmla="*/ 209748 h 288"/>
              <a:gd name="T44" fmla="*/ 110794 w 216"/>
              <a:gd name="T45" fmla="*/ 131509 h 288"/>
              <a:gd name="T46" fmla="*/ 175286 w 216"/>
              <a:gd name="T47" fmla="*/ 66587 h 288"/>
              <a:gd name="T48" fmla="*/ 178594 w 216"/>
              <a:gd name="T49" fmla="*/ 66587 h 288"/>
              <a:gd name="T50" fmla="*/ 180247 w 216"/>
              <a:gd name="T51" fmla="*/ 66587 h 288"/>
              <a:gd name="T52" fmla="*/ 244739 w 216"/>
              <a:gd name="T53" fmla="*/ 131509 h 288"/>
              <a:gd name="T54" fmla="*/ 244739 w 216"/>
              <a:gd name="T55" fmla="*/ 209748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615" name="矩形 14"/>
          <p:cNvSpPr>
            <a:spLocks noChangeArrowheads="1"/>
          </p:cNvSpPr>
          <p:nvPr/>
        </p:nvSpPr>
        <p:spPr bwMode="auto">
          <a:xfrm>
            <a:off x="1806178" y="430887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616" name="图片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6" y="2"/>
            <a:ext cx="9145342" cy="386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7" name="矩形 16"/>
          <p:cNvSpPr>
            <a:spLocks noChangeArrowheads="1"/>
          </p:cNvSpPr>
          <p:nvPr/>
        </p:nvSpPr>
        <p:spPr bwMode="auto">
          <a:xfrm>
            <a:off x="-1190" y="2"/>
            <a:ext cx="9144000" cy="3868341"/>
          </a:xfrm>
          <a:prstGeom prst="rect">
            <a:avLst/>
          </a:prstGeom>
          <a:solidFill>
            <a:schemeClr val="tx1">
              <a:alpha val="1294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Oval 6"/>
          <p:cNvGrpSpPr>
            <a:grpSpLocks/>
          </p:cNvGrpSpPr>
          <p:nvPr/>
        </p:nvGrpSpPr>
        <p:grpSpPr bwMode="auto">
          <a:xfrm>
            <a:off x="3762400" y="1906191"/>
            <a:ext cx="1564481" cy="1564481"/>
            <a:chOff x="0" y="0"/>
            <a:chExt cx="1314" cy="1314"/>
          </a:xfrm>
        </p:grpSpPr>
        <p:pic>
          <p:nvPicPr>
            <p:cNvPr id="26644" name="Oval 6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4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5" name="Text Box 4"/>
            <p:cNvSpPr txBox="1">
              <a:spLocks noChangeArrowheads="1"/>
            </p:cNvSpPr>
            <p:nvPr/>
          </p:nvSpPr>
          <p:spPr bwMode="auto">
            <a:xfrm>
              <a:off x="199" y="198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6627" name="Oval 10"/>
          <p:cNvGrpSpPr>
            <a:grpSpLocks/>
          </p:cNvGrpSpPr>
          <p:nvPr/>
        </p:nvGrpSpPr>
        <p:grpSpPr bwMode="auto">
          <a:xfrm>
            <a:off x="1243029" y="1906191"/>
            <a:ext cx="1564481" cy="1564481"/>
            <a:chOff x="0" y="0"/>
            <a:chExt cx="1314" cy="1314"/>
          </a:xfrm>
        </p:grpSpPr>
        <p:pic>
          <p:nvPicPr>
            <p:cNvPr id="26642" name="Oval 1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4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3" name="Text Box 7"/>
            <p:cNvSpPr txBox="1">
              <a:spLocks noChangeArrowheads="1"/>
            </p:cNvSpPr>
            <p:nvPr/>
          </p:nvSpPr>
          <p:spPr bwMode="auto">
            <a:xfrm>
              <a:off x="197" y="198"/>
              <a:ext cx="915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6628" name="Oval 13"/>
          <p:cNvGrpSpPr>
            <a:grpSpLocks/>
          </p:cNvGrpSpPr>
          <p:nvPr/>
        </p:nvGrpSpPr>
        <p:grpSpPr bwMode="auto">
          <a:xfrm>
            <a:off x="6286504" y="1906191"/>
            <a:ext cx="1563291" cy="1564481"/>
            <a:chOff x="0" y="0"/>
            <a:chExt cx="1313" cy="1314"/>
          </a:xfrm>
        </p:grpSpPr>
        <p:pic>
          <p:nvPicPr>
            <p:cNvPr id="26640" name="Oval 13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3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1" name="Text Box 10"/>
            <p:cNvSpPr txBox="1">
              <a:spLocks noChangeArrowheads="1"/>
            </p:cNvSpPr>
            <p:nvPr/>
          </p:nvSpPr>
          <p:spPr bwMode="auto">
            <a:xfrm>
              <a:off x="196" y="198"/>
              <a:ext cx="915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26629" name="Freeform 283"/>
          <p:cNvSpPr>
            <a:spLocks noEditPoints="1"/>
          </p:cNvSpPr>
          <p:nvPr/>
        </p:nvSpPr>
        <p:spPr bwMode="auto">
          <a:xfrm>
            <a:off x="1781175" y="2094322"/>
            <a:ext cx="463154" cy="463153"/>
          </a:xfrm>
          <a:custGeom>
            <a:avLst/>
            <a:gdLst>
              <a:gd name="T0" fmla="*/ 308769 w 288"/>
              <a:gd name="T1" fmla="*/ 0 h 288"/>
              <a:gd name="T2" fmla="*/ 0 w 288"/>
              <a:gd name="T3" fmla="*/ 308769 h 288"/>
              <a:gd name="T4" fmla="*/ 36452 w 288"/>
              <a:gd name="T5" fmla="*/ 454576 h 288"/>
              <a:gd name="T6" fmla="*/ 165106 w 288"/>
              <a:gd name="T7" fmla="*/ 583229 h 288"/>
              <a:gd name="T8" fmla="*/ 308769 w 288"/>
              <a:gd name="T9" fmla="*/ 617537 h 288"/>
              <a:gd name="T10" fmla="*/ 456721 w 288"/>
              <a:gd name="T11" fmla="*/ 581085 h 288"/>
              <a:gd name="T12" fmla="*/ 583230 w 288"/>
              <a:gd name="T13" fmla="*/ 450287 h 288"/>
              <a:gd name="T14" fmla="*/ 617538 w 288"/>
              <a:gd name="T15" fmla="*/ 308769 h 288"/>
              <a:gd name="T16" fmla="*/ 308769 w 288"/>
              <a:gd name="T17" fmla="*/ 0 h 288"/>
              <a:gd name="T18" fmla="*/ 531769 w 288"/>
              <a:gd name="T19" fmla="*/ 295903 h 288"/>
              <a:gd name="T20" fmla="*/ 461009 w 288"/>
              <a:gd name="T21" fmla="*/ 295903 h 288"/>
              <a:gd name="T22" fmla="*/ 461009 w 288"/>
              <a:gd name="T23" fmla="*/ 268028 h 288"/>
              <a:gd name="T24" fmla="*/ 531769 w 288"/>
              <a:gd name="T25" fmla="*/ 268028 h 288"/>
              <a:gd name="T26" fmla="*/ 531769 w 288"/>
              <a:gd name="T27" fmla="*/ 295903 h 288"/>
              <a:gd name="T28" fmla="*/ 454577 w 288"/>
              <a:gd name="T29" fmla="*/ 139375 h 288"/>
              <a:gd name="T30" fmla="*/ 473875 w 288"/>
              <a:gd name="T31" fmla="*/ 158673 h 288"/>
              <a:gd name="T32" fmla="*/ 424557 w 288"/>
              <a:gd name="T33" fmla="*/ 207990 h 288"/>
              <a:gd name="T34" fmla="*/ 405259 w 288"/>
              <a:gd name="T35" fmla="*/ 188692 h 288"/>
              <a:gd name="T36" fmla="*/ 454577 w 288"/>
              <a:gd name="T37" fmla="*/ 139375 h 288"/>
              <a:gd name="T38" fmla="*/ 293759 w 288"/>
              <a:gd name="T39" fmla="*/ 75048 h 288"/>
              <a:gd name="T40" fmla="*/ 323779 w 288"/>
              <a:gd name="T41" fmla="*/ 75048 h 288"/>
              <a:gd name="T42" fmla="*/ 323779 w 288"/>
              <a:gd name="T43" fmla="*/ 77192 h 288"/>
              <a:gd name="T44" fmla="*/ 323779 w 288"/>
              <a:gd name="T45" fmla="*/ 145807 h 288"/>
              <a:gd name="T46" fmla="*/ 293759 w 288"/>
              <a:gd name="T47" fmla="*/ 145807 h 288"/>
              <a:gd name="T48" fmla="*/ 293759 w 288"/>
              <a:gd name="T49" fmla="*/ 77192 h 288"/>
              <a:gd name="T50" fmla="*/ 293759 w 288"/>
              <a:gd name="T51" fmla="*/ 75048 h 288"/>
              <a:gd name="T52" fmla="*/ 85769 w 288"/>
              <a:gd name="T53" fmla="*/ 268028 h 288"/>
              <a:gd name="T54" fmla="*/ 156529 w 288"/>
              <a:gd name="T55" fmla="*/ 268028 h 288"/>
              <a:gd name="T56" fmla="*/ 156529 w 288"/>
              <a:gd name="T57" fmla="*/ 295903 h 288"/>
              <a:gd name="T58" fmla="*/ 85769 w 288"/>
              <a:gd name="T59" fmla="*/ 295903 h 288"/>
              <a:gd name="T60" fmla="*/ 85769 w 288"/>
              <a:gd name="T61" fmla="*/ 268028 h 288"/>
              <a:gd name="T62" fmla="*/ 192981 w 288"/>
              <a:gd name="T63" fmla="*/ 207990 h 288"/>
              <a:gd name="T64" fmla="*/ 141519 w 288"/>
              <a:gd name="T65" fmla="*/ 158673 h 288"/>
              <a:gd name="T66" fmla="*/ 162961 w 288"/>
              <a:gd name="T67" fmla="*/ 139375 h 288"/>
              <a:gd name="T68" fmla="*/ 212279 w 288"/>
              <a:gd name="T69" fmla="*/ 188692 h 288"/>
              <a:gd name="T70" fmla="*/ 192981 w 288"/>
              <a:gd name="T71" fmla="*/ 207990 h 288"/>
              <a:gd name="T72" fmla="*/ 300192 w 288"/>
              <a:gd name="T73" fmla="*/ 540345 h 288"/>
              <a:gd name="T74" fmla="*/ 283038 w 288"/>
              <a:gd name="T75" fmla="*/ 531768 h 288"/>
              <a:gd name="T76" fmla="*/ 278750 w 288"/>
              <a:gd name="T77" fmla="*/ 482451 h 288"/>
              <a:gd name="T78" fmla="*/ 300192 w 288"/>
              <a:gd name="T79" fmla="*/ 229432 h 288"/>
              <a:gd name="T80" fmla="*/ 321634 w 288"/>
              <a:gd name="T81" fmla="*/ 229432 h 288"/>
              <a:gd name="T82" fmla="*/ 343077 w 288"/>
              <a:gd name="T83" fmla="*/ 484595 h 288"/>
              <a:gd name="T84" fmla="*/ 336644 w 288"/>
              <a:gd name="T85" fmla="*/ 531768 h 288"/>
              <a:gd name="T86" fmla="*/ 323779 w 288"/>
              <a:gd name="T87" fmla="*/ 540345 h 288"/>
              <a:gd name="T88" fmla="*/ 300192 w 288"/>
              <a:gd name="T89" fmla="*/ 540345 h 28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0" name="Freeform 362"/>
          <p:cNvSpPr>
            <a:spLocks noEditPoints="1"/>
          </p:cNvSpPr>
          <p:nvPr/>
        </p:nvSpPr>
        <p:spPr bwMode="auto">
          <a:xfrm>
            <a:off x="4307681" y="2109787"/>
            <a:ext cx="463154" cy="329804"/>
          </a:xfrm>
          <a:custGeom>
            <a:avLst/>
            <a:gdLst>
              <a:gd name="T0" fmla="*/ 598240 w 288"/>
              <a:gd name="T1" fmla="*/ 51734 h 204"/>
              <a:gd name="T2" fmla="*/ 469586 w 288"/>
              <a:gd name="T3" fmla="*/ 51734 h 204"/>
              <a:gd name="T4" fmla="*/ 469586 w 288"/>
              <a:gd name="T5" fmla="*/ 51734 h 204"/>
              <a:gd name="T6" fmla="*/ 452432 w 288"/>
              <a:gd name="T7" fmla="*/ 17245 h 204"/>
              <a:gd name="T8" fmla="*/ 426702 w 288"/>
              <a:gd name="T9" fmla="*/ 0 h 204"/>
              <a:gd name="T10" fmla="*/ 190836 w 288"/>
              <a:gd name="T11" fmla="*/ 0 h 204"/>
              <a:gd name="T12" fmla="*/ 165106 w 288"/>
              <a:gd name="T13" fmla="*/ 17245 h 204"/>
              <a:gd name="T14" fmla="*/ 145808 w 288"/>
              <a:gd name="T15" fmla="*/ 51734 h 204"/>
              <a:gd name="T16" fmla="*/ 145808 w 288"/>
              <a:gd name="T17" fmla="*/ 51734 h 204"/>
              <a:gd name="T18" fmla="*/ 19298 w 288"/>
              <a:gd name="T19" fmla="*/ 51734 h 204"/>
              <a:gd name="T20" fmla="*/ 0 w 288"/>
              <a:gd name="T21" fmla="*/ 71134 h 204"/>
              <a:gd name="T22" fmla="*/ 0 w 288"/>
              <a:gd name="T23" fmla="*/ 420338 h 204"/>
              <a:gd name="T24" fmla="*/ 19298 w 288"/>
              <a:gd name="T25" fmla="*/ 439738 h 204"/>
              <a:gd name="T26" fmla="*/ 598240 w 288"/>
              <a:gd name="T27" fmla="*/ 439738 h 204"/>
              <a:gd name="T28" fmla="*/ 617538 w 288"/>
              <a:gd name="T29" fmla="*/ 420338 h 204"/>
              <a:gd name="T30" fmla="*/ 617538 w 288"/>
              <a:gd name="T31" fmla="*/ 71134 h 204"/>
              <a:gd name="T32" fmla="*/ 598240 w 288"/>
              <a:gd name="T33" fmla="*/ 51734 h 204"/>
              <a:gd name="T34" fmla="*/ 308769 w 288"/>
              <a:gd name="T35" fmla="*/ 377226 h 204"/>
              <a:gd name="T36" fmla="*/ 175827 w 288"/>
              <a:gd name="T37" fmla="*/ 243580 h 204"/>
              <a:gd name="T38" fmla="*/ 308769 w 288"/>
              <a:gd name="T39" fmla="*/ 109935 h 204"/>
              <a:gd name="T40" fmla="*/ 441711 w 288"/>
              <a:gd name="T41" fmla="*/ 243580 h 204"/>
              <a:gd name="T42" fmla="*/ 308769 w 288"/>
              <a:gd name="T43" fmla="*/ 377226 h 2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1" name="Freeform 382"/>
          <p:cNvSpPr>
            <a:spLocks noEditPoints="1"/>
          </p:cNvSpPr>
          <p:nvPr/>
        </p:nvSpPr>
        <p:spPr bwMode="auto">
          <a:xfrm>
            <a:off x="6832998" y="2145508"/>
            <a:ext cx="463153" cy="232172"/>
          </a:xfrm>
          <a:custGeom>
            <a:avLst/>
            <a:gdLst>
              <a:gd name="T0" fmla="*/ 308769 w 288"/>
              <a:gd name="T1" fmla="*/ 219274 h 144"/>
              <a:gd name="T2" fmla="*/ 154384 w 288"/>
              <a:gd name="T3" fmla="*/ 309563 h 144"/>
              <a:gd name="T4" fmla="*/ 42885 w 288"/>
              <a:gd name="T5" fmla="*/ 266568 h 144"/>
              <a:gd name="T6" fmla="*/ 0 w 288"/>
              <a:gd name="T7" fmla="*/ 154782 h 144"/>
              <a:gd name="T8" fmla="*/ 42885 w 288"/>
              <a:gd name="T9" fmla="*/ 42995 h 144"/>
              <a:gd name="T10" fmla="*/ 154384 w 288"/>
              <a:gd name="T11" fmla="*/ 0 h 144"/>
              <a:gd name="T12" fmla="*/ 308769 w 288"/>
              <a:gd name="T13" fmla="*/ 90289 h 144"/>
              <a:gd name="T14" fmla="*/ 463153 w 288"/>
              <a:gd name="T15" fmla="*/ 0 h 144"/>
              <a:gd name="T16" fmla="*/ 574652 w 288"/>
              <a:gd name="T17" fmla="*/ 42995 h 144"/>
              <a:gd name="T18" fmla="*/ 617537 w 288"/>
              <a:gd name="T19" fmla="*/ 154782 h 144"/>
              <a:gd name="T20" fmla="*/ 574652 w 288"/>
              <a:gd name="T21" fmla="*/ 266568 h 144"/>
              <a:gd name="T22" fmla="*/ 465297 w 288"/>
              <a:gd name="T23" fmla="*/ 309563 h 144"/>
              <a:gd name="T24" fmla="*/ 308769 w 288"/>
              <a:gd name="T25" fmla="*/ 219274 h 144"/>
              <a:gd name="T26" fmla="*/ 259451 w 288"/>
              <a:gd name="T27" fmla="*/ 154782 h 144"/>
              <a:gd name="T28" fmla="*/ 156528 w 288"/>
              <a:gd name="T29" fmla="*/ 83840 h 144"/>
              <a:gd name="T30" fmla="*/ 107211 w 288"/>
              <a:gd name="T31" fmla="*/ 105337 h 144"/>
              <a:gd name="T32" fmla="*/ 85769 w 288"/>
              <a:gd name="T33" fmla="*/ 154782 h 144"/>
              <a:gd name="T34" fmla="*/ 107211 w 288"/>
              <a:gd name="T35" fmla="*/ 206375 h 144"/>
              <a:gd name="T36" fmla="*/ 156528 w 288"/>
              <a:gd name="T37" fmla="*/ 225723 h 144"/>
              <a:gd name="T38" fmla="*/ 259451 w 288"/>
              <a:gd name="T39" fmla="*/ 154782 h 144"/>
              <a:gd name="T40" fmla="*/ 358086 w 288"/>
              <a:gd name="T41" fmla="*/ 154782 h 144"/>
              <a:gd name="T42" fmla="*/ 461009 w 288"/>
              <a:gd name="T43" fmla="*/ 225723 h 144"/>
              <a:gd name="T44" fmla="*/ 510326 w 288"/>
              <a:gd name="T45" fmla="*/ 206375 h 144"/>
              <a:gd name="T46" fmla="*/ 529624 w 288"/>
              <a:gd name="T47" fmla="*/ 154782 h 144"/>
              <a:gd name="T48" fmla="*/ 510326 w 288"/>
              <a:gd name="T49" fmla="*/ 105337 h 144"/>
              <a:gd name="T50" fmla="*/ 461009 w 288"/>
              <a:gd name="T51" fmla="*/ 83840 h 144"/>
              <a:gd name="T52" fmla="*/ 358086 w 288"/>
              <a:gd name="T53" fmla="*/ 154782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2" name="TextBox 13"/>
          <p:cNvSpPr txBox="1">
            <a:spLocks noChangeArrowheads="1"/>
          </p:cNvSpPr>
          <p:nvPr/>
        </p:nvSpPr>
        <p:spPr bwMode="auto">
          <a:xfrm>
            <a:off x="1512094" y="2689622"/>
            <a:ext cx="10322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3" name="TextBox 13"/>
          <p:cNvSpPr txBox="1">
            <a:spLocks noChangeArrowheads="1"/>
          </p:cNvSpPr>
          <p:nvPr/>
        </p:nvSpPr>
        <p:spPr bwMode="auto">
          <a:xfrm>
            <a:off x="1514475" y="2903951"/>
            <a:ext cx="11644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4" name="TextBox 13"/>
          <p:cNvSpPr txBox="1">
            <a:spLocks noChangeArrowheads="1"/>
          </p:cNvSpPr>
          <p:nvPr/>
        </p:nvSpPr>
        <p:spPr bwMode="auto">
          <a:xfrm>
            <a:off x="4035028" y="2689622"/>
            <a:ext cx="10322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5" name="TextBox 13"/>
          <p:cNvSpPr txBox="1">
            <a:spLocks noChangeArrowheads="1"/>
          </p:cNvSpPr>
          <p:nvPr/>
        </p:nvSpPr>
        <p:spPr bwMode="auto">
          <a:xfrm>
            <a:off x="4037426" y="2903951"/>
            <a:ext cx="11644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6" name="TextBox 13"/>
          <p:cNvSpPr txBox="1">
            <a:spLocks noChangeArrowheads="1"/>
          </p:cNvSpPr>
          <p:nvPr/>
        </p:nvSpPr>
        <p:spPr bwMode="auto">
          <a:xfrm>
            <a:off x="6542485" y="2689622"/>
            <a:ext cx="10322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7" name="TextBox 13"/>
          <p:cNvSpPr txBox="1">
            <a:spLocks noChangeArrowheads="1"/>
          </p:cNvSpPr>
          <p:nvPr/>
        </p:nvSpPr>
        <p:spPr bwMode="auto">
          <a:xfrm>
            <a:off x="6544866" y="2903951"/>
            <a:ext cx="11644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8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5_Office 主题">
  <a:themeElements>
    <a:clrScheme name="15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5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1823</Words>
  <Characters>0</Characters>
  <Application>Microsoft Office PowerPoint</Application>
  <DocSecurity>0</DocSecurity>
  <PresentationFormat>全屏显示(16:9)</PresentationFormat>
  <Lines>0</Lines>
  <Paragraphs>181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13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微软雅黑</vt:lpstr>
      <vt:lpstr>Arial</vt:lpstr>
      <vt:lpstr>Calibri</vt:lpstr>
      <vt:lpstr>Calibri Light</vt:lpstr>
      <vt:lpstr>第一PPT，www.1ppt.com</vt:lpstr>
      <vt:lpstr>3_Office 主题</vt:lpstr>
      <vt:lpstr>4_Office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15_Office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蓝色音符</dc:title>
  <dc:creator>第一PPT</dc:creator>
  <cp:keywords>www.1ppt.com</cp:keywords>
  <cp:lastModifiedBy>wuhan</cp:lastModifiedBy>
  <cp:revision>32</cp:revision>
  <dcterms:created xsi:type="dcterms:W3CDTF">2015-07-27T01:07:25Z</dcterms:created>
  <dcterms:modified xsi:type="dcterms:W3CDTF">2019-02-20T05:36:07Z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