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56" r:id="rId3"/>
    <p:sldId id="258" r:id="rId4"/>
    <p:sldId id="259" r:id="rId5"/>
    <p:sldId id="260" r:id="rId6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294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DFA0697A-70DA-42F1-96F2-210D11F9A79A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8C6642C9-EB8B-40DD-A0DF-36784CC0C888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6642C9-EB8B-40DD-A0DF-36784CC0C8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950389-8816-41B9-9B99-DF6F0B6754F8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26568E-D701-4CFF-8214-E72A651D12EA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D43096-04E2-4DA6-9189-2BBF918C512F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DB0F2B-0714-4D59-8AA4-33993F8CC4C1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6A6DB5-5923-40C5-A1EB-B783600F0E97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9F2363-73BC-4A33-A09B-808276CC3B4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E1D7C1-3675-4593-8CC1-628C0B34FBC5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C086DB-3CC7-4F80-BEE0-C2576276C2F0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B38F98-A785-4D9A-9B89-653848F9D48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566A6A-244E-49CF-BF44-5EF1615D99E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565BB3-F87C-47C9-B668-63F93F00E58B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/>
            </a:lvl1pPr>
          </a:lstStyle>
          <a:p>
            <a:fld id="{8C337CDA-16B1-4603-B440-546A742A8883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爷爷的墙封面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955675" y="0"/>
            <a:ext cx="72326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955675" y="5949280"/>
            <a:ext cx="7232650" cy="497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当易网</a:t>
            </a:r>
            <a:r>
              <a:rPr lang="en-US" altLang="zh-CN" sz="2400" b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downyi.com</a:t>
            </a:r>
            <a:endParaRPr lang="en-US" altLang="zh-CN" sz="2400" b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 descr="10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1195388"/>
            <a:ext cx="9144000" cy="446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 descr="1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1195388"/>
            <a:ext cx="9144000" cy="446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4" descr="1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981075"/>
            <a:ext cx="9144000" cy="446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4" descr="1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1195388"/>
            <a:ext cx="9144000" cy="446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5" descr="14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1195388"/>
            <a:ext cx="9144000" cy="446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 descr="1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1195388"/>
            <a:ext cx="9144000" cy="446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4" descr="16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1231900"/>
            <a:ext cx="9144000" cy="439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987425" y="0"/>
            <a:ext cx="71691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1195388"/>
            <a:ext cx="9144000" cy="446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51519" y="2041254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www.1ppt.com/fanwen/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www.1ppt.com/jiaoan/  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www.1ppt.com/kejian/shuxue/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www.1ppt.com/kejian/meishu/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www.1ppt.com/kejian/wuli/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www.1ppt.com/kejian/shengwu/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www.1ppt.com/kejian/lishi/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8434" name="Picture 4" descr="4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1195388"/>
            <a:ext cx="9144000" cy="446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 descr="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1195388"/>
            <a:ext cx="9144000" cy="446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 descr="6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1195388"/>
            <a:ext cx="9144000" cy="446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 descr="7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1195388"/>
            <a:ext cx="9144000" cy="446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 descr="8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1195388"/>
            <a:ext cx="9144000" cy="446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 descr="9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1195388"/>
            <a:ext cx="9144000" cy="446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第一PPT模板网-WWW.1PPT.COM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842</Words>
  <Application>WPS 演示</Application>
  <PresentationFormat>全屏显示(4:3)</PresentationFormat>
  <Paragraphs>14</Paragraphs>
  <Slides>16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4" baseType="lpstr">
      <vt:lpstr>Arial</vt:lpstr>
      <vt:lpstr>宋体</vt:lpstr>
      <vt:lpstr>Wingdings</vt:lpstr>
      <vt:lpstr>Calibri</vt:lpstr>
      <vt:lpstr>微软雅黑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mayn</cp:lastModifiedBy>
  <cp:revision>7</cp:revision>
  <dcterms:created xsi:type="dcterms:W3CDTF">2010-01-25T02:29:00Z</dcterms:created>
  <dcterms:modified xsi:type="dcterms:W3CDTF">2019-03-25T08:29:14Z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2052-10.1.0.7698</vt:lpwstr>
  </property>
</Properties>
</file>