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5" r:id="rId3"/>
    <p:sldMasterId id="2147483679" r:id="rId4"/>
    <p:sldMasterId id="2147483693" r:id="rId5"/>
    <p:sldMasterId id="2147483707" r:id="rId6"/>
    <p:sldMasterId id="2147483721" r:id="rId7"/>
  </p:sldMasterIdLst>
  <p:notesMasterIdLst>
    <p:notesMasterId r:id="rId15"/>
  </p:notesMasterIdLst>
  <p:sldIdLst>
    <p:sldId id="397" r:id="rId8"/>
    <p:sldId id="1329" r:id="rId9"/>
    <p:sldId id="1330" r:id="rId10"/>
    <p:sldId id="387" r:id="rId11"/>
    <p:sldId id="353" r:id="rId12"/>
    <p:sldId id="357" r:id="rId13"/>
    <p:sldId id="388" r:id="rId14"/>
    <p:sldId id="402" r:id="rId16"/>
    <p:sldId id="389" r:id="rId17"/>
    <p:sldId id="390" r:id="rId18"/>
    <p:sldId id="407" r:id="rId19"/>
    <p:sldId id="1257" r:id="rId20"/>
    <p:sldId id="419" r:id="rId21"/>
    <p:sldId id="408" r:id="rId22"/>
    <p:sldId id="1259" r:id="rId23"/>
    <p:sldId id="1261" r:id="rId24"/>
    <p:sldId id="415" r:id="rId25"/>
    <p:sldId id="426" r:id="rId26"/>
    <p:sldId id="1318" r:id="rId27"/>
    <p:sldId id="1256" r:id="rId28"/>
    <p:sldId id="1255" r:id="rId29"/>
    <p:sldId id="423" r:id="rId30"/>
    <p:sldId id="421" r:id="rId31"/>
    <p:sldId id="424" r:id="rId32"/>
    <p:sldId id="363" r:id="rId33"/>
    <p:sldId id="394" r:id="rId34"/>
    <p:sldId id="395" r:id="rId35"/>
    <p:sldId id="399" r:id="rId36"/>
    <p:sldId id="1263" r:id="rId37"/>
  </p:sldIdLst>
  <p:sldSz cx="9144000" cy="6858000" type="screen4x3"/>
  <p:notesSz cx="6858000" cy="9144000"/>
  <p:defaultTextStyle>
    <a:defPPr>
      <a:defRPr lang="zh-CN"/>
    </a:defPPr>
    <a:lvl1pPr marL="0" lvl="0"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94" d="100"/>
          <a:sy n="94" d="100"/>
        </p:scale>
        <p:origin x="-882" y="-108"/>
      </p:cViewPr>
      <p:guideLst>
        <p:guide orient="horz" pos="2188"/>
        <p:guide pos="2835"/>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2.xml"/><Relationship Id="rId8" Type="http://schemas.openxmlformats.org/officeDocument/2006/relationships/slide" Target="slides/slide1.xml"/><Relationship Id="rId7" Type="http://schemas.openxmlformats.org/officeDocument/2006/relationships/slideMaster" Target="slideMasters/slideMaster6.xml"/><Relationship Id="rId6" Type="http://schemas.openxmlformats.org/officeDocument/2006/relationships/slideMaster" Target="slideMasters/slideMaster5.xml"/><Relationship Id="rId5" Type="http://schemas.openxmlformats.org/officeDocument/2006/relationships/slideMaster" Target="slideMasters/slideMaster4.xml"/><Relationship Id="rId40" Type="http://schemas.openxmlformats.org/officeDocument/2006/relationships/tableStyles" Target="tableStyles.xml"/><Relationship Id="rId4" Type="http://schemas.openxmlformats.org/officeDocument/2006/relationships/slideMaster" Target="slideMasters/slideMaster3.xml"/><Relationship Id="rId39" Type="http://schemas.openxmlformats.org/officeDocument/2006/relationships/viewProps" Target="viewProps.xml"/><Relationship Id="rId38" Type="http://schemas.openxmlformats.org/officeDocument/2006/relationships/presProps" Target="presProps.xml"/><Relationship Id="rId37" Type="http://schemas.openxmlformats.org/officeDocument/2006/relationships/slide" Target="slides/slide29.xml"/><Relationship Id="rId36" Type="http://schemas.openxmlformats.org/officeDocument/2006/relationships/slide" Target="slides/slide28.xml"/><Relationship Id="rId35" Type="http://schemas.openxmlformats.org/officeDocument/2006/relationships/slide" Target="slides/slide27.xml"/><Relationship Id="rId34" Type="http://schemas.openxmlformats.org/officeDocument/2006/relationships/slide" Target="slides/slide26.xml"/><Relationship Id="rId33" Type="http://schemas.openxmlformats.org/officeDocument/2006/relationships/slide" Target="slides/slide25.xml"/><Relationship Id="rId32" Type="http://schemas.openxmlformats.org/officeDocument/2006/relationships/slide" Target="slides/slide24.xml"/><Relationship Id="rId31" Type="http://schemas.openxmlformats.org/officeDocument/2006/relationships/slide" Target="slides/slide23.xml"/><Relationship Id="rId30" Type="http://schemas.openxmlformats.org/officeDocument/2006/relationships/slide" Target="slides/slide22.xml"/><Relationship Id="rId3" Type="http://schemas.openxmlformats.org/officeDocument/2006/relationships/slideMaster" Target="slideMasters/slideMaster2.xml"/><Relationship Id="rId29" Type="http://schemas.openxmlformats.org/officeDocument/2006/relationships/slide" Target="slides/slide21.xml"/><Relationship Id="rId28" Type="http://schemas.openxmlformats.org/officeDocument/2006/relationships/slide" Target="slides/slide20.xml"/><Relationship Id="rId27" Type="http://schemas.openxmlformats.org/officeDocument/2006/relationships/slide" Target="slides/slide19.xml"/><Relationship Id="rId26" Type="http://schemas.openxmlformats.org/officeDocument/2006/relationships/slide" Target="slides/slide18.xml"/><Relationship Id="rId25" Type="http://schemas.openxmlformats.org/officeDocument/2006/relationships/slide" Target="slides/slide17.xml"/><Relationship Id="rId24" Type="http://schemas.openxmlformats.org/officeDocument/2006/relationships/slide" Target="slides/slide16.xml"/><Relationship Id="rId23" Type="http://schemas.openxmlformats.org/officeDocument/2006/relationships/slide" Target="slides/slide15.xml"/><Relationship Id="rId22" Type="http://schemas.openxmlformats.org/officeDocument/2006/relationships/slide" Target="slides/slide14.xml"/><Relationship Id="rId21" Type="http://schemas.openxmlformats.org/officeDocument/2006/relationships/slide" Target="slides/slide13.xml"/><Relationship Id="rId20" Type="http://schemas.openxmlformats.org/officeDocument/2006/relationships/slide" Target="slides/slide12.xml"/><Relationship Id="rId2" Type="http://schemas.openxmlformats.org/officeDocument/2006/relationships/theme" Target="theme/theme1.xml"/><Relationship Id="rId19" Type="http://schemas.openxmlformats.org/officeDocument/2006/relationships/slide" Target="slides/slide11.xml"/><Relationship Id="rId18" Type="http://schemas.openxmlformats.org/officeDocument/2006/relationships/slide" Target="slides/slide10.xml"/><Relationship Id="rId17" Type="http://schemas.openxmlformats.org/officeDocument/2006/relationships/slide" Target="slides/slide9.xml"/><Relationship Id="rId16" Type="http://schemas.openxmlformats.org/officeDocument/2006/relationships/slide" Target="slides/slide8.xml"/><Relationship Id="rId15" Type="http://schemas.openxmlformats.org/officeDocument/2006/relationships/notesMaster" Target="notesMasters/notesMaster1.xml"/><Relationship Id="rId14" Type="http://schemas.openxmlformats.org/officeDocument/2006/relationships/slide" Target="slides/slide7.xml"/><Relationship Id="rId13" Type="http://schemas.openxmlformats.org/officeDocument/2006/relationships/slide" Target="slides/slide6.xml"/><Relationship Id="rId12" Type="http://schemas.openxmlformats.org/officeDocument/2006/relationships/slide" Target="slides/slide5.xml"/><Relationship Id="rId11" Type="http://schemas.openxmlformats.org/officeDocument/2006/relationships/slide" Target="slides/slide4.xml"/><Relationship Id="rId10" Type="http://schemas.openxmlformats.org/officeDocument/2006/relationships/slide" Target="slides/slide3.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p>
            <a:pPr lvl="0" algn="r" eaLnBrk="1" fontAlgn="base" hangingPunct="1"/>
            <a:fld id="{9A0DB2DC-4C9A-4742-B13C-FB6460FD3503}" type="slidenum">
              <a:rPr lang="zh-CN" altLang="en-US" sz="1200" strike="noStrike" noProof="1" dirty="0">
                <a:latin typeface="Arial" panose="020B0604020202020204" pitchFamily="34" charset="0"/>
                <a:ea typeface="宋体" panose="02010600030101010101" pitchFamily="2" charset="-122"/>
                <a:cs typeface="+mn-cs"/>
              </a:rPr>
            </a:fld>
            <a:endParaRPr lang="zh-CN" altLang="en-US" sz="1200" strike="noStrike" noProof="1"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3185" name="幻灯片图像占位符 1"/>
          <p:cNvSpPr>
            <a:spLocks noGrp="1" noRot="1" noChangeAspect="1" noTextEdit="1"/>
          </p:cNvSpPr>
          <p:nvPr>
            <p:ph type="sldImg"/>
          </p:nvPr>
        </p:nvSpPr>
        <p:spPr>
          <a:ln>
            <a:solidFill>
              <a:srgbClr val="000000"/>
            </a:solidFill>
            <a:miter/>
          </a:ln>
        </p:spPr>
      </p:sp>
      <p:sp>
        <p:nvSpPr>
          <p:cNvPr id="93186" name="备注占位符 2"/>
          <p:cNvSpPr>
            <a:spLocks noGrp="1"/>
          </p:cNvSpPr>
          <p:nvPr>
            <p:ph type="body"/>
          </p:nvPr>
        </p:nvSpPr>
        <p:spPr>
          <a:noFill/>
          <a:ln>
            <a:noFill/>
          </a:ln>
        </p:spPr>
        <p:txBody>
          <a:bodyPr wrap="square" lIns="91440" tIns="45720" rIns="91440" bIns="45720" anchor="t"/>
          <a:p>
            <a:pPr lvl="0"/>
            <a:endParaRPr lang="zh-CN" altLang="en-US" dirty="0"/>
          </a:p>
        </p:txBody>
      </p:sp>
      <p:sp>
        <p:nvSpPr>
          <p:cNvPr id="93187" name="页脚占位符 4"/>
          <p:cNvSpPr txBox="1">
            <a:spLocks noGrp="1"/>
          </p:cNvSpPr>
          <p:nvPr>
            <p:ph type="ftr" sz="quarter"/>
          </p:nvPr>
        </p:nvSpPr>
        <p:spPr>
          <a:xfrm>
            <a:off x="0" y="8685213"/>
            <a:ext cx="2971800" cy="457200"/>
          </a:xfrm>
          <a:prstGeom prst="rect">
            <a:avLst/>
          </a:prstGeom>
          <a:noFill/>
          <a:ln w="9525">
            <a:noFill/>
          </a:ln>
        </p:spPr>
        <p:txBody>
          <a:bodyPr anchor="b"/>
          <a:p>
            <a:pPr lvl="0"/>
            <a:r>
              <a:rPr lang="zh-CN" altLang="en-US" sz="1200" dirty="0"/>
              <a:t>状元成才路</a:t>
            </a:r>
            <a:endParaRPr lang="zh-CN" altLang="en-US" sz="1200" dirty="0"/>
          </a:p>
        </p:txBody>
      </p:sp>
      <p:sp>
        <p:nvSpPr>
          <p:cNvPr id="93188" name="页眉占位符 5"/>
          <p:cNvSpPr txBox="1">
            <a:spLocks noGrp="1"/>
          </p:cNvSpPr>
          <p:nvPr>
            <p:ph type="hdr" sz="quarter"/>
          </p:nvPr>
        </p:nvSpPr>
        <p:spPr>
          <a:xfrm>
            <a:off x="0" y="0"/>
            <a:ext cx="2971800" cy="457200"/>
          </a:xfrm>
          <a:prstGeom prst="rect">
            <a:avLst/>
          </a:prstGeom>
          <a:noFill/>
          <a:ln w="9525">
            <a:noFill/>
          </a:ln>
        </p:spPr>
        <p:txBody>
          <a:bodyPr lIns="91440" tIns="45720" rIns="91440" bIns="45720" anchor="t"/>
          <a:p>
            <a:pPr lvl="0"/>
            <a:r>
              <a:rPr lang="zh-CN" altLang="en-US" sz="1200" dirty="0"/>
              <a:t>状元成才路</a:t>
            </a:r>
            <a:endParaRPr lang="zh-CN" altLang="en-US" sz="12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6257" name="幻灯片图像占位符 1"/>
          <p:cNvSpPr>
            <a:spLocks noGrp="1" noRot="1" noChangeAspect="1" noTextEdit="1"/>
          </p:cNvSpPr>
          <p:nvPr>
            <p:ph type="sldImg"/>
          </p:nvPr>
        </p:nvSpPr>
        <p:spPr>
          <a:ln>
            <a:solidFill>
              <a:srgbClr val="000000"/>
            </a:solidFill>
            <a:miter/>
          </a:ln>
        </p:spPr>
      </p:sp>
      <p:sp>
        <p:nvSpPr>
          <p:cNvPr id="96258" name="备注占位符 2"/>
          <p:cNvSpPr>
            <a:spLocks noGrp="1"/>
          </p:cNvSpPr>
          <p:nvPr>
            <p:ph type="body"/>
          </p:nvPr>
        </p:nvSpPr>
        <p:spPr>
          <a:noFill/>
          <a:ln>
            <a:noFill/>
          </a:ln>
        </p:spPr>
        <p:txBody>
          <a:bodyPr wrap="square" lIns="91440" tIns="45720" rIns="91440" bIns="45720" anchor="t"/>
          <a:p>
            <a:pPr lvl="0"/>
            <a:endParaRPr lang="zh-CN" altLang="en-US" dirty="0"/>
          </a:p>
        </p:txBody>
      </p:sp>
      <p:sp>
        <p:nvSpPr>
          <p:cNvPr id="96259" name="页脚占位符 4"/>
          <p:cNvSpPr txBox="1">
            <a:spLocks noGrp="1"/>
          </p:cNvSpPr>
          <p:nvPr>
            <p:ph type="ftr" sz="quarter"/>
          </p:nvPr>
        </p:nvSpPr>
        <p:spPr>
          <a:xfrm>
            <a:off x="0" y="8685213"/>
            <a:ext cx="2971800" cy="457200"/>
          </a:xfrm>
          <a:prstGeom prst="rect">
            <a:avLst/>
          </a:prstGeom>
          <a:noFill/>
          <a:ln w="9525">
            <a:noFill/>
          </a:ln>
        </p:spPr>
        <p:txBody>
          <a:bodyPr anchor="b"/>
          <a:p>
            <a:pPr lvl="0"/>
            <a:r>
              <a:rPr lang="zh-CN" altLang="en-US" sz="1200" dirty="0"/>
              <a:t>状元成才路</a:t>
            </a:r>
            <a:endParaRPr lang="zh-CN" altLang="en-US" sz="1200" dirty="0"/>
          </a:p>
        </p:txBody>
      </p:sp>
      <p:sp>
        <p:nvSpPr>
          <p:cNvPr id="96260" name="页眉占位符 5"/>
          <p:cNvSpPr txBox="1">
            <a:spLocks noGrp="1"/>
          </p:cNvSpPr>
          <p:nvPr>
            <p:ph type="hdr" sz="quarter"/>
          </p:nvPr>
        </p:nvSpPr>
        <p:spPr>
          <a:xfrm>
            <a:off x="0" y="0"/>
            <a:ext cx="2971800" cy="457200"/>
          </a:xfrm>
          <a:prstGeom prst="rect">
            <a:avLst/>
          </a:prstGeom>
          <a:noFill/>
          <a:ln w="9525">
            <a:noFill/>
          </a:ln>
        </p:spPr>
        <p:txBody>
          <a:bodyPr lIns="91440" tIns="45720" rIns="91440" bIns="45720" anchor="t"/>
          <a:p>
            <a:pPr lvl="0"/>
            <a:r>
              <a:rPr lang="zh-CN" altLang="en-US" sz="1200" dirty="0"/>
              <a:t>状元成才路</a:t>
            </a:r>
            <a:endParaRPr lang="zh-CN" altLang="en-US" sz="12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8305" name="幻灯片图像占位符 1"/>
          <p:cNvSpPr>
            <a:spLocks noGrp="1" noRot="1" noChangeAspect="1" noTextEdit="1"/>
          </p:cNvSpPr>
          <p:nvPr>
            <p:ph type="sldImg"/>
          </p:nvPr>
        </p:nvSpPr>
        <p:spPr>
          <a:ln>
            <a:solidFill>
              <a:srgbClr val="000000"/>
            </a:solidFill>
            <a:miter/>
          </a:ln>
        </p:spPr>
      </p:sp>
      <p:sp>
        <p:nvSpPr>
          <p:cNvPr id="98306" name="备注占位符 2"/>
          <p:cNvSpPr>
            <a:spLocks noGrp="1"/>
          </p:cNvSpPr>
          <p:nvPr>
            <p:ph type="body"/>
          </p:nvPr>
        </p:nvSpPr>
        <p:spPr>
          <a:noFill/>
          <a:ln>
            <a:noFill/>
          </a:ln>
        </p:spPr>
        <p:txBody>
          <a:bodyPr wrap="square" lIns="91440" tIns="45720" rIns="91440" bIns="45720" anchor="t"/>
          <a:p>
            <a:pPr lvl="0"/>
            <a:endParaRPr lang="zh-CN" altLang="en-US" dirty="0"/>
          </a:p>
        </p:txBody>
      </p:sp>
      <p:sp>
        <p:nvSpPr>
          <p:cNvPr id="98307" name="页眉占位符 3"/>
          <p:cNvSpPr txBox="1">
            <a:spLocks noGrp="1"/>
          </p:cNvSpPr>
          <p:nvPr>
            <p:ph type="hdr" sz="quarter"/>
          </p:nvPr>
        </p:nvSpPr>
        <p:spPr>
          <a:xfrm>
            <a:off x="0" y="0"/>
            <a:ext cx="2971800" cy="457200"/>
          </a:xfrm>
          <a:prstGeom prst="rect">
            <a:avLst/>
          </a:prstGeom>
          <a:noFill/>
          <a:ln w="9525">
            <a:noFill/>
          </a:ln>
        </p:spPr>
        <p:txBody>
          <a:bodyPr lIns="91440" tIns="45720" rIns="91440" bIns="45720" anchor="t"/>
          <a:p>
            <a:pPr lvl="0"/>
            <a:r>
              <a:rPr lang="zh-CN" altLang="en-US" sz="1200" dirty="0"/>
              <a:t>状元成才路</a:t>
            </a:r>
            <a:endParaRPr lang="zh-CN" altLang="en-US" sz="1200" dirty="0"/>
          </a:p>
        </p:txBody>
      </p:sp>
      <p:sp>
        <p:nvSpPr>
          <p:cNvPr id="98308" name="页脚占位符 4"/>
          <p:cNvSpPr txBox="1">
            <a:spLocks noGrp="1"/>
          </p:cNvSpPr>
          <p:nvPr>
            <p:ph type="ftr" sz="quarter"/>
          </p:nvPr>
        </p:nvSpPr>
        <p:spPr>
          <a:xfrm>
            <a:off x="0" y="8685213"/>
            <a:ext cx="2971800" cy="457200"/>
          </a:xfrm>
          <a:prstGeom prst="rect">
            <a:avLst/>
          </a:prstGeom>
          <a:noFill/>
          <a:ln w="9525">
            <a:noFill/>
          </a:ln>
        </p:spPr>
        <p:txBody>
          <a:bodyPr anchor="b"/>
          <a:p>
            <a:pPr lvl="0"/>
            <a:r>
              <a:rPr lang="zh-CN" altLang="en-US" sz="1200" dirty="0"/>
              <a:t>状元成才路</a:t>
            </a:r>
            <a:endParaRPr lang="zh-CN" altLang="en-US" sz="12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1377" name="幻灯片图像占位符 1"/>
          <p:cNvSpPr>
            <a:spLocks noGrp="1" noRot="1" noChangeAspect="1" noTextEdit="1"/>
          </p:cNvSpPr>
          <p:nvPr>
            <p:ph type="sldImg"/>
          </p:nvPr>
        </p:nvSpPr>
        <p:spPr>
          <a:ln>
            <a:solidFill>
              <a:srgbClr val="000000"/>
            </a:solidFill>
            <a:miter/>
          </a:ln>
        </p:spPr>
      </p:sp>
      <p:sp>
        <p:nvSpPr>
          <p:cNvPr id="101378" name="备注占位符 2"/>
          <p:cNvSpPr>
            <a:spLocks noGrp="1"/>
          </p:cNvSpPr>
          <p:nvPr>
            <p:ph type="body"/>
          </p:nvPr>
        </p:nvSpPr>
        <p:spPr>
          <a:noFill/>
          <a:ln>
            <a:noFill/>
          </a:ln>
        </p:spPr>
        <p:txBody>
          <a:bodyPr wrap="square" lIns="91440" tIns="45720" rIns="91440" bIns="45720" anchor="t"/>
          <a:p>
            <a:pPr lvl="0"/>
            <a:endParaRPr lang="zh-CN" altLang="en-US" dirty="0"/>
          </a:p>
        </p:txBody>
      </p:sp>
      <p:sp>
        <p:nvSpPr>
          <p:cNvPr id="101379" name="页眉占位符 3"/>
          <p:cNvSpPr txBox="1">
            <a:spLocks noGrp="1"/>
          </p:cNvSpPr>
          <p:nvPr>
            <p:ph type="hdr" sz="quarter"/>
          </p:nvPr>
        </p:nvSpPr>
        <p:spPr>
          <a:xfrm>
            <a:off x="0" y="0"/>
            <a:ext cx="2971800" cy="457200"/>
          </a:xfrm>
          <a:prstGeom prst="rect">
            <a:avLst/>
          </a:prstGeom>
          <a:noFill/>
          <a:ln w="9525">
            <a:noFill/>
          </a:ln>
        </p:spPr>
        <p:txBody>
          <a:bodyPr lIns="91440" tIns="45720" rIns="91440" bIns="45720" anchor="t"/>
          <a:p>
            <a:pPr lvl="0"/>
            <a:r>
              <a:rPr lang="zh-CN" altLang="en-US" sz="1200" dirty="0"/>
              <a:t>状元成才路</a:t>
            </a:r>
            <a:endParaRPr lang="zh-CN" altLang="en-US" sz="1200" dirty="0"/>
          </a:p>
        </p:txBody>
      </p:sp>
      <p:sp>
        <p:nvSpPr>
          <p:cNvPr id="101380" name="页脚占位符 4"/>
          <p:cNvSpPr txBox="1">
            <a:spLocks noGrp="1"/>
          </p:cNvSpPr>
          <p:nvPr>
            <p:ph type="ftr" sz="quarter"/>
          </p:nvPr>
        </p:nvSpPr>
        <p:spPr>
          <a:xfrm>
            <a:off x="0" y="8685213"/>
            <a:ext cx="2971800" cy="457200"/>
          </a:xfrm>
          <a:prstGeom prst="rect">
            <a:avLst/>
          </a:prstGeom>
          <a:noFill/>
          <a:ln w="9525">
            <a:noFill/>
          </a:ln>
        </p:spPr>
        <p:txBody>
          <a:bodyPr anchor="b"/>
          <a:p>
            <a:pPr lvl="0"/>
            <a:r>
              <a:rPr lang="zh-CN" altLang="en-US" sz="1200" dirty="0"/>
              <a:t>状元成才路</a:t>
            </a:r>
            <a:endParaRPr lang="zh-CN" altLang="en-US" sz="12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6737" name="幻灯片图像占位符 1"/>
          <p:cNvSpPr>
            <a:spLocks noGrp="1" noRot="1" noChangeAspect="1" noTextEdit="1"/>
          </p:cNvSpPr>
          <p:nvPr>
            <p:ph type="sldImg"/>
          </p:nvPr>
        </p:nvSpPr>
        <p:spPr>
          <a:ln>
            <a:solidFill>
              <a:srgbClr val="000000"/>
            </a:solidFill>
            <a:miter/>
          </a:ln>
        </p:spPr>
      </p:sp>
      <p:sp>
        <p:nvSpPr>
          <p:cNvPr id="116738" name="备注占位符 2"/>
          <p:cNvSpPr>
            <a:spLocks noGrp="1"/>
          </p:cNvSpPr>
          <p:nvPr>
            <p:ph type="body"/>
          </p:nvPr>
        </p:nvSpPr>
        <p:spPr>
          <a:noFill/>
          <a:ln>
            <a:noFill/>
          </a:ln>
        </p:spPr>
        <p:txBody>
          <a:bodyPr wrap="square" lIns="91440" tIns="45720" rIns="91440" bIns="45720" anchor="t"/>
          <a:p>
            <a:pPr lvl="0" eaLnBrk="1" hangingPunct="1">
              <a:spcBef>
                <a:spcPct val="0"/>
              </a:spcBef>
            </a:pPr>
            <a:endParaRPr lang="zh-CN" altLang="en-US" dirty="0"/>
          </a:p>
        </p:txBody>
      </p:sp>
      <p:sp>
        <p:nvSpPr>
          <p:cNvPr id="116739" name="页脚占位符 1"/>
          <p:cNvSpPr txBox="1">
            <a:spLocks noGrp="1"/>
          </p:cNvSpPr>
          <p:nvPr>
            <p:ph type="ftr" sz="quarter"/>
          </p:nvPr>
        </p:nvSpPr>
        <p:spPr>
          <a:xfrm>
            <a:off x="0" y="8685213"/>
            <a:ext cx="2971800" cy="457200"/>
          </a:xfrm>
          <a:prstGeom prst="rect">
            <a:avLst/>
          </a:prstGeom>
          <a:noFill/>
          <a:ln w="9525">
            <a:noFill/>
          </a:ln>
        </p:spPr>
        <p:txBody>
          <a:bodyPr anchor="b"/>
          <a:p>
            <a:pPr lvl="0"/>
            <a:r>
              <a:rPr lang="zh-CN" altLang="en-US" sz="1200" dirty="0"/>
              <a:t>状元成才路</a:t>
            </a:r>
            <a:endParaRPr lang="zh-CN" altLang="en-US" sz="1200" dirty="0"/>
          </a:p>
        </p:txBody>
      </p:sp>
      <p:sp>
        <p:nvSpPr>
          <p:cNvPr id="116740" name="页眉占位符 2"/>
          <p:cNvSpPr txBox="1">
            <a:spLocks noGrp="1"/>
          </p:cNvSpPr>
          <p:nvPr>
            <p:ph type="hdr" sz="quarter"/>
          </p:nvPr>
        </p:nvSpPr>
        <p:spPr>
          <a:xfrm>
            <a:off x="0" y="0"/>
            <a:ext cx="2971800" cy="457200"/>
          </a:xfrm>
          <a:prstGeom prst="rect">
            <a:avLst/>
          </a:prstGeom>
          <a:noFill/>
          <a:ln w="9525">
            <a:noFill/>
          </a:ln>
        </p:spPr>
        <p:txBody>
          <a:bodyPr lIns="91440" tIns="45720" rIns="91440" bIns="45720" anchor="t"/>
          <a:p>
            <a:pPr lvl="0"/>
            <a:r>
              <a:rPr lang="zh-CN" altLang="en-US" sz="1200" dirty="0"/>
              <a:t>状元成才路</a:t>
            </a:r>
            <a:endParaRPr lang="zh-CN" altLang="en-US" sz="12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标题幻灯片">
    <p:bg>
      <p:bgPr>
        <a:solidFill>
          <a:schemeClr val="bg1"/>
        </a:solidFill>
        <a:effectLst/>
      </p:bgPr>
    </p:bg>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2"/>
          </p:nvPr>
        </p:nvSpPr>
        <p:spPr>
          <a:xfrm>
            <a:off x="457200" y="6356350"/>
            <a:ext cx="2133600" cy="366713"/>
          </a:xfrm>
          <a:prstGeom prst="rect">
            <a:avLst/>
          </a:prstGeom>
        </p:spPr>
        <p:txBody>
          <a:bodyPr vert="horz" wrap="square" lIns="91440" tIns="45720" rIns="91440" bIns="45720" numCol="1" anchor="t" anchorCtr="0" compatLnSpc="1"/>
          <a:lstStyle>
            <a:lvl1pPr>
              <a:defRPr sz="1600">
                <a:solidFill>
                  <a:prstClr val="black"/>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6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nvPr>
        </p:nvSpPr>
        <p:spPr>
          <a:xfrm>
            <a:off x="3124200" y="6356350"/>
            <a:ext cx="2895600" cy="366713"/>
          </a:xfrm>
          <a:prstGeom prst="rect">
            <a:avLst/>
          </a:prstGeom>
        </p:spPr>
        <p:txBody>
          <a:bodyPr vert="horz" wrap="square" lIns="91440" tIns="45720" rIns="91440" bIns="45720" numCol="1" anchor="t" anchorCtr="0" compatLnSpc="1"/>
          <a:lstStyle>
            <a:lvl1pPr>
              <a:defRPr sz="1600">
                <a:solidFill>
                  <a:prstClr val="black"/>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6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nvPr>
        </p:nvSpPr>
        <p:spPr>
          <a:xfrm>
            <a:off x="6553200" y="6356350"/>
            <a:ext cx="2133600" cy="366713"/>
          </a:xfrm>
          <a:prstGeom prst="rect">
            <a:avLst/>
          </a:prstGeom>
        </p:spPr>
        <p:txBody>
          <a:bodyPr vert="horz" wrap="square" lIns="91440" tIns="45720" rIns="91440" bIns="45720" numCol="1" anchor="t" anchorCtr="0" compatLnSpc="1"/>
          <a:p>
            <a:pPr lvl="0" eaLnBrk="1" fontAlgn="base" hangingPunct="1"/>
            <a:fld id="{9A0DB2DC-4C9A-4742-B13C-FB6460FD3503}" type="slidenum">
              <a:rPr lang="en-US" altLang="zh-CN" sz="1600" strike="noStrike" noProof="1" dirty="0">
                <a:solidFill>
                  <a:srgbClr val="000000"/>
                </a:solidFill>
                <a:latin typeface="Arial" panose="020B0604020202020204" pitchFamily="34" charset="0"/>
                <a:ea typeface="宋体" panose="02010600030101010101" pitchFamily="2" charset="-122"/>
                <a:cs typeface="+mn-cs"/>
              </a:rPr>
            </a:fld>
            <a:endParaRPr lang="en-US" altLang="zh-CN" sz="1600" strike="noStrike" noProof="1" dirty="0">
              <a:solidFill>
                <a:srgbClr val="000000"/>
              </a:solidFill>
            </a:endParaRPr>
          </a:p>
        </p:txBody>
      </p:sp>
    </p:spTree>
  </p:cSld>
  <p:clrMapOvr>
    <a:masterClrMapping/>
  </p:clrMapOvr>
  <p:transition spd="slow">
    <p:pu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5167"/>
            <a:ext cx="8229600" cy="1143000"/>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1600201"/>
            <a:ext cx="8229600" cy="4525433"/>
          </a:xfrm>
          <a:prstGeom prst="rect">
            <a:avLst/>
          </a:prstGeo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2"/>
          </p:nvPr>
        </p:nvSpPr>
        <p:spPr>
          <a:xfrm>
            <a:off x="457200" y="6356350"/>
            <a:ext cx="2133600" cy="366713"/>
          </a:xfrm>
          <a:prstGeom prst="rect">
            <a:avLst/>
          </a:prstGeom>
        </p:spPr>
        <p:txBody>
          <a:bodyPr vert="horz" wrap="square" lIns="91440" tIns="45720" rIns="91440" bIns="45720" numCol="1" anchor="t" anchorCtr="0" compatLnSpc="1"/>
          <a:lstStyle>
            <a:lvl1pPr>
              <a:defRPr sz="1600">
                <a:solidFill>
                  <a:prstClr val="black"/>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6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nvPr>
        </p:nvSpPr>
        <p:spPr>
          <a:xfrm>
            <a:off x="3124200" y="6356350"/>
            <a:ext cx="2895600" cy="366713"/>
          </a:xfrm>
          <a:prstGeom prst="rect">
            <a:avLst/>
          </a:prstGeom>
        </p:spPr>
        <p:txBody>
          <a:bodyPr vert="horz" wrap="square" lIns="91440" tIns="45720" rIns="91440" bIns="45720" numCol="1" anchor="t" anchorCtr="0" compatLnSpc="1"/>
          <a:lstStyle>
            <a:lvl1pPr>
              <a:defRPr sz="1600">
                <a:solidFill>
                  <a:prstClr val="black"/>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6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nvPr>
        </p:nvSpPr>
        <p:spPr>
          <a:xfrm>
            <a:off x="6553200" y="6356350"/>
            <a:ext cx="2133600" cy="366713"/>
          </a:xfrm>
          <a:prstGeom prst="rect">
            <a:avLst/>
          </a:prstGeom>
        </p:spPr>
        <p:txBody>
          <a:bodyPr vert="horz" wrap="square" lIns="91440" tIns="45720" rIns="91440" bIns="45720" numCol="1" anchor="t" anchorCtr="0" compatLnSpc="1"/>
          <a:p>
            <a:pPr lvl="0" eaLnBrk="1" fontAlgn="base" hangingPunct="1"/>
            <a:fld id="{9A0DB2DC-4C9A-4742-B13C-FB6460FD3503}" type="slidenum">
              <a:rPr lang="en-US" altLang="zh-CN" sz="1600" strike="noStrike" noProof="1" dirty="0">
                <a:solidFill>
                  <a:srgbClr val="000000"/>
                </a:solidFill>
                <a:latin typeface="Arial" panose="020B0604020202020204" pitchFamily="34" charset="0"/>
                <a:ea typeface="宋体" panose="02010600030101010101" pitchFamily="2" charset="-122"/>
                <a:cs typeface="+mn-cs"/>
              </a:rPr>
            </a:fld>
            <a:endParaRPr lang="en-US" altLang="zh-CN" sz="1600" strike="noStrike" noProof="1" dirty="0">
              <a:solidFill>
                <a:srgbClr val="000000"/>
              </a:solidFill>
            </a:endParaRPr>
          </a:p>
        </p:txBody>
      </p:sp>
    </p:spTree>
  </p:cSld>
  <p:clrMapOvr>
    <a:masterClrMapping/>
  </p:clrMapOvr>
  <p:transition spd="slow">
    <p:pu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bg>
      <p:bgPr>
        <a:solidFill>
          <a:schemeClr val="bg1"/>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1"/>
          </a:xfrm>
          <a:prstGeom prst="rect">
            <a:avLst/>
          </a:prstGeo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06375"/>
            <a:ext cx="6019800" cy="4387851"/>
          </a:xfrm>
          <a:prstGeom prst="rect">
            <a:avLst/>
          </a:prstGeo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2"/>
          </p:nvPr>
        </p:nvSpPr>
        <p:spPr>
          <a:xfrm>
            <a:off x="457200" y="6356350"/>
            <a:ext cx="2133600" cy="366713"/>
          </a:xfrm>
          <a:prstGeom prst="rect">
            <a:avLst/>
          </a:prstGeom>
        </p:spPr>
        <p:txBody>
          <a:bodyPr vert="horz" wrap="square" lIns="91440" tIns="45720" rIns="91440" bIns="45720" numCol="1" anchor="t" anchorCtr="0" compatLnSpc="1"/>
          <a:lstStyle>
            <a:lvl1pPr>
              <a:defRPr sz="1600">
                <a:solidFill>
                  <a:prstClr val="black"/>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6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nvPr>
        </p:nvSpPr>
        <p:spPr>
          <a:xfrm>
            <a:off x="3124200" y="6356350"/>
            <a:ext cx="2895600" cy="366713"/>
          </a:xfrm>
          <a:prstGeom prst="rect">
            <a:avLst/>
          </a:prstGeom>
        </p:spPr>
        <p:txBody>
          <a:bodyPr vert="horz" wrap="square" lIns="91440" tIns="45720" rIns="91440" bIns="45720" numCol="1" anchor="t" anchorCtr="0" compatLnSpc="1"/>
          <a:lstStyle>
            <a:lvl1pPr>
              <a:defRPr sz="1600">
                <a:solidFill>
                  <a:prstClr val="black"/>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6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nvPr>
        </p:nvSpPr>
        <p:spPr>
          <a:xfrm>
            <a:off x="6553200" y="6356350"/>
            <a:ext cx="2133600" cy="366713"/>
          </a:xfrm>
          <a:prstGeom prst="rect">
            <a:avLst/>
          </a:prstGeom>
        </p:spPr>
        <p:txBody>
          <a:bodyPr vert="horz" wrap="square" lIns="91440" tIns="45720" rIns="91440" bIns="45720" numCol="1" anchor="t" anchorCtr="0" compatLnSpc="1"/>
          <a:p>
            <a:pPr lvl="0" eaLnBrk="1" fontAlgn="base" hangingPunct="1"/>
            <a:fld id="{9A0DB2DC-4C9A-4742-B13C-FB6460FD3503}" type="slidenum">
              <a:rPr lang="en-US" altLang="zh-CN" sz="1600" strike="noStrike" noProof="1" dirty="0">
                <a:solidFill>
                  <a:srgbClr val="000000"/>
                </a:solidFill>
                <a:latin typeface="Arial" panose="020B0604020202020204" pitchFamily="34" charset="0"/>
                <a:ea typeface="宋体" panose="02010600030101010101" pitchFamily="2" charset="-122"/>
                <a:cs typeface="+mn-cs"/>
              </a:rPr>
            </a:fld>
            <a:endParaRPr lang="en-US" altLang="zh-CN" sz="1600" strike="noStrike" noProof="1" dirty="0">
              <a:solidFill>
                <a:srgbClr val="000000"/>
              </a:solidFill>
            </a:endParaRPr>
          </a:p>
        </p:txBody>
      </p:sp>
    </p:spTree>
  </p:cSld>
  <p:clrMapOvr>
    <a:masterClrMapping/>
  </p:clrMapOvr>
  <p:transition spd="slow">
    <p:push/>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bg>
      <p:bgPr>
        <a:solidFill>
          <a:schemeClr val="bg1"/>
        </a:solidFill>
        <a:effectLst/>
      </p:bgPr>
    </p:bg>
    <p:spTree>
      <p:nvGrpSpPr>
        <p:cNvPr id="1" name=""/>
        <p:cNvGrpSpPr/>
        <p:nvPr/>
      </p:nvGrpSpPr>
      <p:grpSpPr>
        <a:xfrm>
          <a:off x="0" y="0"/>
          <a:ext cx="0" cy="0"/>
          <a:chOff x="0" y="0"/>
          <a:chExt cx="0" cy="0"/>
        </a:xfrm>
      </p:grpSpPr>
      <p:sp>
        <p:nvSpPr>
          <p:cNvPr id="287746" name="Rectangle 2"/>
          <p:cNvSpPr>
            <a:spLocks noGrp="1" noChangeArrowheads="1"/>
          </p:cNvSpPr>
          <p:nvPr>
            <p:ph type="ctrTitle"/>
          </p:nvPr>
        </p:nvSpPr>
        <p:spPr>
          <a:xfrm>
            <a:off x="2362200" y="2286000"/>
            <a:ext cx="6096000" cy="1143000"/>
          </a:xfrm>
          <a:prstGeom prst="rect">
            <a:avLst/>
          </a:prstGeom>
          <a:extLst>
            <a:ext uri="{909E8E84-426E-40DD-AFC4-6F175D3DCCD1}">
              <a14:hiddenFill xmlns:a14="http://schemas.microsoft.com/office/drawing/2010/main">
                <a:solidFill>
                  <a:schemeClr val="tx2"/>
                </a:solidFill>
              </a14:hiddenFill>
            </a:ext>
          </a:extLst>
        </p:spPr>
        <p:txBody>
          <a:bodyPr anchor="ctr"/>
          <a:lstStyle>
            <a:lvl1pPr algn="ctr">
              <a:defRPr sz="4400">
                <a:solidFill>
                  <a:schemeClr val="tx1"/>
                </a:solidFill>
              </a:defRPr>
            </a:lvl1pPr>
          </a:lstStyle>
          <a:p>
            <a:pPr lvl="0" fontAlgn="base"/>
            <a:r>
              <a:rPr lang="zh-CN" altLang="en-US" strike="noStrike" noProof="0" smtClean="0"/>
              <a:t>单击此处编辑母版标题样式</a:t>
            </a:r>
            <a:endParaRPr lang="zh-CN" altLang="en-US" strike="noStrike" noProof="0" smtClean="0"/>
          </a:p>
        </p:txBody>
      </p:sp>
      <p:sp>
        <p:nvSpPr>
          <p:cNvPr id="287747" name="Rectangle 3"/>
          <p:cNvSpPr>
            <a:spLocks noGrp="1" noChangeArrowheads="1"/>
          </p:cNvSpPr>
          <p:nvPr>
            <p:ph type="subTitle" idx="1"/>
          </p:nvPr>
        </p:nvSpPr>
        <p:spPr>
          <a:xfrm>
            <a:off x="2362200" y="3733800"/>
            <a:ext cx="5638800" cy="1752600"/>
          </a:xfrm>
          <a:prstGeom prst="rect">
            <a:avLst/>
          </a:prstGeom>
        </p:spPr>
        <p:txBody>
          <a:bodyPr/>
          <a:lstStyle>
            <a:lvl1pPr marL="0" indent="0" algn="ctr">
              <a:buFontTx/>
              <a:buNone/>
              <a:defRPr/>
            </a:lvl1pPr>
          </a:lstStyle>
          <a:p>
            <a:pPr lvl="0" fontAlgn="base"/>
            <a:r>
              <a:rPr lang="zh-CN" altLang="en-US" strike="noStrike" noProof="0" smtClean="0"/>
              <a:t>单击此处编辑母版副标题样式</a:t>
            </a:r>
            <a:endParaRPr lang="zh-CN" altLang="en-US" strike="noStrike" noProof="0" smtClean="0"/>
          </a:p>
        </p:txBody>
      </p:sp>
      <p:sp>
        <p:nvSpPr>
          <p:cNvPr id="4" name="Rectangle 4"/>
          <p:cNvSpPr>
            <a:spLocks noGrp="1" noChangeArrowheads="1"/>
          </p:cNvSpPr>
          <p:nvPr>
            <p:ph type="dt" sz="half" idx="2"/>
          </p:nvPr>
        </p:nvSpPr>
        <p:spPr>
          <a:xfrm>
            <a:off x="685800" y="6248400"/>
            <a:ext cx="1905000" cy="457200"/>
          </a:xfrm>
          <a:prstGeom prst="rect">
            <a:avLst/>
          </a:prstGeom>
        </p:spPr>
        <p:txBody>
          <a:bodyPr/>
          <a:lstStyle>
            <a:lvl1pPr>
              <a:defRPr sz="1600">
                <a:solidFill>
                  <a:prstClr val="black"/>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6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5" name="Rectangle 5"/>
          <p:cNvSpPr>
            <a:spLocks noGrp="1" noChangeArrowheads="1"/>
          </p:cNvSpPr>
          <p:nvPr>
            <p:ph type="ftr" sz="quarter" idx="3"/>
          </p:nvPr>
        </p:nvSpPr>
        <p:spPr>
          <a:xfrm>
            <a:off x="3124200" y="6248400"/>
            <a:ext cx="2895600" cy="457200"/>
          </a:xfrm>
          <a:prstGeom prst="rect">
            <a:avLst/>
          </a:prstGeom>
        </p:spPr>
        <p:txBody>
          <a:bodyPr/>
          <a:lstStyle>
            <a:lvl1pPr>
              <a:defRPr sz="1600">
                <a:solidFill>
                  <a:prstClr val="black"/>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6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6" name="Rectangle 6"/>
          <p:cNvSpPr>
            <a:spLocks noGrp="1" noChangeArrowheads="1"/>
          </p:cNvSpPr>
          <p:nvPr>
            <p:ph type="sldNum" sz="quarter" idx="4"/>
          </p:nvPr>
        </p:nvSpPr>
        <p:spPr bwMode="auto">
          <a:xfrm>
            <a:off x="65532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
            <a:pPr lvl="0" algn="r" eaLnBrk="1" fontAlgn="base" hangingPunct="1"/>
            <a:fld id="{9A0DB2DC-4C9A-4742-B13C-FB6460FD3503}" type="slidenum">
              <a:rPr lang="en-US" altLang="zh-CN" sz="1400" strike="noStrike" noProof="1" dirty="0">
                <a:solidFill>
                  <a:srgbClr val="000000"/>
                </a:solidFill>
                <a:latin typeface="Arial" panose="020B0604020202020204" pitchFamily="34" charset="0"/>
                <a:ea typeface="宋体" panose="02010600030101010101" pitchFamily="2" charset="-122"/>
                <a:cs typeface="+mn-cs"/>
              </a:rPr>
            </a:fld>
            <a:endParaRPr lang="en-US" altLang="zh-CN" sz="1400" strike="noStrike" noProof="1" dirty="0">
              <a:solidFill>
                <a:srgbClr val="000000"/>
              </a:solidFill>
            </a:endParaRPr>
          </a:p>
        </p:txBody>
      </p:sp>
    </p:spTree>
  </p:cSld>
  <p:clrMapOvr>
    <a:masterClrMapping/>
  </p:clrMapOvr>
  <p:transition spd="slow">
    <p:push/>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1_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85800" y="304800"/>
            <a:ext cx="6324600" cy="762000"/>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685800" y="1676400"/>
            <a:ext cx="7772400" cy="4191000"/>
          </a:xfrm>
          <a:prstGeom prst="rect">
            <a:avLst/>
          </a:prstGeo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2"/>
          </p:nvPr>
        </p:nvSpPr>
        <p:spPr>
          <a:xfrm>
            <a:off x="685800" y="6248400"/>
            <a:ext cx="1905000" cy="457200"/>
          </a:xfrm>
          <a:prstGeom prst="rect">
            <a:avLst/>
          </a:prstGeom>
        </p:spPr>
        <p:txBody>
          <a:bodyPr/>
          <a:lstStyle>
            <a:lvl1pPr>
              <a:defRPr sz="1600">
                <a:solidFill>
                  <a:prstClr val="black"/>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6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nvPr>
        </p:nvSpPr>
        <p:spPr>
          <a:xfrm>
            <a:off x="3124200" y="6248400"/>
            <a:ext cx="2895600" cy="457200"/>
          </a:xfrm>
          <a:prstGeom prst="rect">
            <a:avLst/>
          </a:prstGeom>
        </p:spPr>
        <p:txBody>
          <a:bodyPr/>
          <a:lstStyle>
            <a:lvl1pPr>
              <a:defRPr sz="1600">
                <a:solidFill>
                  <a:prstClr val="black"/>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6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push/>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clipArtAndVertTx">
  <p:cSld name="标题，剪贴画与竖排文字">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85800" y="304800"/>
            <a:ext cx="6324600" cy="762000"/>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剪贴画占位符 2"/>
          <p:cNvSpPr>
            <a:spLocks noGrp="1"/>
          </p:cNvSpPr>
          <p:nvPr>
            <p:ph type="clipArt" sz="half" idx="1" hasCustomPrompt="1"/>
          </p:nvPr>
        </p:nvSpPr>
        <p:spPr>
          <a:xfrm>
            <a:off x="685800" y="1676400"/>
            <a:ext cx="3810000" cy="4191000"/>
          </a:xfrm>
          <a:prstGeom prst="rect">
            <a:avLst/>
          </a:prstGeom>
        </p:spPr>
        <p:txBody>
          <a:bodyPr/>
          <a:lstStyle/>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Char char="•"/>
              <a:defRPr/>
            </a:pPr>
            <a:r>
              <a:rPr kumimoji="0" lang="zh-CN" altLang="en-US" sz="3200" b="0" i="0" u="none" strike="noStrike" kern="1200" cap="none" spc="0" normalizeH="0" baseline="0" noProof="0" smtClean="0">
                <a:ln>
                  <a:noFill/>
                </a:ln>
                <a:solidFill>
                  <a:schemeClr val="tx1"/>
                </a:solidFill>
                <a:effectLst/>
                <a:uLnTx/>
                <a:uFillTx/>
                <a:latin typeface="+mn-lt"/>
                <a:ea typeface="+mn-ea"/>
                <a:cs typeface="+mn-cs"/>
              </a:rPr>
              <a:t>单击图标添加剪 贴画</a:t>
            </a: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竖排文字占位符 3"/>
          <p:cNvSpPr>
            <a:spLocks noGrp="1"/>
          </p:cNvSpPr>
          <p:nvPr>
            <p:ph type="body" orient="vert" sz="half" idx="2"/>
          </p:nvPr>
        </p:nvSpPr>
        <p:spPr>
          <a:xfrm>
            <a:off x="4648200" y="1676400"/>
            <a:ext cx="3810000" cy="4191000"/>
          </a:xfrm>
          <a:prstGeom prst="rect">
            <a:avLst/>
          </a:prstGeo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2"/>
          </p:nvPr>
        </p:nvSpPr>
        <p:spPr>
          <a:xfrm>
            <a:off x="685800" y="6248400"/>
            <a:ext cx="1905000" cy="457200"/>
          </a:xfrm>
          <a:prstGeom prst="rect">
            <a:avLst/>
          </a:prstGeom>
        </p:spPr>
        <p:txBody>
          <a:bodyPr/>
          <a:lstStyle>
            <a:lvl1pPr>
              <a:defRPr sz="1600">
                <a:solidFill>
                  <a:prstClr val="black"/>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6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3"/>
          </p:nvPr>
        </p:nvSpPr>
        <p:spPr>
          <a:xfrm>
            <a:off x="3124200" y="6248400"/>
            <a:ext cx="2895600" cy="457200"/>
          </a:xfrm>
          <a:prstGeom prst="rect">
            <a:avLst/>
          </a:prstGeom>
        </p:spPr>
        <p:txBody>
          <a:bodyPr/>
          <a:lstStyle>
            <a:lvl1pPr>
              <a:defRPr sz="1600">
                <a:solidFill>
                  <a:prstClr val="black"/>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6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push/>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Only">
  <p:cSld name="内容">
    <p:bg>
      <p:bgPr>
        <a:solidFill>
          <a:schemeClr val="bg1"/>
        </a:solidFill>
        <a:effectLst/>
      </p:bgPr>
    </p:bg>
    <p:spTree>
      <p:nvGrpSpPr>
        <p:cNvPr id="1" name=""/>
        <p:cNvGrpSpPr/>
        <p:nvPr/>
      </p:nvGrpSpPr>
      <p:grpSpPr>
        <a:xfrm>
          <a:off x="0" y="0"/>
          <a:ext cx="0" cy="0"/>
          <a:chOff x="0" y="0"/>
          <a:chExt cx="0" cy="0"/>
        </a:xfrm>
      </p:grpSpPr>
      <p:sp>
        <p:nvSpPr>
          <p:cNvPr id="2" name="内容占位符 1"/>
          <p:cNvSpPr>
            <a:spLocks noGrp="1"/>
          </p:cNvSpPr>
          <p:nvPr>
            <p:ph/>
          </p:nvPr>
        </p:nvSpPr>
        <p:spPr>
          <a:xfrm>
            <a:off x="685800" y="304800"/>
            <a:ext cx="7772400" cy="5562600"/>
          </a:xfrm>
          <a:prstGeom prst="rect">
            <a:avLst/>
          </a:prstGeo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2"/>
          <p:cNvSpPr>
            <a:spLocks noGrp="1"/>
          </p:cNvSpPr>
          <p:nvPr>
            <p:ph type="dt" sz="half" idx="2"/>
          </p:nvPr>
        </p:nvSpPr>
        <p:spPr>
          <a:xfrm>
            <a:off x="685800" y="6248400"/>
            <a:ext cx="1905000" cy="457200"/>
          </a:xfrm>
          <a:prstGeom prst="rect">
            <a:avLst/>
          </a:prstGeom>
        </p:spPr>
        <p:txBody>
          <a:bodyPr/>
          <a:lstStyle>
            <a:lvl1pPr>
              <a:defRPr sz="1600">
                <a:solidFill>
                  <a:prstClr val="black"/>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6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5" name="页脚占位符 3"/>
          <p:cNvSpPr>
            <a:spLocks noGrp="1"/>
          </p:cNvSpPr>
          <p:nvPr>
            <p:ph type="ftr" sz="quarter" idx="3"/>
          </p:nvPr>
        </p:nvSpPr>
        <p:spPr>
          <a:xfrm>
            <a:off x="3124200" y="6248400"/>
            <a:ext cx="2895600" cy="457200"/>
          </a:xfrm>
          <a:prstGeom prst="rect">
            <a:avLst/>
          </a:prstGeom>
        </p:spPr>
        <p:txBody>
          <a:bodyPr/>
          <a:lstStyle>
            <a:lvl1pPr>
              <a:defRPr sz="1600">
                <a:solidFill>
                  <a:prstClr val="black"/>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6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push/>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clipArtAndTx">
  <p:cSld name="标题，剪贴画与文本">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2124075" y="188913"/>
            <a:ext cx="6840538" cy="639762"/>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剪贴画占位符 2"/>
          <p:cNvSpPr>
            <a:spLocks noGrp="1"/>
          </p:cNvSpPr>
          <p:nvPr>
            <p:ph type="clipArt" sz="half" idx="1" hasCustomPrompt="1"/>
          </p:nvPr>
        </p:nvSpPr>
        <p:spPr>
          <a:xfrm>
            <a:off x="457200" y="1600200"/>
            <a:ext cx="4038600" cy="4525963"/>
          </a:xfrm>
          <a:prstGeom prst="rect">
            <a:avLst/>
          </a:prstGeom>
        </p:spPr>
        <p:txBody>
          <a:bodyPr/>
          <a:lstStyle/>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Char char="•"/>
              <a:defRPr/>
            </a:pPr>
            <a:r>
              <a:rPr kumimoji="0" lang="zh-CN" altLang="en-US" sz="3200" b="0" i="0" u="none" strike="noStrike" kern="1200" cap="none" spc="0" normalizeH="0" baseline="0" noProof="0" smtClean="0">
                <a:ln>
                  <a:noFill/>
                </a:ln>
                <a:solidFill>
                  <a:schemeClr val="tx1"/>
                </a:solidFill>
                <a:effectLst/>
                <a:uLnTx/>
                <a:uFillTx/>
                <a:latin typeface="+mn-lt"/>
                <a:ea typeface="+mn-ea"/>
                <a:cs typeface="+mn-cs"/>
              </a:rPr>
              <a:t>单击图标添加剪 贴画</a:t>
            </a: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4648200" y="1600200"/>
            <a:ext cx="4038600" cy="4525963"/>
          </a:xfrm>
          <a:prstGeom prst="rect">
            <a:avLst/>
          </a:prstGeo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2"/>
          </p:nvPr>
        </p:nvSpPr>
        <p:spPr>
          <a:xfrm>
            <a:off x="457200" y="6245225"/>
            <a:ext cx="2133600" cy="476250"/>
          </a:xfrm>
          <a:prstGeom prst="rect">
            <a:avLst/>
          </a:prstGeom>
        </p:spPr>
        <p:txBody>
          <a:bodyPr/>
          <a:lstStyle>
            <a:lvl1pPr>
              <a:defRPr sz="1600">
                <a:solidFill>
                  <a:prstClr val="black"/>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6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3"/>
          </p:nvPr>
        </p:nvSpPr>
        <p:spPr>
          <a:xfrm>
            <a:off x="3124200" y="6245225"/>
            <a:ext cx="2895600" cy="476250"/>
          </a:xfrm>
          <a:prstGeom prst="rect">
            <a:avLst/>
          </a:prstGeom>
        </p:spPr>
        <p:txBody>
          <a:bodyPr/>
          <a:lstStyle>
            <a:lvl1pPr>
              <a:defRPr sz="1600">
                <a:solidFill>
                  <a:prstClr val="black"/>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6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4"/>
          </p:nvPr>
        </p:nvSpPr>
        <p:spPr>
          <a:xfrm>
            <a:off x="6553200" y="6245225"/>
            <a:ext cx="2133600" cy="476250"/>
          </a:xfrm>
          <a:prstGeom prst="rect">
            <a:avLst/>
          </a:prstGeom>
        </p:spPr>
        <p:txBody>
          <a:bodyPr/>
          <a:p>
            <a:pPr lvl="0" eaLnBrk="1" fontAlgn="base" hangingPunct="1"/>
            <a:fld id="{9A0DB2DC-4C9A-4742-B13C-FB6460FD3503}" type="slidenum">
              <a:rPr lang="en-US" altLang="zh-CN" sz="1600" strike="noStrike" noProof="1" dirty="0">
                <a:solidFill>
                  <a:srgbClr val="000000"/>
                </a:solidFill>
                <a:latin typeface="Arial" panose="020B0604020202020204" pitchFamily="34" charset="0"/>
                <a:ea typeface="宋体" panose="02010600030101010101" pitchFamily="2" charset="-122"/>
                <a:cs typeface="+mn-cs"/>
              </a:rPr>
            </a:fld>
            <a:endParaRPr lang="en-US" altLang="zh-CN" sz="1600" strike="noStrike" noProof="1" dirty="0">
              <a:solidFill>
                <a:srgbClr val="000000"/>
              </a:solidFill>
            </a:endParaRPr>
          </a:p>
        </p:txBody>
      </p:sp>
    </p:spTree>
  </p:cSld>
  <p:clrMapOvr>
    <a:masterClrMapping/>
  </p:clrMapOvr>
  <p:transition>
    <p:strips dir="rd"/>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173157"/>
            <a:ext cx="7772400" cy="1470025"/>
          </a:xfrm>
        </p:spPr>
        <p:txBody>
          <a:bodyPr anchor="b"/>
          <a:lstStyle>
            <a:lvl1pPr algn="l">
              <a:defRPr sz="4800"/>
            </a:lvl1pPr>
          </a:lstStyle>
          <a:p>
            <a:pPr fontAlgn="base"/>
            <a:r>
              <a:rPr lang="zh-CN" altLang="en-US" strike="noStrike" noProof="1" smtClean="0"/>
              <a:t>单击此处编辑母版标题样式</a:t>
            </a:r>
            <a:endParaRPr lang="en-US" strike="noStrike" noProof="1"/>
          </a:p>
        </p:txBody>
      </p:sp>
      <p:sp>
        <p:nvSpPr>
          <p:cNvPr id="3" name="副标题 2"/>
          <p:cNvSpPr>
            <a:spLocks noGrp="1"/>
          </p:cNvSpPr>
          <p:nvPr>
            <p:ph type="subTitle" idx="1"/>
          </p:nvPr>
        </p:nvSpPr>
        <p:spPr>
          <a:xfrm>
            <a:off x="687716" y="2643182"/>
            <a:ext cx="6670366" cy="1752600"/>
          </a:xfrm>
        </p:spPr>
        <p:txBody>
          <a:bodyPr/>
          <a:lstStyle>
            <a:lvl1pPr marL="0" indent="0" algn="l">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fontAlgn="base"/>
            <a:r>
              <a:rPr lang="zh-CN" altLang="en-US" strike="noStrike" noProof="1" smtClean="0"/>
              <a:t>单击此处编辑母版副标题样式</a:t>
            </a:r>
            <a:endParaRPr lang="en-US" strike="noStrike" noProof="1"/>
          </a:p>
        </p:txBody>
      </p:sp>
      <p:sp>
        <p:nvSpPr>
          <p:cNvPr id="12" name="日期占位符 3"/>
          <p:cNvSpPr>
            <a:spLocks noGrp="1"/>
          </p:cNvSpPr>
          <p:nvPr>
            <p:ph type="dt" sz="half" idx="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12" name="日期占位符 3"/>
          <p:cNvSpPr>
            <a:spLocks noGrp="1"/>
          </p:cNvSpPr>
          <p:nvPr>
            <p:ph type="dt" sz="half" idx="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showMasterSp="0">
  <p:cSld name="节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85800" y="2924181"/>
            <a:ext cx="7772400" cy="1362075"/>
          </a:xfrm>
        </p:spPr>
        <p:txBody>
          <a:bodyPr anchor="t"/>
          <a:lstStyle>
            <a:lvl1pPr algn="l">
              <a:defRPr sz="4400" b="0" cap="all"/>
            </a:lvl1pPr>
          </a:lstStyle>
          <a:p>
            <a:pPr fontAlgn="base"/>
            <a:r>
              <a:rPr lang="zh-CN" altLang="en-US" strike="noStrike" noProof="1" smtClean="0"/>
              <a:t>单击此处编辑母版标题样式</a:t>
            </a:r>
            <a:endParaRPr lang="en-US" strike="noStrike" noProof="1"/>
          </a:p>
        </p:txBody>
      </p:sp>
      <p:sp>
        <p:nvSpPr>
          <p:cNvPr id="3" name="文本占位符 2"/>
          <p:cNvSpPr>
            <a:spLocks noGrp="1"/>
          </p:cNvSpPr>
          <p:nvPr>
            <p:ph type="body" idx="1"/>
          </p:nvPr>
        </p:nvSpPr>
        <p:spPr>
          <a:xfrm>
            <a:off x="685800" y="1428747"/>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12" name="日期占位符 3"/>
          <p:cNvSpPr>
            <a:spLocks noGrp="1"/>
          </p:cNvSpPr>
          <p:nvPr>
            <p:ph type="dt" sz="half" idx="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标题和内容">
    <p:bg>
      <p:bgPr>
        <a:solidFill>
          <a:schemeClr val="bg1"/>
        </a:solidFill>
        <a:effectLst/>
      </p:bgPr>
    </p:bg>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7388225" y="68263"/>
            <a:ext cx="1595438" cy="260350"/>
          </a:xfrm>
          <a:prstGeom prst="rect">
            <a:avLst/>
          </a:prstGeom>
          <a:noFill/>
          <a:ln>
            <a:noFill/>
          </a:ln>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100" b="0" i="0" u="none" strike="noStrike" kern="1200" cap="none" spc="0" normalizeH="0" baseline="0" noProof="0" smtClean="0">
                <a:ln>
                  <a:noFill/>
                </a:ln>
                <a:solidFill>
                  <a:srgbClr val="FF0000"/>
                </a:solidFill>
                <a:effectLst/>
                <a:uLnTx/>
                <a:uFillTx/>
                <a:latin typeface="微软雅黑" panose="020B0503020204020204" pitchFamily="34" charset="-122"/>
                <a:ea typeface="微软雅黑" panose="020B0503020204020204" pitchFamily="34" charset="-122"/>
                <a:cs typeface="+mn-cs"/>
              </a:rPr>
              <a:t>山东星火国际传媒集团</a:t>
            </a:r>
            <a:endParaRPr kumimoji="0" lang="zh-CN" altLang="en-US" sz="1100" b="0" i="0" u="none" strike="noStrike" kern="1200" cap="none" spc="0" normalizeH="0" baseline="0" noProof="0" smtClean="0">
              <a:ln>
                <a:noFill/>
              </a:ln>
              <a:solidFill>
                <a:srgbClr val="FF0000"/>
              </a:solidFill>
              <a:effectLst/>
              <a:uLnTx/>
              <a:uFillTx/>
              <a:latin typeface="微软雅黑" panose="020B0503020204020204" pitchFamily="34" charset="-122"/>
              <a:ea typeface="微软雅黑" panose="020B0503020204020204" pitchFamily="34" charset="-122"/>
              <a:cs typeface="+mn-cs"/>
            </a:endParaRPr>
          </a:p>
        </p:txBody>
      </p:sp>
      <p:sp>
        <p:nvSpPr>
          <p:cNvPr id="5" name="日期占位符 3"/>
          <p:cNvSpPr>
            <a:spLocks noGrp="1"/>
          </p:cNvSpPr>
          <p:nvPr>
            <p:ph type="dt" sz="half" idx="2"/>
          </p:nvPr>
        </p:nvSpPr>
        <p:spPr>
          <a:xfrm>
            <a:off x="457200" y="6356350"/>
            <a:ext cx="2133600" cy="366713"/>
          </a:xfrm>
          <a:prstGeom prst="rect">
            <a:avLst/>
          </a:prstGeom>
        </p:spPr>
        <p:txBody>
          <a:bodyPr vert="horz" wrap="square" lIns="91440" tIns="45720" rIns="91440" bIns="45720" numCol="1" anchor="t" anchorCtr="0" compatLnSpc="1"/>
          <a:lstStyle>
            <a:lvl1pPr>
              <a:defRPr sz="1600">
                <a:solidFill>
                  <a:prstClr val="black"/>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6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6" name="页脚占位符 4"/>
          <p:cNvSpPr>
            <a:spLocks noGrp="1"/>
          </p:cNvSpPr>
          <p:nvPr>
            <p:ph type="ftr" sz="quarter" idx="3"/>
          </p:nvPr>
        </p:nvSpPr>
        <p:spPr>
          <a:xfrm>
            <a:off x="3124200" y="6356350"/>
            <a:ext cx="2895600" cy="366713"/>
          </a:xfrm>
          <a:prstGeom prst="rect">
            <a:avLst/>
          </a:prstGeom>
        </p:spPr>
        <p:txBody>
          <a:bodyPr vert="horz" wrap="square" lIns="91440" tIns="45720" rIns="91440" bIns="45720" numCol="1" anchor="t" anchorCtr="0" compatLnSpc="1"/>
          <a:lstStyle>
            <a:lvl1pPr>
              <a:defRPr sz="1600">
                <a:solidFill>
                  <a:prstClr val="black"/>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6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7" name="灯片编号占位符 5"/>
          <p:cNvSpPr>
            <a:spLocks noGrp="1"/>
          </p:cNvSpPr>
          <p:nvPr>
            <p:ph type="sldNum" sz="quarter" idx="4"/>
          </p:nvPr>
        </p:nvSpPr>
        <p:spPr>
          <a:xfrm>
            <a:off x="6553200" y="6356350"/>
            <a:ext cx="2133600" cy="366713"/>
          </a:xfrm>
          <a:prstGeom prst="rect">
            <a:avLst/>
          </a:prstGeom>
        </p:spPr>
        <p:txBody>
          <a:bodyPr vert="horz" wrap="square" lIns="91440" tIns="45720" rIns="91440" bIns="45720" numCol="1" anchor="t" anchorCtr="0" compatLnSpc="1"/>
          <a:p>
            <a:pPr lvl="0" eaLnBrk="1" fontAlgn="base" hangingPunct="1"/>
            <a:fld id="{9A0DB2DC-4C9A-4742-B13C-FB6460FD3503}" type="slidenum">
              <a:rPr lang="en-US" altLang="zh-CN" sz="1600" strike="noStrike" noProof="1" dirty="0">
                <a:solidFill>
                  <a:srgbClr val="000000"/>
                </a:solidFill>
                <a:latin typeface="Arial" panose="020B0604020202020204" pitchFamily="34" charset="0"/>
                <a:ea typeface="宋体" panose="02010600030101010101" pitchFamily="2" charset="-122"/>
                <a:cs typeface="+mn-cs"/>
              </a:rPr>
            </a:fld>
            <a:endParaRPr lang="en-US" altLang="zh-CN" sz="1600" strike="noStrike" noProof="1" dirty="0">
              <a:solidFill>
                <a:srgbClr val="000000"/>
              </a:solidFill>
            </a:endParaRPr>
          </a:p>
        </p:txBody>
      </p:sp>
    </p:spTree>
  </p:cSld>
  <p:clrMapOvr>
    <a:masterClrMapping/>
  </p:clrMapOvr>
  <p:transition spd="slow">
    <p:push/>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en-US" strike="noStrike" noProof="1"/>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12" name="日期占位符 4"/>
          <p:cNvSpPr>
            <a:spLocks noGrp="1"/>
          </p:cNvSpPr>
          <p:nvPr>
            <p:ph type="dt" sz="half" idx="1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pPr fontAlgn="base"/>
            <a:r>
              <a:rPr lang="zh-CN" altLang="en-US" strike="noStrike" noProof="1" smtClean="0"/>
              <a:t>单击此处编辑母版标题样式</a:t>
            </a:r>
            <a:endParaRPr 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12" name="日期占位符 6"/>
          <p:cNvSpPr>
            <a:spLocks noGrp="1"/>
          </p:cNvSpPr>
          <p:nvPr>
            <p:ph type="dt" sz="half" idx="1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7"/>
          <p:cNvSpPr>
            <a:spLocks noGrp="1"/>
          </p:cNvSpPr>
          <p:nvPr>
            <p:ph type="ftr" sz="quarter" idx="1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8"/>
          <p:cNvSpPr>
            <a:spLocks noGrp="1"/>
          </p:cNvSpPr>
          <p:nvPr>
            <p:ph type="sldNum" sz="quarter" idx="1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en-US" strike="noStrike" noProof="1"/>
          </a:p>
        </p:txBody>
      </p:sp>
      <p:sp>
        <p:nvSpPr>
          <p:cNvPr id="12" name="日期占位符 2"/>
          <p:cNvSpPr>
            <a:spLocks noGrp="1"/>
          </p:cNvSpPr>
          <p:nvPr>
            <p:ph type="dt" sz="half" idx="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3"/>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4"/>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12" name="日期占位符 1"/>
          <p:cNvSpPr>
            <a:spLocks noGrp="1"/>
          </p:cNvSpPr>
          <p:nvPr>
            <p:ph type="dt" sz="half" idx="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2"/>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3"/>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内容与标题">
    <p:bg>
      <p:bgPr>
        <a:solidFill>
          <a:schemeClr val="bg1"/>
        </a:solid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460382" y="1071546"/>
            <a:ext cx="5111750" cy="50497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4" name="文本占位符 3"/>
          <p:cNvSpPr>
            <a:spLocks noGrp="1"/>
          </p:cNvSpPr>
          <p:nvPr>
            <p:ph type="body" sz="half" idx="2"/>
          </p:nvPr>
        </p:nvSpPr>
        <p:spPr>
          <a:xfrm>
            <a:off x="5679083" y="1071546"/>
            <a:ext cx="3008313" cy="34290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2" name="标题 1"/>
          <p:cNvSpPr>
            <a:spLocks noGrp="1"/>
          </p:cNvSpPr>
          <p:nvPr>
            <p:ph type="title"/>
          </p:nvPr>
        </p:nvSpPr>
        <p:spPr>
          <a:xfrm>
            <a:off x="457205" y="285728"/>
            <a:ext cx="8230993" cy="696626"/>
          </a:xfrm>
        </p:spPr>
        <p:txBody>
          <a:bodyPr/>
          <a:lstStyle>
            <a:lvl1pPr algn="ctr">
              <a:defRPr sz="3600" b="0"/>
            </a:lvl1pPr>
          </a:lstStyle>
          <a:p>
            <a:pPr fontAlgn="base"/>
            <a:r>
              <a:rPr lang="zh-CN" altLang="en-US" strike="noStrike" noProof="1" smtClean="0"/>
              <a:t>单击此处编辑母版标题样式</a:t>
            </a:r>
            <a:endParaRPr lang="en-US" strike="noStrike" noProof="1"/>
          </a:p>
        </p:txBody>
      </p:sp>
      <p:sp>
        <p:nvSpPr>
          <p:cNvPr id="12" name="日期占位符 4"/>
          <p:cNvSpPr>
            <a:spLocks noGrp="1"/>
          </p:cNvSpPr>
          <p:nvPr>
            <p:ph type="dt" sz="half" idx="1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图片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001024" y="642918"/>
            <a:ext cx="785818" cy="4572032"/>
          </a:xfrm>
        </p:spPr>
        <p:txBody>
          <a:bodyPr vert="eaVert"/>
          <a:lstStyle>
            <a:lvl1pPr algn="l">
              <a:defRPr sz="2400" b="0"/>
            </a:lvl1pPr>
          </a:lstStyle>
          <a:p>
            <a:pPr fontAlgn="base"/>
            <a:r>
              <a:rPr lang="zh-CN" altLang="en-US" strike="noStrike" noProof="1" smtClean="0"/>
              <a:t>单击此处编辑母版标题样式</a:t>
            </a:r>
            <a:endParaRPr lang="en-US" strike="noStrike" noProof="1"/>
          </a:p>
        </p:txBody>
      </p:sp>
      <p:sp>
        <p:nvSpPr>
          <p:cNvPr id="3" name="图片占位符 2"/>
          <p:cNvSpPr>
            <a:spLocks noGrp="1"/>
          </p:cNvSpPr>
          <p:nvPr>
            <p:ph type="pic" idx="1"/>
          </p:nvPr>
        </p:nvSpPr>
        <p:spPr>
          <a:xfrm>
            <a:off x="442922" y="541340"/>
            <a:ext cx="6415094" cy="5459428"/>
          </a:xfrm>
          <a:prstGeom prst="roundRect">
            <a:avLst>
              <a:gd name="adj" fmla="val 4800"/>
            </a:avLst>
          </a:prstGeom>
          <a:solidFill>
            <a:schemeClr val="accent1">
              <a:tint val="20000"/>
            </a:schemeClr>
          </a:solidFill>
          <a:ln w="38100">
            <a:gradFill flip="none" rotWithShape="1">
              <a:gsLst>
                <a:gs pos="0">
                  <a:schemeClr val="accent1">
                    <a:alpha val="50000"/>
                  </a:schemeClr>
                </a:gs>
                <a:gs pos="100000">
                  <a:schemeClr val="accent1">
                    <a:tint val="20000"/>
                  </a:schemeClr>
                </a:gs>
              </a:gsLst>
              <a:lin ang="16200000" scaled="1"/>
              <a:tileRect/>
            </a:gradFill>
          </a:ln>
          <a:effectLst>
            <a:outerShdw blurRad="76200" dist="38100" dir="5400000" sx="100500" sy="100500" algn="tl" rotWithShape="0">
              <a:srgbClr val="000000">
                <a:alpha val="50000"/>
              </a:srgbClr>
            </a:outerShdw>
          </a:effectLst>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base" latinLnBrk="0" hangingPunct="1">
              <a:lnSpc>
                <a:spcPct val="100000"/>
              </a:lnSpc>
              <a:spcBef>
                <a:spcPct val="20000"/>
              </a:spcBef>
              <a:spcAft>
                <a:spcPct val="0"/>
              </a:spcAft>
              <a:buClr>
                <a:schemeClr val="accent1"/>
              </a:buClr>
              <a:buSzPct val="50000"/>
              <a:buFont typeface="Wingdings 2" panose="05020102010507070707" pitchFamily="18" charset="2"/>
              <a:buNone/>
              <a:defRPr/>
            </a:pPr>
            <a:r>
              <a:rPr kumimoji="0" lang="zh-CN" altLang="en-US" sz="3200" b="0" i="0" u="none" strike="noStrike" kern="1200" cap="none" spc="0" normalizeH="0" baseline="0" noProof="0" smtClean="0">
                <a:ln>
                  <a:noFill/>
                </a:ln>
                <a:solidFill>
                  <a:schemeClr val="tx1"/>
                </a:solidFill>
                <a:effectLst/>
                <a:uLnTx/>
                <a:uFillTx/>
                <a:latin typeface="+mn-lt"/>
                <a:ea typeface="+mn-ea"/>
                <a:cs typeface="+mn-cs"/>
              </a:rPr>
              <a:t>单击图标添加图片</a:t>
            </a:r>
            <a:endParaRPr kumimoji="0" 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7072330" y="1000108"/>
            <a:ext cx="914368" cy="4214842"/>
          </a:xfrm>
        </p:spPr>
        <p:txBody>
          <a:bodyPr vert="eaVert" anchor="ctr"/>
          <a:lstStyle>
            <a:lvl1pPr marL="0" indent="0" algn="ctr">
              <a:buNone/>
              <a:defRPr sz="1400"/>
            </a:lvl1pPr>
            <a:lvl2pPr marL="457200" indent="0" algn="ctr">
              <a:buNone/>
              <a:defRPr sz="1200"/>
            </a:lvl2pPr>
            <a:lvl3pPr marL="914400" indent="0" algn="ctr">
              <a:buNone/>
              <a:defRPr sz="1000"/>
            </a:lvl3pPr>
            <a:lvl4pPr marL="1371600" indent="0" algn="ctr">
              <a:buNone/>
              <a:defRPr sz="900"/>
            </a:lvl4pPr>
            <a:lvl5pPr marL="1828800" indent="0" algn="ctr">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12" name="日期占位符 4"/>
          <p:cNvSpPr>
            <a:spLocks noGrp="1"/>
          </p:cNvSpPr>
          <p:nvPr>
            <p:ph type="dt" sz="half" idx="1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12" name="日期占位符 3"/>
          <p:cNvSpPr>
            <a:spLocks noGrp="1"/>
          </p:cNvSpPr>
          <p:nvPr>
            <p:ph type="dt" sz="half" idx="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bg>
      <p:bgPr>
        <a:solidFill>
          <a:schemeClr val="bg1"/>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143768" y="274639"/>
            <a:ext cx="1543032" cy="5851525"/>
          </a:xfrm>
        </p:spPr>
        <p:txBody>
          <a:bodyPr vert="eaVert"/>
          <a:lstStyle/>
          <a:p>
            <a:pPr fontAlgn="base"/>
            <a:r>
              <a:rPr lang="zh-CN" altLang="en-US" strike="noStrike" noProof="1" smtClean="0"/>
              <a:t>单击此处编辑母版标题样式</a:t>
            </a:r>
            <a:endParaRPr lang="en-US" strike="noStrike" noProof="1"/>
          </a:p>
        </p:txBody>
      </p:sp>
      <p:sp>
        <p:nvSpPr>
          <p:cNvPr id="3" name="竖排文字占位符 2"/>
          <p:cNvSpPr>
            <a:spLocks noGrp="1"/>
          </p:cNvSpPr>
          <p:nvPr>
            <p:ph type="body" orient="vert" idx="1"/>
          </p:nvPr>
        </p:nvSpPr>
        <p:spPr>
          <a:xfrm>
            <a:off x="457200" y="274639"/>
            <a:ext cx="6615130" cy="5851525"/>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12" name="日期占位符 3"/>
          <p:cNvSpPr>
            <a:spLocks noGrp="1"/>
          </p:cNvSpPr>
          <p:nvPr>
            <p:ph type="dt" sz="half" idx="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xAndObj">
  <p:cSld name="标题，文本与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457200" y="1600200"/>
            <a:ext cx="4038600"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600200"/>
            <a:ext cx="4038600"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8" name="日期占位符 4"/>
          <p:cNvSpPr>
            <a:spLocks noGrp="1"/>
          </p:cNvSpPr>
          <p:nvPr>
            <p:ph type="dt" sz="half" idx="12"/>
          </p:nvPr>
        </p:nvSpPr>
        <p:spPr>
          <a:xfrm>
            <a:off x="457200" y="6245225"/>
            <a:ext cx="2133600" cy="476250"/>
          </a:xfrm>
          <a:prstGeom prst="rect">
            <a:avLst/>
          </a:prstGeom>
        </p:spPr>
        <p:txBody>
          <a:bodyPr vert="horz" lIns="91440" tIns="45720" rIns="91440" bIns="45720" rtlCol="0" anchor="ctr"/>
          <a:p>
            <a:endParaRPr lang="en-US" altLang="zh-CN" b="1">
              <a:solidFill>
                <a:srgbClr val="898989"/>
              </a:solidFill>
              <a:latin typeface="Cambria" panose="02040503050406030204" pitchFamily="18" charset="0"/>
              <a:ea typeface="华文楷体" pitchFamily="2" charset="-122"/>
            </a:endParaRPr>
          </a:p>
        </p:txBody>
      </p:sp>
      <p:sp>
        <p:nvSpPr>
          <p:cNvPr id="9" name="页脚占位符 5"/>
          <p:cNvSpPr>
            <a:spLocks noGrp="1"/>
          </p:cNvSpPr>
          <p:nvPr>
            <p:ph type="ftr" sz="quarter" idx="3"/>
          </p:nvPr>
        </p:nvSpPr>
        <p:spPr>
          <a:xfrm>
            <a:off x="3124200" y="6245225"/>
            <a:ext cx="2895600" cy="476250"/>
          </a:xfrm>
          <a:prstGeom prst="rect">
            <a:avLst/>
          </a:prstGeom>
        </p:spPr>
        <p:txBody>
          <a:bodyPr vert="horz" lIns="91440" tIns="45720" rIns="91440" bIns="45720" rtlCol="0" anchor="ctr"/>
          <a:p>
            <a:endParaRPr lang="en-US" altLang="zh-CN" b="1">
              <a:solidFill>
                <a:srgbClr val="898989"/>
              </a:solidFill>
              <a:latin typeface="Cambria" panose="02040503050406030204" pitchFamily="18" charset="0"/>
              <a:ea typeface="华文楷体" pitchFamily="2" charset="-122"/>
            </a:endParaRPr>
          </a:p>
        </p:txBody>
      </p:sp>
      <p:sp>
        <p:nvSpPr>
          <p:cNvPr id="10" name="灯片编号占位符 6"/>
          <p:cNvSpPr>
            <a:spLocks noGrp="1"/>
          </p:cNvSpPr>
          <p:nvPr>
            <p:ph type="sldNum" sz="quarter" idx="4"/>
          </p:nvPr>
        </p:nvSpPr>
        <p:spPr>
          <a:xfrm>
            <a:off x="6553200" y="6245225"/>
            <a:ext cx="2133600" cy="476250"/>
          </a:xfrm>
          <a:prstGeom prst="rect">
            <a:avLst/>
          </a:prstGeom>
        </p:spPr>
        <p:txBody>
          <a:bodyPr vert="horz" lIns="91440" tIns="45720" rIns="91440" bIns="45720" rtlCol="0" anchor="ctr"/>
          <a:p>
            <a:pPr algn="r" fontAlgn="base">
              <a:spcBef>
                <a:spcPct val="0"/>
              </a:spcBef>
            </a:pPr>
            <a:fld id="{9A0DB2DC-4C9A-4742-B13C-FB6460FD3503}" type="slidenum">
              <a:rPr lang="en-US" altLang="zh-CN" noProof="1" dirty="0">
                <a:latin typeface="Calibri" panose="020F0502020204030204" pitchFamily="34" charset="0"/>
                <a:ea typeface="宋体" panose="02010600030101010101" pitchFamily="2" charset="-122"/>
                <a:cs typeface="+mn-cs"/>
              </a:rPr>
            </a:fld>
            <a:endParaRPr lang="en-US" altLang="zh-CN" noProof="1" dirty="0">
              <a:latin typeface="Calibri" panose="020F0502020204030204" pitchFamily="34" charset="0"/>
              <a:ea typeface="宋体" panose="02010600030101010101" pitchFamily="2" charset="-122"/>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algn="r"/>
            <a:fld id="{9A0DB2DC-4C9A-4742-B13C-FB6460FD3503}" type="slidenum">
              <a:rPr lang="en-US" altLang="zh-CN" sz="1200">
                <a:solidFill>
                  <a:srgbClr val="898989"/>
                </a:solidFill>
              </a:rPr>
            </a:fld>
            <a:endParaRPr lang="en-US" altLang="zh-CN" sz="1200">
              <a:solidFill>
                <a:srgbClr val="898989"/>
              </a:solidFill>
              <a:ea typeface="华文楷体" pitchFamily="2" charset="-122"/>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1"/>
            <a:ext cx="7772400" cy="1362075"/>
          </a:xfrm>
          <a:prstGeom prst="rect">
            <a:avLst/>
          </a:prstGeo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2"/>
          </p:nvPr>
        </p:nvSpPr>
        <p:spPr>
          <a:xfrm>
            <a:off x="457200" y="6356350"/>
            <a:ext cx="2133600" cy="366713"/>
          </a:xfrm>
          <a:prstGeom prst="rect">
            <a:avLst/>
          </a:prstGeom>
        </p:spPr>
        <p:txBody>
          <a:bodyPr vert="horz" wrap="square" lIns="91440" tIns="45720" rIns="91440" bIns="45720" numCol="1" anchor="t" anchorCtr="0" compatLnSpc="1"/>
          <a:lstStyle>
            <a:lvl1pPr>
              <a:defRPr sz="1600">
                <a:solidFill>
                  <a:prstClr val="black"/>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6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nvPr>
        </p:nvSpPr>
        <p:spPr>
          <a:xfrm>
            <a:off x="3124200" y="6356350"/>
            <a:ext cx="2895600" cy="366713"/>
          </a:xfrm>
          <a:prstGeom prst="rect">
            <a:avLst/>
          </a:prstGeom>
        </p:spPr>
        <p:txBody>
          <a:bodyPr vert="horz" wrap="square" lIns="91440" tIns="45720" rIns="91440" bIns="45720" numCol="1" anchor="t" anchorCtr="0" compatLnSpc="1"/>
          <a:lstStyle>
            <a:lvl1pPr>
              <a:defRPr sz="1600">
                <a:solidFill>
                  <a:prstClr val="black"/>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6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nvPr>
        </p:nvSpPr>
        <p:spPr>
          <a:xfrm>
            <a:off x="6553200" y="6356350"/>
            <a:ext cx="2133600" cy="366713"/>
          </a:xfrm>
          <a:prstGeom prst="rect">
            <a:avLst/>
          </a:prstGeom>
        </p:spPr>
        <p:txBody>
          <a:bodyPr vert="horz" wrap="square" lIns="91440" tIns="45720" rIns="91440" bIns="45720" numCol="1" anchor="t" anchorCtr="0" compatLnSpc="1"/>
          <a:p>
            <a:pPr lvl="0" eaLnBrk="1" fontAlgn="base" hangingPunct="1"/>
            <a:fld id="{9A0DB2DC-4C9A-4742-B13C-FB6460FD3503}" type="slidenum">
              <a:rPr lang="en-US" altLang="zh-CN" sz="1600" strike="noStrike" noProof="1" dirty="0">
                <a:solidFill>
                  <a:srgbClr val="000000"/>
                </a:solidFill>
                <a:latin typeface="Arial" panose="020B0604020202020204" pitchFamily="34" charset="0"/>
                <a:ea typeface="宋体" panose="02010600030101010101" pitchFamily="2" charset="-122"/>
                <a:cs typeface="+mn-cs"/>
              </a:rPr>
            </a:fld>
            <a:endParaRPr lang="en-US" altLang="zh-CN" sz="1600" strike="noStrike" noProof="1" dirty="0">
              <a:solidFill>
                <a:srgbClr val="000000"/>
              </a:solidFill>
            </a:endParaRPr>
          </a:p>
        </p:txBody>
      </p:sp>
    </p:spTree>
  </p:cSld>
  <p:clrMapOvr>
    <a:masterClrMapping/>
  </p:clrMapOvr>
  <p:transition spd="slow">
    <p:push/>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173157"/>
            <a:ext cx="7772400" cy="1470025"/>
          </a:xfrm>
        </p:spPr>
        <p:txBody>
          <a:bodyPr anchor="b"/>
          <a:lstStyle>
            <a:lvl1pPr algn="l">
              <a:defRPr sz="4800"/>
            </a:lvl1pPr>
          </a:lstStyle>
          <a:p>
            <a:pPr fontAlgn="base"/>
            <a:r>
              <a:rPr lang="zh-CN" altLang="en-US" strike="noStrike" noProof="1" smtClean="0"/>
              <a:t>单击此处编辑母版标题样式</a:t>
            </a:r>
            <a:endParaRPr lang="en-US" strike="noStrike" noProof="1"/>
          </a:p>
        </p:txBody>
      </p:sp>
      <p:sp>
        <p:nvSpPr>
          <p:cNvPr id="3" name="副标题 2"/>
          <p:cNvSpPr>
            <a:spLocks noGrp="1"/>
          </p:cNvSpPr>
          <p:nvPr>
            <p:ph type="subTitle" idx="1"/>
          </p:nvPr>
        </p:nvSpPr>
        <p:spPr>
          <a:xfrm>
            <a:off x="687716" y="2643182"/>
            <a:ext cx="6670366" cy="1752600"/>
          </a:xfrm>
        </p:spPr>
        <p:txBody>
          <a:bodyPr/>
          <a:lstStyle>
            <a:lvl1pPr marL="0" indent="0" algn="l">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fontAlgn="base"/>
            <a:r>
              <a:rPr lang="zh-CN" altLang="en-US" strike="noStrike" noProof="1" smtClean="0"/>
              <a:t>单击此处编辑母版副标题样式</a:t>
            </a:r>
            <a:endParaRPr lang="en-US" strike="noStrike" noProof="1"/>
          </a:p>
        </p:txBody>
      </p:sp>
      <p:sp>
        <p:nvSpPr>
          <p:cNvPr id="12" name="日期占位符 3"/>
          <p:cNvSpPr>
            <a:spLocks noGrp="1"/>
          </p:cNvSpPr>
          <p:nvPr>
            <p:ph type="dt" sz="half" idx="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12" name="日期占位符 3"/>
          <p:cNvSpPr>
            <a:spLocks noGrp="1"/>
          </p:cNvSpPr>
          <p:nvPr>
            <p:ph type="dt" sz="half" idx="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showMasterSp="0">
  <p:cSld name="节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85800" y="2924181"/>
            <a:ext cx="7772400" cy="1362075"/>
          </a:xfrm>
        </p:spPr>
        <p:txBody>
          <a:bodyPr anchor="t"/>
          <a:lstStyle>
            <a:lvl1pPr algn="l">
              <a:defRPr sz="4400" b="0" cap="all"/>
            </a:lvl1pPr>
          </a:lstStyle>
          <a:p>
            <a:pPr fontAlgn="base"/>
            <a:r>
              <a:rPr lang="zh-CN" altLang="en-US" strike="noStrike" noProof="1" smtClean="0"/>
              <a:t>单击此处编辑母版标题样式</a:t>
            </a:r>
            <a:endParaRPr lang="en-US" strike="noStrike" noProof="1"/>
          </a:p>
        </p:txBody>
      </p:sp>
      <p:sp>
        <p:nvSpPr>
          <p:cNvPr id="3" name="文本占位符 2"/>
          <p:cNvSpPr>
            <a:spLocks noGrp="1"/>
          </p:cNvSpPr>
          <p:nvPr>
            <p:ph type="body" idx="1"/>
          </p:nvPr>
        </p:nvSpPr>
        <p:spPr>
          <a:xfrm>
            <a:off x="685800" y="1428747"/>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12" name="日期占位符 3"/>
          <p:cNvSpPr>
            <a:spLocks noGrp="1"/>
          </p:cNvSpPr>
          <p:nvPr>
            <p:ph type="dt" sz="half" idx="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overrideClrMapping bg1="lt1" tx1="dk1" bg2="lt2" tx2="dk2" accent1="accent1" accent2="accent2" accent3="accent3" accent4="accent4" accent5="accent5" accent6="accent6" hlink="hlink" folHlink="folHlink"/>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en-US" strike="noStrike" noProof="1"/>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12" name="日期占位符 4"/>
          <p:cNvSpPr>
            <a:spLocks noGrp="1"/>
          </p:cNvSpPr>
          <p:nvPr>
            <p:ph type="dt" sz="half" idx="1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pPr fontAlgn="base"/>
            <a:r>
              <a:rPr lang="zh-CN" altLang="en-US" strike="noStrike" noProof="1" smtClean="0"/>
              <a:t>单击此处编辑母版标题样式</a:t>
            </a:r>
            <a:endParaRPr 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12" name="日期占位符 6"/>
          <p:cNvSpPr>
            <a:spLocks noGrp="1"/>
          </p:cNvSpPr>
          <p:nvPr>
            <p:ph type="dt" sz="half" idx="1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7"/>
          <p:cNvSpPr>
            <a:spLocks noGrp="1"/>
          </p:cNvSpPr>
          <p:nvPr>
            <p:ph type="ftr" sz="quarter" idx="1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8"/>
          <p:cNvSpPr>
            <a:spLocks noGrp="1"/>
          </p:cNvSpPr>
          <p:nvPr>
            <p:ph type="sldNum" sz="quarter" idx="1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en-US" strike="noStrike" noProof="1"/>
          </a:p>
        </p:txBody>
      </p:sp>
      <p:sp>
        <p:nvSpPr>
          <p:cNvPr id="12" name="日期占位符 2"/>
          <p:cNvSpPr>
            <a:spLocks noGrp="1"/>
          </p:cNvSpPr>
          <p:nvPr>
            <p:ph type="dt" sz="half" idx="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3"/>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4"/>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12" name="日期占位符 1"/>
          <p:cNvSpPr>
            <a:spLocks noGrp="1"/>
          </p:cNvSpPr>
          <p:nvPr>
            <p:ph type="dt" sz="half" idx="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2"/>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3"/>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内容与标题">
    <p:bg>
      <p:bgPr>
        <a:solidFill>
          <a:schemeClr val="bg1"/>
        </a:solid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460382" y="1071546"/>
            <a:ext cx="5111750" cy="50497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4" name="文本占位符 3"/>
          <p:cNvSpPr>
            <a:spLocks noGrp="1"/>
          </p:cNvSpPr>
          <p:nvPr>
            <p:ph type="body" sz="half" idx="2"/>
          </p:nvPr>
        </p:nvSpPr>
        <p:spPr>
          <a:xfrm>
            <a:off x="5679083" y="1071546"/>
            <a:ext cx="3008313" cy="34290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2" name="标题 1"/>
          <p:cNvSpPr>
            <a:spLocks noGrp="1"/>
          </p:cNvSpPr>
          <p:nvPr>
            <p:ph type="title"/>
          </p:nvPr>
        </p:nvSpPr>
        <p:spPr>
          <a:xfrm>
            <a:off x="457205" y="285728"/>
            <a:ext cx="8230993" cy="696626"/>
          </a:xfrm>
        </p:spPr>
        <p:txBody>
          <a:bodyPr/>
          <a:lstStyle>
            <a:lvl1pPr algn="ctr">
              <a:defRPr sz="3600" b="0"/>
            </a:lvl1pPr>
          </a:lstStyle>
          <a:p>
            <a:pPr fontAlgn="base"/>
            <a:r>
              <a:rPr lang="zh-CN" altLang="en-US" strike="noStrike" noProof="1" smtClean="0"/>
              <a:t>单击此处编辑母版标题样式</a:t>
            </a:r>
            <a:endParaRPr lang="en-US" strike="noStrike" noProof="1"/>
          </a:p>
        </p:txBody>
      </p:sp>
      <p:sp>
        <p:nvSpPr>
          <p:cNvPr id="12" name="日期占位符 4"/>
          <p:cNvSpPr>
            <a:spLocks noGrp="1"/>
          </p:cNvSpPr>
          <p:nvPr>
            <p:ph type="dt" sz="half" idx="1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图片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001024" y="642918"/>
            <a:ext cx="785818" cy="4572032"/>
          </a:xfrm>
        </p:spPr>
        <p:txBody>
          <a:bodyPr vert="eaVert"/>
          <a:lstStyle>
            <a:lvl1pPr algn="l">
              <a:defRPr sz="2400" b="0"/>
            </a:lvl1pPr>
          </a:lstStyle>
          <a:p>
            <a:pPr fontAlgn="base"/>
            <a:r>
              <a:rPr lang="zh-CN" altLang="en-US" strike="noStrike" noProof="1" smtClean="0"/>
              <a:t>单击此处编辑母版标题样式</a:t>
            </a:r>
            <a:endParaRPr lang="en-US" strike="noStrike" noProof="1"/>
          </a:p>
        </p:txBody>
      </p:sp>
      <p:sp>
        <p:nvSpPr>
          <p:cNvPr id="3" name="图片占位符 2"/>
          <p:cNvSpPr>
            <a:spLocks noGrp="1"/>
          </p:cNvSpPr>
          <p:nvPr>
            <p:ph type="pic" idx="1"/>
          </p:nvPr>
        </p:nvSpPr>
        <p:spPr>
          <a:xfrm>
            <a:off x="442922" y="541340"/>
            <a:ext cx="6415094" cy="5459428"/>
          </a:xfrm>
          <a:prstGeom prst="roundRect">
            <a:avLst>
              <a:gd name="adj" fmla="val 4800"/>
            </a:avLst>
          </a:prstGeom>
          <a:solidFill>
            <a:schemeClr val="accent1">
              <a:tint val="20000"/>
            </a:schemeClr>
          </a:solidFill>
          <a:ln w="38100">
            <a:gradFill flip="none" rotWithShape="1">
              <a:gsLst>
                <a:gs pos="0">
                  <a:schemeClr val="accent1">
                    <a:alpha val="50000"/>
                  </a:schemeClr>
                </a:gs>
                <a:gs pos="100000">
                  <a:schemeClr val="accent1">
                    <a:tint val="20000"/>
                  </a:schemeClr>
                </a:gs>
              </a:gsLst>
              <a:lin ang="16200000" scaled="1"/>
              <a:tileRect/>
            </a:gradFill>
          </a:ln>
          <a:effectLst>
            <a:outerShdw blurRad="76200" dist="38100" dir="5400000" sx="100500" sy="100500" algn="tl" rotWithShape="0">
              <a:srgbClr val="000000">
                <a:alpha val="50000"/>
              </a:srgbClr>
            </a:outerShdw>
          </a:effectLst>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base" latinLnBrk="0" hangingPunct="1">
              <a:lnSpc>
                <a:spcPct val="100000"/>
              </a:lnSpc>
              <a:spcBef>
                <a:spcPct val="20000"/>
              </a:spcBef>
              <a:spcAft>
                <a:spcPct val="0"/>
              </a:spcAft>
              <a:buClr>
                <a:schemeClr val="accent1"/>
              </a:buClr>
              <a:buSzPct val="50000"/>
              <a:buFont typeface="Wingdings 2" panose="05020102010507070707" pitchFamily="18" charset="2"/>
              <a:buNone/>
              <a:defRPr/>
            </a:pPr>
            <a:r>
              <a:rPr kumimoji="0" lang="zh-CN" altLang="en-US" sz="3200" b="0" i="0" u="none" strike="noStrike" kern="1200" cap="none" spc="0" normalizeH="0" baseline="0" noProof="0" smtClean="0">
                <a:ln>
                  <a:noFill/>
                </a:ln>
                <a:solidFill>
                  <a:schemeClr val="tx1"/>
                </a:solidFill>
                <a:effectLst/>
                <a:uLnTx/>
                <a:uFillTx/>
                <a:latin typeface="+mn-lt"/>
                <a:ea typeface="+mn-ea"/>
                <a:cs typeface="+mn-cs"/>
              </a:rPr>
              <a:t>单击图标添加图片</a:t>
            </a:r>
            <a:endParaRPr kumimoji="0" 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7072330" y="1000108"/>
            <a:ext cx="914368" cy="4214842"/>
          </a:xfrm>
        </p:spPr>
        <p:txBody>
          <a:bodyPr vert="eaVert" anchor="ctr"/>
          <a:lstStyle>
            <a:lvl1pPr marL="0" indent="0" algn="ctr">
              <a:buNone/>
              <a:defRPr sz="1400"/>
            </a:lvl1pPr>
            <a:lvl2pPr marL="457200" indent="0" algn="ctr">
              <a:buNone/>
              <a:defRPr sz="1200"/>
            </a:lvl2pPr>
            <a:lvl3pPr marL="914400" indent="0" algn="ctr">
              <a:buNone/>
              <a:defRPr sz="1000"/>
            </a:lvl3pPr>
            <a:lvl4pPr marL="1371600" indent="0" algn="ctr">
              <a:buNone/>
              <a:defRPr sz="900"/>
            </a:lvl4pPr>
            <a:lvl5pPr marL="1828800" indent="0" algn="ctr">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12" name="日期占位符 4"/>
          <p:cNvSpPr>
            <a:spLocks noGrp="1"/>
          </p:cNvSpPr>
          <p:nvPr>
            <p:ph type="dt" sz="half" idx="1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12" name="日期占位符 3"/>
          <p:cNvSpPr>
            <a:spLocks noGrp="1"/>
          </p:cNvSpPr>
          <p:nvPr>
            <p:ph type="dt" sz="half" idx="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5167"/>
            <a:ext cx="8229600" cy="1143000"/>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200151"/>
            <a:ext cx="4038600" cy="33940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200151"/>
            <a:ext cx="4038600" cy="33940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3"/>
          <p:cNvSpPr>
            <a:spLocks noGrp="1"/>
          </p:cNvSpPr>
          <p:nvPr>
            <p:ph type="dt" sz="half" idx="12"/>
          </p:nvPr>
        </p:nvSpPr>
        <p:spPr>
          <a:xfrm>
            <a:off x="457200" y="6356350"/>
            <a:ext cx="2133600" cy="366713"/>
          </a:xfrm>
          <a:prstGeom prst="rect">
            <a:avLst/>
          </a:prstGeom>
        </p:spPr>
        <p:txBody>
          <a:bodyPr vert="horz" wrap="square" lIns="91440" tIns="45720" rIns="91440" bIns="45720" numCol="1" anchor="t" anchorCtr="0" compatLnSpc="1"/>
          <a:lstStyle>
            <a:lvl1pPr>
              <a:defRPr sz="1600">
                <a:solidFill>
                  <a:prstClr val="black"/>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6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6" name="页脚占位符 4"/>
          <p:cNvSpPr>
            <a:spLocks noGrp="1"/>
          </p:cNvSpPr>
          <p:nvPr>
            <p:ph type="ftr" sz="quarter" idx="3"/>
          </p:nvPr>
        </p:nvSpPr>
        <p:spPr>
          <a:xfrm>
            <a:off x="3124200" y="6356350"/>
            <a:ext cx="2895600" cy="366713"/>
          </a:xfrm>
          <a:prstGeom prst="rect">
            <a:avLst/>
          </a:prstGeom>
        </p:spPr>
        <p:txBody>
          <a:bodyPr vert="horz" wrap="square" lIns="91440" tIns="45720" rIns="91440" bIns="45720" numCol="1" anchor="t" anchorCtr="0" compatLnSpc="1"/>
          <a:lstStyle>
            <a:lvl1pPr>
              <a:defRPr sz="1600">
                <a:solidFill>
                  <a:prstClr val="black"/>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6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7" name="灯片编号占位符 5"/>
          <p:cNvSpPr>
            <a:spLocks noGrp="1"/>
          </p:cNvSpPr>
          <p:nvPr>
            <p:ph type="sldNum" sz="quarter" idx="4"/>
          </p:nvPr>
        </p:nvSpPr>
        <p:spPr>
          <a:xfrm>
            <a:off x="6553200" y="6356350"/>
            <a:ext cx="2133600" cy="366713"/>
          </a:xfrm>
          <a:prstGeom prst="rect">
            <a:avLst/>
          </a:prstGeom>
        </p:spPr>
        <p:txBody>
          <a:bodyPr vert="horz" wrap="square" lIns="91440" tIns="45720" rIns="91440" bIns="45720" numCol="1" anchor="t" anchorCtr="0" compatLnSpc="1"/>
          <a:p>
            <a:pPr lvl="0" eaLnBrk="1" fontAlgn="base" hangingPunct="1"/>
            <a:fld id="{9A0DB2DC-4C9A-4742-B13C-FB6460FD3503}" type="slidenum">
              <a:rPr lang="en-US" altLang="zh-CN" sz="1600" strike="noStrike" noProof="1" dirty="0">
                <a:solidFill>
                  <a:srgbClr val="000000"/>
                </a:solidFill>
                <a:latin typeface="Arial" panose="020B0604020202020204" pitchFamily="34" charset="0"/>
                <a:ea typeface="宋体" panose="02010600030101010101" pitchFamily="2" charset="-122"/>
                <a:cs typeface="+mn-cs"/>
              </a:rPr>
            </a:fld>
            <a:endParaRPr lang="en-US" altLang="zh-CN" sz="1600" strike="noStrike" noProof="1" dirty="0">
              <a:solidFill>
                <a:srgbClr val="000000"/>
              </a:solidFill>
            </a:endParaRPr>
          </a:p>
        </p:txBody>
      </p:sp>
    </p:spTree>
  </p:cSld>
  <p:clrMapOvr>
    <a:masterClrMapping/>
  </p:clrMapOvr>
  <p:transition spd="slow">
    <p:push/>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bg>
      <p:bgPr>
        <a:solidFill>
          <a:schemeClr val="bg1"/>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143768" y="274639"/>
            <a:ext cx="1543032" cy="5851525"/>
          </a:xfrm>
        </p:spPr>
        <p:txBody>
          <a:bodyPr vert="eaVert"/>
          <a:lstStyle/>
          <a:p>
            <a:pPr fontAlgn="base"/>
            <a:r>
              <a:rPr lang="zh-CN" altLang="en-US" strike="noStrike" noProof="1" smtClean="0"/>
              <a:t>单击此处编辑母版标题样式</a:t>
            </a:r>
            <a:endParaRPr lang="en-US" strike="noStrike" noProof="1"/>
          </a:p>
        </p:txBody>
      </p:sp>
      <p:sp>
        <p:nvSpPr>
          <p:cNvPr id="3" name="竖排文字占位符 2"/>
          <p:cNvSpPr>
            <a:spLocks noGrp="1"/>
          </p:cNvSpPr>
          <p:nvPr>
            <p:ph type="body" orient="vert" idx="1"/>
          </p:nvPr>
        </p:nvSpPr>
        <p:spPr>
          <a:xfrm>
            <a:off x="457200" y="274639"/>
            <a:ext cx="6615130" cy="5851525"/>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12" name="日期占位符 3"/>
          <p:cNvSpPr>
            <a:spLocks noGrp="1"/>
          </p:cNvSpPr>
          <p:nvPr>
            <p:ph type="dt" sz="half" idx="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xAndObj">
  <p:cSld name="标题，文本与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457200" y="1600200"/>
            <a:ext cx="4038600"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600200"/>
            <a:ext cx="4038600"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8" name="日期占位符 4"/>
          <p:cNvSpPr>
            <a:spLocks noGrp="1"/>
          </p:cNvSpPr>
          <p:nvPr>
            <p:ph type="dt" sz="half" idx="12"/>
          </p:nvPr>
        </p:nvSpPr>
        <p:spPr>
          <a:xfrm>
            <a:off x="457200" y="6245225"/>
            <a:ext cx="2133600" cy="476250"/>
          </a:xfrm>
          <a:prstGeom prst="rect">
            <a:avLst/>
          </a:prstGeom>
        </p:spPr>
        <p:txBody>
          <a:bodyPr vert="horz" lIns="91440" tIns="45720" rIns="91440" bIns="45720" rtlCol="0" anchor="ctr"/>
          <a:p>
            <a:endParaRPr lang="en-US" altLang="zh-CN" b="1">
              <a:solidFill>
                <a:srgbClr val="898989"/>
              </a:solidFill>
              <a:latin typeface="Cambria" panose="02040503050406030204" pitchFamily="18" charset="0"/>
              <a:ea typeface="华文楷体" pitchFamily="2" charset="-122"/>
            </a:endParaRPr>
          </a:p>
        </p:txBody>
      </p:sp>
      <p:sp>
        <p:nvSpPr>
          <p:cNvPr id="9" name="页脚占位符 5"/>
          <p:cNvSpPr>
            <a:spLocks noGrp="1"/>
          </p:cNvSpPr>
          <p:nvPr>
            <p:ph type="ftr" sz="quarter" idx="3"/>
          </p:nvPr>
        </p:nvSpPr>
        <p:spPr>
          <a:xfrm>
            <a:off x="3124200" y="6245225"/>
            <a:ext cx="2895600" cy="476250"/>
          </a:xfrm>
          <a:prstGeom prst="rect">
            <a:avLst/>
          </a:prstGeom>
        </p:spPr>
        <p:txBody>
          <a:bodyPr vert="horz" lIns="91440" tIns="45720" rIns="91440" bIns="45720" rtlCol="0" anchor="ctr"/>
          <a:p>
            <a:endParaRPr lang="en-US" altLang="zh-CN" b="1">
              <a:solidFill>
                <a:srgbClr val="898989"/>
              </a:solidFill>
              <a:latin typeface="Cambria" panose="02040503050406030204" pitchFamily="18" charset="0"/>
              <a:ea typeface="华文楷体" pitchFamily="2" charset="-122"/>
            </a:endParaRPr>
          </a:p>
        </p:txBody>
      </p:sp>
      <p:sp>
        <p:nvSpPr>
          <p:cNvPr id="10" name="灯片编号占位符 6"/>
          <p:cNvSpPr>
            <a:spLocks noGrp="1"/>
          </p:cNvSpPr>
          <p:nvPr>
            <p:ph type="sldNum" sz="quarter" idx="4"/>
          </p:nvPr>
        </p:nvSpPr>
        <p:spPr>
          <a:xfrm>
            <a:off x="6553200" y="6245225"/>
            <a:ext cx="2133600" cy="476250"/>
          </a:xfrm>
          <a:prstGeom prst="rect">
            <a:avLst/>
          </a:prstGeom>
        </p:spPr>
        <p:txBody>
          <a:bodyPr vert="horz" lIns="91440" tIns="45720" rIns="91440" bIns="45720" rtlCol="0" anchor="ctr"/>
          <a:p>
            <a:pPr algn="r" fontAlgn="base">
              <a:spcBef>
                <a:spcPct val="0"/>
              </a:spcBef>
            </a:pPr>
            <a:fld id="{9A0DB2DC-4C9A-4742-B13C-FB6460FD3503}" type="slidenum">
              <a:rPr lang="en-US" altLang="zh-CN" noProof="1" dirty="0">
                <a:latin typeface="Calibri" panose="020F0502020204030204" pitchFamily="34" charset="0"/>
                <a:ea typeface="宋体" panose="02010600030101010101" pitchFamily="2" charset="-122"/>
                <a:cs typeface="+mn-cs"/>
              </a:rPr>
            </a:fld>
            <a:endParaRPr lang="en-US" altLang="zh-CN" noProof="1" dirty="0">
              <a:latin typeface="Calibri" panose="020F0502020204030204" pitchFamily="34" charset="0"/>
              <a:ea typeface="宋体" panose="02010600030101010101" pitchFamily="2" charset="-122"/>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algn="r"/>
            <a:fld id="{9A0DB2DC-4C9A-4742-B13C-FB6460FD3503}" type="slidenum">
              <a:rPr lang="en-US" altLang="zh-CN" sz="1200">
                <a:solidFill>
                  <a:srgbClr val="898989"/>
                </a:solidFill>
              </a:rPr>
            </a:fld>
            <a:endParaRPr lang="en-US" altLang="zh-CN" sz="1200">
              <a:solidFill>
                <a:srgbClr val="898989"/>
              </a:solidFill>
              <a:ea typeface="华文楷体" pitchFamily="2" charset="-122"/>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173157"/>
            <a:ext cx="7772400" cy="1470025"/>
          </a:xfrm>
        </p:spPr>
        <p:txBody>
          <a:bodyPr anchor="b"/>
          <a:lstStyle>
            <a:lvl1pPr algn="l">
              <a:defRPr sz="4800"/>
            </a:lvl1pPr>
          </a:lstStyle>
          <a:p>
            <a:pPr fontAlgn="base"/>
            <a:r>
              <a:rPr lang="zh-CN" altLang="en-US" strike="noStrike" noProof="1" smtClean="0"/>
              <a:t>单击此处编辑母版标题样式</a:t>
            </a:r>
            <a:endParaRPr lang="en-US" strike="noStrike" noProof="1"/>
          </a:p>
        </p:txBody>
      </p:sp>
      <p:sp>
        <p:nvSpPr>
          <p:cNvPr id="3" name="副标题 2"/>
          <p:cNvSpPr>
            <a:spLocks noGrp="1"/>
          </p:cNvSpPr>
          <p:nvPr>
            <p:ph type="subTitle" idx="1"/>
          </p:nvPr>
        </p:nvSpPr>
        <p:spPr>
          <a:xfrm>
            <a:off x="687716" y="2643182"/>
            <a:ext cx="6670366" cy="1752600"/>
          </a:xfrm>
        </p:spPr>
        <p:txBody>
          <a:bodyPr/>
          <a:lstStyle>
            <a:lvl1pPr marL="0" indent="0" algn="l">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fontAlgn="base"/>
            <a:r>
              <a:rPr lang="zh-CN" altLang="en-US" strike="noStrike" noProof="1" smtClean="0"/>
              <a:t>单击此处编辑母版副标题样式</a:t>
            </a:r>
            <a:endParaRPr lang="en-US" strike="noStrike" noProof="1"/>
          </a:p>
        </p:txBody>
      </p:sp>
      <p:sp>
        <p:nvSpPr>
          <p:cNvPr id="12" name="日期占位符 3"/>
          <p:cNvSpPr>
            <a:spLocks noGrp="1"/>
          </p:cNvSpPr>
          <p:nvPr>
            <p:ph type="dt" sz="half" idx="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overrideClrMapping bg1="lt1" tx1="dk1" bg2="lt2" tx2="dk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12" name="日期占位符 3"/>
          <p:cNvSpPr>
            <a:spLocks noGrp="1"/>
          </p:cNvSpPr>
          <p:nvPr>
            <p:ph type="dt" sz="half" idx="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secHead" preserve="1" showMasterSp="0">
  <p:cSld name="节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85800" y="2924181"/>
            <a:ext cx="7772400" cy="1362075"/>
          </a:xfrm>
        </p:spPr>
        <p:txBody>
          <a:bodyPr anchor="t"/>
          <a:lstStyle>
            <a:lvl1pPr algn="l">
              <a:defRPr sz="4400" b="0" cap="all"/>
            </a:lvl1pPr>
          </a:lstStyle>
          <a:p>
            <a:pPr fontAlgn="base"/>
            <a:r>
              <a:rPr lang="zh-CN" altLang="en-US" strike="noStrike" noProof="1" smtClean="0"/>
              <a:t>单击此处编辑母版标题样式</a:t>
            </a:r>
            <a:endParaRPr lang="en-US" strike="noStrike" noProof="1"/>
          </a:p>
        </p:txBody>
      </p:sp>
      <p:sp>
        <p:nvSpPr>
          <p:cNvPr id="3" name="文本占位符 2"/>
          <p:cNvSpPr>
            <a:spLocks noGrp="1"/>
          </p:cNvSpPr>
          <p:nvPr>
            <p:ph type="body" idx="1"/>
          </p:nvPr>
        </p:nvSpPr>
        <p:spPr>
          <a:xfrm>
            <a:off x="685800" y="1428747"/>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12" name="日期占位符 3"/>
          <p:cNvSpPr>
            <a:spLocks noGrp="1"/>
          </p:cNvSpPr>
          <p:nvPr>
            <p:ph type="dt" sz="half" idx="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overrideClrMapping bg1="lt1" tx1="dk1" bg2="lt2" tx2="dk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en-US" strike="noStrike" noProof="1"/>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12" name="日期占位符 4"/>
          <p:cNvSpPr>
            <a:spLocks noGrp="1"/>
          </p:cNvSpPr>
          <p:nvPr>
            <p:ph type="dt" sz="half" idx="1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pPr fontAlgn="base"/>
            <a:r>
              <a:rPr lang="zh-CN" altLang="en-US" strike="noStrike" noProof="1" smtClean="0"/>
              <a:t>单击此处编辑母版标题样式</a:t>
            </a:r>
            <a:endParaRPr 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12" name="日期占位符 6"/>
          <p:cNvSpPr>
            <a:spLocks noGrp="1"/>
          </p:cNvSpPr>
          <p:nvPr>
            <p:ph type="dt" sz="half" idx="1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7"/>
          <p:cNvSpPr>
            <a:spLocks noGrp="1"/>
          </p:cNvSpPr>
          <p:nvPr>
            <p:ph type="ftr" sz="quarter" idx="1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8"/>
          <p:cNvSpPr>
            <a:spLocks noGrp="1"/>
          </p:cNvSpPr>
          <p:nvPr>
            <p:ph type="sldNum" sz="quarter" idx="1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en-US" strike="noStrike" noProof="1"/>
          </a:p>
        </p:txBody>
      </p:sp>
      <p:sp>
        <p:nvSpPr>
          <p:cNvPr id="12" name="日期占位符 2"/>
          <p:cNvSpPr>
            <a:spLocks noGrp="1"/>
          </p:cNvSpPr>
          <p:nvPr>
            <p:ph type="dt" sz="half" idx="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3"/>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4"/>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12" name="日期占位符 1"/>
          <p:cNvSpPr>
            <a:spLocks noGrp="1"/>
          </p:cNvSpPr>
          <p:nvPr>
            <p:ph type="dt" sz="half" idx="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2"/>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3"/>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9"/>
            <a:ext cx="8229600" cy="1143000"/>
          </a:xfrm>
          <a:prstGeom prst="rect">
            <a:avLst/>
          </a:prstGeo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3"/>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7" y="1535113"/>
            <a:ext cx="4041775" cy="639763"/>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7"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3"/>
          <p:cNvSpPr>
            <a:spLocks noGrp="1"/>
          </p:cNvSpPr>
          <p:nvPr>
            <p:ph type="dt" sz="half" idx="12"/>
          </p:nvPr>
        </p:nvSpPr>
        <p:spPr>
          <a:xfrm>
            <a:off x="457200" y="6356350"/>
            <a:ext cx="2133600" cy="366713"/>
          </a:xfrm>
          <a:prstGeom prst="rect">
            <a:avLst/>
          </a:prstGeom>
        </p:spPr>
        <p:txBody>
          <a:bodyPr vert="horz" wrap="square" lIns="91440" tIns="45720" rIns="91440" bIns="45720" numCol="1" anchor="t" anchorCtr="0" compatLnSpc="1"/>
          <a:lstStyle>
            <a:lvl1pPr>
              <a:defRPr sz="1600">
                <a:solidFill>
                  <a:prstClr val="black"/>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6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8" name="页脚占位符 4"/>
          <p:cNvSpPr>
            <a:spLocks noGrp="1"/>
          </p:cNvSpPr>
          <p:nvPr>
            <p:ph type="ftr" sz="quarter" idx="13"/>
          </p:nvPr>
        </p:nvSpPr>
        <p:spPr>
          <a:xfrm>
            <a:off x="3124200" y="6356350"/>
            <a:ext cx="2895600" cy="366713"/>
          </a:xfrm>
          <a:prstGeom prst="rect">
            <a:avLst/>
          </a:prstGeom>
        </p:spPr>
        <p:txBody>
          <a:bodyPr vert="horz" wrap="square" lIns="91440" tIns="45720" rIns="91440" bIns="45720" numCol="1" anchor="t" anchorCtr="0" compatLnSpc="1"/>
          <a:lstStyle>
            <a:lvl1pPr>
              <a:defRPr sz="1600">
                <a:solidFill>
                  <a:prstClr val="black"/>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6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9" name="灯片编号占位符 5"/>
          <p:cNvSpPr>
            <a:spLocks noGrp="1"/>
          </p:cNvSpPr>
          <p:nvPr>
            <p:ph type="sldNum" sz="quarter" idx="14"/>
          </p:nvPr>
        </p:nvSpPr>
        <p:spPr>
          <a:xfrm>
            <a:off x="6553200" y="6356350"/>
            <a:ext cx="2133600" cy="366713"/>
          </a:xfrm>
          <a:prstGeom prst="rect">
            <a:avLst/>
          </a:prstGeom>
        </p:spPr>
        <p:txBody>
          <a:bodyPr vert="horz" wrap="square" lIns="91440" tIns="45720" rIns="91440" bIns="45720" numCol="1" anchor="t" anchorCtr="0" compatLnSpc="1"/>
          <a:p>
            <a:pPr lvl="0" eaLnBrk="1" fontAlgn="base" hangingPunct="1"/>
            <a:fld id="{9A0DB2DC-4C9A-4742-B13C-FB6460FD3503}" type="slidenum">
              <a:rPr lang="en-US" altLang="zh-CN" sz="1600" strike="noStrike" noProof="1" dirty="0">
                <a:solidFill>
                  <a:srgbClr val="000000"/>
                </a:solidFill>
                <a:latin typeface="Arial" panose="020B0604020202020204" pitchFamily="34" charset="0"/>
                <a:ea typeface="宋体" panose="02010600030101010101" pitchFamily="2" charset="-122"/>
                <a:cs typeface="+mn-cs"/>
              </a:rPr>
            </a:fld>
            <a:endParaRPr lang="en-US" altLang="zh-CN" sz="1600" strike="noStrike" noProof="1" dirty="0">
              <a:solidFill>
                <a:srgbClr val="000000"/>
              </a:solidFill>
            </a:endParaRPr>
          </a:p>
        </p:txBody>
      </p:sp>
    </p:spTree>
  </p:cSld>
  <p:clrMapOvr>
    <a:masterClrMapping/>
  </p:clrMapOvr>
  <p:transition spd="slow">
    <p:push/>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objTx" preserve="1">
  <p:cSld name="内容与标题">
    <p:bg>
      <p:bgPr>
        <a:solidFill>
          <a:schemeClr val="bg1"/>
        </a:solid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460382" y="1071546"/>
            <a:ext cx="5111750" cy="50497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4" name="文本占位符 3"/>
          <p:cNvSpPr>
            <a:spLocks noGrp="1"/>
          </p:cNvSpPr>
          <p:nvPr>
            <p:ph type="body" sz="half" idx="2"/>
          </p:nvPr>
        </p:nvSpPr>
        <p:spPr>
          <a:xfrm>
            <a:off x="5679083" y="1071546"/>
            <a:ext cx="3008313" cy="34290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2" name="标题 1"/>
          <p:cNvSpPr>
            <a:spLocks noGrp="1"/>
          </p:cNvSpPr>
          <p:nvPr>
            <p:ph type="title"/>
          </p:nvPr>
        </p:nvSpPr>
        <p:spPr>
          <a:xfrm>
            <a:off x="457205" y="285728"/>
            <a:ext cx="8230993" cy="696626"/>
          </a:xfrm>
        </p:spPr>
        <p:txBody>
          <a:bodyPr/>
          <a:lstStyle>
            <a:lvl1pPr algn="ctr">
              <a:defRPr sz="3600" b="0"/>
            </a:lvl1pPr>
          </a:lstStyle>
          <a:p>
            <a:pPr fontAlgn="base"/>
            <a:r>
              <a:rPr lang="zh-CN" altLang="en-US" strike="noStrike" noProof="1" smtClean="0"/>
              <a:t>单击此处编辑母版标题样式</a:t>
            </a:r>
            <a:endParaRPr lang="en-US" strike="noStrike" noProof="1"/>
          </a:p>
        </p:txBody>
      </p:sp>
      <p:sp>
        <p:nvSpPr>
          <p:cNvPr id="12" name="日期占位符 4"/>
          <p:cNvSpPr>
            <a:spLocks noGrp="1"/>
          </p:cNvSpPr>
          <p:nvPr>
            <p:ph type="dt" sz="half" idx="1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picTx" preserve="1">
  <p:cSld name="图片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001024" y="642918"/>
            <a:ext cx="785818" cy="4572032"/>
          </a:xfrm>
        </p:spPr>
        <p:txBody>
          <a:bodyPr vert="eaVert"/>
          <a:lstStyle>
            <a:lvl1pPr algn="l">
              <a:defRPr sz="2400" b="0"/>
            </a:lvl1pPr>
          </a:lstStyle>
          <a:p>
            <a:pPr fontAlgn="base"/>
            <a:r>
              <a:rPr lang="zh-CN" altLang="en-US" strike="noStrike" noProof="1" smtClean="0"/>
              <a:t>单击此处编辑母版标题样式</a:t>
            </a:r>
            <a:endParaRPr lang="en-US" strike="noStrike" noProof="1"/>
          </a:p>
        </p:txBody>
      </p:sp>
      <p:sp>
        <p:nvSpPr>
          <p:cNvPr id="3" name="图片占位符 2"/>
          <p:cNvSpPr>
            <a:spLocks noGrp="1"/>
          </p:cNvSpPr>
          <p:nvPr>
            <p:ph type="pic" idx="1"/>
          </p:nvPr>
        </p:nvSpPr>
        <p:spPr>
          <a:xfrm>
            <a:off x="442922" y="541340"/>
            <a:ext cx="6415094" cy="5459428"/>
          </a:xfrm>
          <a:prstGeom prst="roundRect">
            <a:avLst>
              <a:gd name="adj" fmla="val 4800"/>
            </a:avLst>
          </a:prstGeom>
          <a:solidFill>
            <a:schemeClr val="accent1">
              <a:tint val="20000"/>
            </a:schemeClr>
          </a:solidFill>
          <a:ln w="38100">
            <a:gradFill flip="none" rotWithShape="1">
              <a:gsLst>
                <a:gs pos="0">
                  <a:schemeClr val="accent1">
                    <a:alpha val="50000"/>
                  </a:schemeClr>
                </a:gs>
                <a:gs pos="100000">
                  <a:schemeClr val="accent1">
                    <a:tint val="20000"/>
                  </a:schemeClr>
                </a:gs>
              </a:gsLst>
              <a:lin ang="16200000" scaled="1"/>
              <a:tileRect/>
            </a:gradFill>
          </a:ln>
          <a:effectLst>
            <a:outerShdw blurRad="76200" dist="38100" dir="5400000" sx="100500" sy="100500" algn="tl" rotWithShape="0">
              <a:srgbClr val="000000">
                <a:alpha val="50000"/>
              </a:srgbClr>
            </a:outerShdw>
          </a:effectLst>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base" latinLnBrk="0" hangingPunct="1">
              <a:lnSpc>
                <a:spcPct val="100000"/>
              </a:lnSpc>
              <a:spcBef>
                <a:spcPct val="20000"/>
              </a:spcBef>
              <a:spcAft>
                <a:spcPct val="0"/>
              </a:spcAft>
              <a:buClr>
                <a:schemeClr val="accent1"/>
              </a:buClr>
              <a:buSzPct val="50000"/>
              <a:buFont typeface="Wingdings 2" panose="05020102010507070707" pitchFamily="18" charset="2"/>
              <a:buNone/>
              <a:defRPr/>
            </a:pPr>
            <a:r>
              <a:rPr kumimoji="0" lang="zh-CN" altLang="en-US" sz="3200" b="0" i="0" u="none" strike="noStrike" kern="1200" cap="none" spc="0" normalizeH="0" baseline="0" noProof="0" smtClean="0">
                <a:ln>
                  <a:noFill/>
                </a:ln>
                <a:solidFill>
                  <a:schemeClr val="tx1"/>
                </a:solidFill>
                <a:effectLst/>
                <a:uLnTx/>
                <a:uFillTx/>
                <a:latin typeface="+mn-lt"/>
                <a:ea typeface="+mn-ea"/>
                <a:cs typeface="+mn-cs"/>
              </a:rPr>
              <a:t>单击图标添加图片</a:t>
            </a:r>
            <a:endParaRPr kumimoji="0" 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7072330" y="1000108"/>
            <a:ext cx="914368" cy="4214842"/>
          </a:xfrm>
        </p:spPr>
        <p:txBody>
          <a:bodyPr vert="eaVert" anchor="ctr"/>
          <a:lstStyle>
            <a:lvl1pPr marL="0" indent="0" algn="ctr">
              <a:buNone/>
              <a:defRPr sz="1400"/>
            </a:lvl1pPr>
            <a:lvl2pPr marL="457200" indent="0" algn="ctr">
              <a:buNone/>
              <a:defRPr sz="1200"/>
            </a:lvl2pPr>
            <a:lvl3pPr marL="914400" indent="0" algn="ctr">
              <a:buNone/>
              <a:defRPr sz="1000"/>
            </a:lvl3pPr>
            <a:lvl4pPr marL="1371600" indent="0" algn="ctr">
              <a:buNone/>
              <a:defRPr sz="900"/>
            </a:lvl4pPr>
            <a:lvl5pPr marL="1828800" indent="0" algn="ctr">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12" name="日期占位符 4"/>
          <p:cNvSpPr>
            <a:spLocks noGrp="1"/>
          </p:cNvSpPr>
          <p:nvPr>
            <p:ph type="dt" sz="half" idx="1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12" name="日期占位符 3"/>
          <p:cNvSpPr>
            <a:spLocks noGrp="1"/>
          </p:cNvSpPr>
          <p:nvPr>
            <p:ph type="dt" sz="half" idx="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bg>
      <p:bgPr>
        <a:solidFill>
          <a:schemeClr val="bg1"/>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143768" y="274639"/>
            <a:ext cx="1543032" cy="5851525"/>
          </a:xfrm>
        </p:spPr>
        <p:txBody>
          <a:bodyPr vert="eaVert"/>
          <a:lstStyle/>
          <a:p>
            <a:pPr fontAlgn="base"/>
            <a:r>
              <a:rPr lang="zh-CN" altLang="en-US" strike="noStrike" noProof="1" smtClean="0"/>
              <a:t>单击此处编辑母版标题样式</a:t>
            </a:r>
            <a:endParaRPr lang="en-US" strike="noStrike" noProof="1"/>
          </a:p>
        </p:txBody>
      </p:sp>
      <p:sp>
        <p:nvSpPr>
          <p:cNvPr id="3" name="竖排文字占位符 2"/>
          <p:cNvSpPr>
            <a:spLocks noGrp="1"/>
          </p:cNvSpPr>
          <p:nvPr>
            <p:ph type="body" orient="vert" idx="1"/>
          </p:nvPr>
        </p:nvSpPr>
        <p:spPr>
          <a:xfrm>
            <a:off x="457200" y="274639"/>
            <a:ext cx="6615130" cy="5851525"/>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12" name="日期占位符 3"/>
          <p:cNvSpPr>
            <a:spLocks noGrp="1"/>
          </p:cNvSpPr>
          <p:nvPr>
            <p:ph type="dt" sz="half" idx="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xAndObj">
  <p:cSld name="标题，文本与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457200" y="1600200"/>
            <a:ext cx="4038600"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600200"/>
            <a:ext cx="4038600"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8" name="日期占位符 4"/>
          <p:cNvSpPr>
            <a:spLocks noGrp="1"/>
          </p:cNvSpPr>
          <p:nvPr>
            <p:ph type="dt" sz="half" idx="12"/>
          </p:nvPr>
        </p:nvSpPr>
        <p:spPr>
          <a:xfrm>
            <a:off x="457200" y="6245225"/>
            <a:ext cx="2133600" cy="476250"/>
          </a:xfrm>
          <a:prstGeom prst="rect">
            <a:avLst/>
          </a:prstGeom>
        </p:spPr>
        <p:txBody>
          <a:bodyPr vert="horz" lIns="91440" tIns="45720" rIns="91440" bIns="45720" rtlCol="0" anchor="ctr"/>
          <a:p>
            <a:endParaRPr lang="en-US" altLang="zh-CN" b="1" dirty="0">
              <a:solidFill>
                <a:srgbClr val="898989"/>
              </a:solidFill>
              <a:latin typeface="Cambria" panose="02040503050406030204" pitchFamily="18" charset="0"/>
              <a:ea typeface="华文楷体" pitchFamily="2" charset="-122"/>
            </a:endParaRPr>
          </a:p>
        </p:txBody>
      </p:sp>
      <p:sp>
        <p:nvSpPr>
          <p:cNvPr id="9" name="页脚占位符 5"/>
          <p:cNvSpPr>
            <a:spLocks noGrp="1"/>
          </p:cNvSpPr>
          <p:nvPr>
            <p:ph type="ftr" sz="quarter" idx="3"/>
          </p:nvPr>
        </p:nvSpPr>
        <p:spPr>
          <a:xfrm>
            <a:off x="3124200" y="6245225"/>
            <a:ext cx="2895600" cy="476250"/>
          </a:xfrm>
          <a:prstGeom prst="rect">
            <a:avLst/>
          </a:prstGeom>
        </p:spPr>
        <p:txBody>
          <a:bodyPr vert="horz" lIns="91440" tIns="45720" rIns="91440" bIns="45720" rtlCol="0" anchor="ctr"/>
          <a:p>
            <a:endParaRPr lang="en-US" altLang="zh-CN" b="1" dirty="0">
              <a:solidFill>
                <a:srgbClr val="898989"/>
              </a:solidFill>
              <a:latin typeface="Cambria" panose="02040503050406030204" pitchFamily="18" charset="0"/>
              <a:ea typeface="华文楷体" pitchFamily="2" charset="-122"/>
            </a:endParaRPr>
          </a:p>
        </p:txBody>
      </p:sp>
      <p:sp>
        <p:nvSpPr>
          <p:cNvPr id="10" name="灯片编号占位符 6"/>
          <p:cNvSpPr>
            <a:spLocks noGrp="1"/>
          </p:cNvSpPr>
          <p:nvPr>
            <p:ph type="sldNum" sz="quarter" idx="4"/>
          </p:nvPr>
        </p:nvSpPr>
        <p:spPr>
          <a:xfrm>
            <a:off x="6553200" y="6245225"/>
            <a:ext cx="2133600" cy="476250"/>
          </a:xfrm>
          <a:prstGeom prst="rect">
            <a:avLst/>
          </a:prstGeom>
        </p:spPr>
        <p:txBody>
          <a:bodyPr vert="horz" lIns="91440" tIns="45720" rIns="91440" bIns="45720" rtlCol="0" anchor="ctr"/>
          <a:p>
            <a:pPr algn="r" fontAlgn="base">
              <a:spcBef>
                <a:spcPct val="0"/>
              </a:spcBef>
            </a:pPr>
            <a:fld id="{9A0DB2DC-4C9A-4742-B13C-FB6460FD3503}" type="slidenum">
              <a:rPr lang="en-US" altLang="zh-CN" noProof="1" dirty="0">
                <a:latin typeface="Calibri" panose="020F0502020204030204" pitchFamily="34" charset="0"/>
                <a:ea typeface="宋体" panose="02010600030101010101" pitchFamily="2" charset="-122"/>
                <a:cs typeface="+mn-cs"/>
              </a:rPr>
            </a:fld>
            <a:endParaRPr lang="en-US" altLang="zh-CN" noProof="1" dirty="0">
              <a:latin typeface="Calibri" panose="020F0502020204030204" pitchFamily="34" charset="0"/>
              <a:ea typeface="宋体" panose="02010600030101010101" pitchFamily="2" charset="-122"/>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algn="r"/>
            <a:fld id="{9A0DB2DC-4C9A-4742-B13C-FB6460FD3503}" type="slidenum">
              <a:rPr lang="en-US" altLang="zh-CN" sz="1200">
                <a:solidFill>
                  <a:srgbClr val="898989"/>
                </a:solidFill>
              </a:rPr>
            </a:fld>
            <a:endParaRPr lang="en-US" altLang="zh-CN" sz="1200">
              <a:solidFill>
                <a:srgbClr val="898989"/>
              </a:solidFill>
              <a:ea typeface="华文楷体" pitchFamily="2" charset="-122"/>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173157"/>
            <a:ext cx="7772400" cy="1470025"/>
          </a:xfrm>
        </p:spPr>
        <p:txBody>
          <a:bodyPr anchor="b"/>
          <a:lstStyle>
            <a:lvl1pPr algn="l">
              <a:defRPr sz="4800"/>
            </a:lvl1pPr>
          </a:lstStyle>
          <a:p>
            <a:pPr fontAlgn="base"/>
            <a:r>
              <a:rPr lang="zh-CN" altLang="en-US" strike="noStrike" noProof="1" smtClean="0"/>
              <a:t>单击此处编辑母版标题样式</a:t>
            </a:r>
            <a:endParaRPr lang="en-US" strike="noStrike" noProof="1"/>
          </a:p>
        </p:txBody>
      </p:sp>
      <p:sp>
        <p:nvSpPr>
          <p:cNvPr id="3" name="副标题 2"/>
          <p:cNvSpPr>
            <a:spLocks noGrp="1"/>
          </p:cNvSpPr>
          <p:nvPr>
            <p:ph type="subTitle" idx="1"/>
          </p:nvPr>
        </p:nvSpPr>
        <p:spPr>
          <a:xfrm>
            <a:off x="687716" y="2643182"/>
            <a:ext cx="6670366" cy="1752600"/>
          </a:xfrm>
        </p:spPr>
        <p:txBody>
          <a:bodyPr/>
          <a:lstStyle>
            <a:lvl1pPr marL="0" indent="0" algn="l">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fontAlgn="base"/>
            <a:r>
              <a:rPr lang="zh-CN" altLang="en-US" strike="noStrike" noProof="1" smtClean="0"/>
              <a:t>单击此处编辑母版副标题样式</a:t>
            </a:r>
            <a:endParaRPr lang="en-US" strike="noStrike" noProof="1"/>
          </a:p>
        </p:txBody>
      </p:sp>
      <p:sp>
        <p:nvSpPr>
          <p:cNvPr id="12" name="日期占位符 3"/>
          <p:cNvSpPr>
            <a:spLocks noGrp="1"/>
          </p:cNvSpPr>
          <p:nvPr>
            <p:ph type="dt" sz="half" idx="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overrideClrMapping bg1="lt1" tx1="dk1" bg2="lt2" tx2="dk2" accent1="accent1" accent2="accent2" accent3="accent3" accent4="accent4" accent5="accent5" accent6="accent6" hlink="hlink" folHlink="folHlink"/>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12" name="日期占位符 3"/>
          <p:cNvSpPr>
            <a:spLocks noGrp="1"/>
          </p:cNvSpPr>
          <p:nvPr>
            <p:ph type="dt" sz="half" idx="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showMasterSp="0">
  <p:cSld name="节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85800" y="2924181"/>
            <a:ext cx="7772400" cy="1362075"/>
          </a:xfrm>
        </p:spPr>
        <p:txBody>
          <a:bodyPr anchor="t"/>
          <a:lstStyle>
            <a:lvl1pPr algn="l">
              <a:defRPr sz="4400" b="0" cap="all"/>
            </a:lvl1pPr>
          </a:lstStyle>
          <a:p>
            <a:pPr fontAlgn="base"/>
            <a:r>
              <a:rPr lang="zh-CN" altLang="en-US" strike="noStrike" noProof="1" smtClean="0"/>
              <a:t>单击此处编辑母版标题样式</a:t>
            </a:r>
            <a:endParaRPr lang="en-US" strike="noStrike" noProof="1"/>
          </a:p>
        </p:txBody>
      </p:sp>
      <p:sp>
        <p:nvSpPr>
          <p:cNvPr id="3" name="文本占位符 2"/>
          <p:cNvSpPr>
            <a:spLocks noGrp="1"/>
          </p:cNvSpPr>
          <p:nvPr>
            <p:ph type="body" idx="1"/>
          </p:nvPr>
        </p:nvSpPr>
        <p:spPr>
          <a:xfrm>
            <a:off x="685800" y="1428747"/>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12" name="日期占位符 3"/>
          <p:cNvSpPr>
            <a:spLocks noGrp="1"/>
          </p:cNvSpPr>
          <p:nvPr>
            <p:ph type="dt" sz="half" idx="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overrideClrMapping bg1="lt1" tx1="dk1" bg2="lt2" tx2="dk2" accent1="accent1" accent2="accent2" accent3="accent3" accent4="accent4" accent5="accent5" accent6="accent6" hlink="hlink" folHlink="folHlink"/>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en-US" strike="noStrike" noProof="1"/>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12" name="日期占位符 4"/>
          <p:cNvSpPr>
            <a:spLocks noGrp="1"/>
          </p:cNvSpPr>
          <p:nvPr>
            <p:ph type="dt" sz="half" idx="1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5167"/>
            <a:ext cx="8229600" cy="1143000"/>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4" name="日期占位符 3"/>
          <p:cNvSpPr>
            <a:spLocks noGrp="1"/>
          </p:cNvSpPr>
          <p:nvPr>
            <p:ph type="dt" sz="half" idx="2"/>
          </p:nvPr>
        </p:nvSpPr>
        <p:spPr>
          <a:xfrm>
            <a:off x="457200" y="6356350"/>
            <a:ext cx="2133600" cy="366713"/>
          </a:xfrm>
          <a:prstGeom prst="rect">
            <a:avLst/>
          </a:prstGeom>
        </p:spPr>
        <p:txBody>
          <a:bodyPr vert="horz" wrap="square" lIns="91440" tIns="45720" rIns="91440" bIns="45720" numCol="1" anchor="t" anchorCtr="0" compatLnSpc="1"/>
          <a:lstStyle>
            <a:lvl1pPr>
              <a:defRPr sz="1600">
                <a:solidFill>
                  <a:prstClr val="black"/>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6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nvPr>
        </p:nvSpPr>
        <p:spPr>
          <a:xfrm>
            <a:off x="3124200" y="6356350"/>
            <a:ext cx="2895600" cy="366713"/>
          </a:xfrm>
          <a:prstGeom prst="rect">
            <a:avLst/>
          </a:prstGeom>
        </p:spPr>
        <p:txBody>
          <a:bodyPr vert="horz" wrap="square" lIns="91440" tIns="45720" rIns="91440" bIns="45720" numCol="1" anchor="t" anchorCtr="0" compatLnSpc="1"/>
          <a:lstStyle>
            <a:lvl1pPr>
              <a:defRPr sz="1600">
                <a:solidFill>
                  <a:prstClr val="black"/>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6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nvPr>
        </p:nvSpPr>
        <p:spPr>
          <a:xfrm>
            <a:off x="6553200" y="6356350"/>
            <a:ext cx="2133600" cy="366713"/>
          </a:xfrm>
          <a:prstGeom prst="rect">
            <a:avLst/>
          </a:prstGeom>
        </p:spPr>
        <p:txBody>
          <a:bodyPr vert="horz" wrap="square" lIns="91440" tIns="45720" rIns="91440" bIns="45720" numCol="1" anchor="t" anchorCtr="0" compatLnSpc="1"/>
          <a:p>
            <a:pPr lvl="0" eaLnBrk="1" fontAlgn="base" hangingPunct="1"/>
            <a:fld id="{9A0DB2DC-4C9A-4742-B13C-FB6460FD3503}" type="slidenum">
              <a:rPr lang="en-US" altLang="zh-CN" sz="1600" strike="noStrike" noProof="1" dirty="0">
                <a:solidFill>
                  <a:srgbClr val="000000"/>
                </a:solidFill>
                <a:latin typeface="Arial" panose="020B0604020202020204" pitchFamily="34" charset="0"/>
                <a:ea typeface="宋体" panose="02010600030101010101" pitchFamily="2" charset="-122"/>
                <a:cs typeface="+mn-cs"/>
              </a:rPr>
            </a:fld>
            <a:endParaRPr lang="en-US" altLang="zh-CN" sz="1600" strike="noStrike" noProof="1" dirty="0">
              <a:solidFill>
                <a:srgbClr val="000000"/>
              </a:solidFill>
            </a:endParaRPr>
          </a:p>
        </p:txBody>
      </p:sp>
    </p:spTree>
  </p:cSld>
  <p:clrMapOvr>
    <a:masterClrMapping/>
  </p:clrMapOvr>
  <p:transition spd="slow">
    <p:push/>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pPr fontAlgn="base"/>
            <a:r>
              <a:rPr lang="zh-CN" altLang="en-US" strike="noStrike" noProof="1" smtClean="0"/>
              <a:t>单击此处编辑母版标题样式</a:t>
            </a:r>
            <a:endParaRPr 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12" name="日期占位符 6"/>
          <p:cNvSpPr>
            <a:spLocks noGrp="1"/>
          </p:cNvSpPr>
          <p:nvPr>
            <p:ph type="dt" sz="half" idx="1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7"/>
          <p:cNvSpPr>
            <a:spLocks noGrp="1"/>
          </p:cNvSpPr>
          <p:nvPr>
            <p:ph type="ftr" sz="quarter" idx="1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8"/>
          <p:cNvSpPr>
            <a:spLocks noGrp="1"/>
          </p:cNvSpPr>
          <p:nvPr>
            <p:ph type="sldNum" sz="quarter" idx="1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en-US" strike="noStrike" noProof="1"/>
          </a:p>
        </p:txBody>
      </p:sp>
      <p:sp>
        <p:nvSpPr>
          <p:cNvPr id="12" name="日期占位符 2"/>
          <p:cNvSpPr>
            <a:spLocks noGrp="1"/>
          </p:cNvSpPr>
          <p:nvPr>
            <p:ph type="dt" sz="half" idx="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3"/>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4"/>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12" name="日期占位符 1"/>
          <p:cNvSpPr>
            <a:spLocks noGrp="1"/>
          </p:cNvSpPr>
          <p:nvPr>
            <p:ph type="dt" sz="half" idx="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2"/>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3"/>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内容与标题">
    <p:bg>
      <p:bgPr>
        <a:solidFill>
          <a:schemeClr val="bg1"/>
        </a:solid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460382" y="1071546"/>
            <a:ext cx="5111750" cy="50497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4" name="文本占位符 3"/>
          <p:cNvSpPr>
            <a:spLocks noGrp="1"/>
          </p:cNvSpPr>
          <p:nvPr>
            <p:ph type="body" sz="half" idx="2"/>
          </p:nvPr>
        </p:nvSpPr>
        <p:spPr>
          <a:xfrm>
            <a:off x="5679083" y="1071546"/>
            <a:ext cx="3008313" cy="34290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2" name="标题 1"/>
          <p:cNvSpPr>
            <a:spLocks noGrp="1"/>
          </p:cNvSpPr>
          <p:nvPr>
            <p:ph type="title"/>
          </p:nvPr>
        </p:nvSpPr>
        <p:spPr>
          <a:xfrm>
            <a:off x="457205" y="285728"/>
            <a:ext cx="8230993" cy="696626"/>
          </a:xfrm>
        </p:spPr>
        <p:txBody>
          <a:bodyPr/>
          <a:lstStyle>
            <a:lvl1pPr algn="ctr">
              <a:defRPr sz="3600" b="0"/>
            </a:lvl1pPr>
          </a:lstStyle>
          <a:p>
            <a:pPr fontAlgn="base"/>
            <a:r>
              <a:rPr lang="zh-CN" altLang="en-US" strike="noStrike" noProof="1" smtClean="0"/>
              <a:t>单击此处编辑母版标题样式</a:t>
            </a:r>
            <a:endParaRPr lang="en-US" strike="noStrike" noProof="1"/>
          </a:p>
        </p:txBody>
      </p:sp>
      <p:sp>
        <p:nvSpPr>
          <p:cNvPr id="12" name="日期占位符 4"/>
          <p:cNvSpPr>
            <a:spLocks noGrp="1"/>
          </p:cNvSpPr>
          <p:nvPr>
            <p:ph type="dt" sz="half" idx="1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图片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001024" y="642918"/>
            <a:ext cx="785818" cy="4572032"/>
          </a:xfrm>
        </p:spPr>
        <p:txBody>
          <a:bodyPr vert="eaVert"/>
          <a:lstStyle>
            <a:lvl1pPr algn="l">
              <a:defRPr sz="2400" b="0"/>
            </a:lvl1pPr>
          </a:lstStyle>
          <a:p>
            <a:pPr fontAlgn="base"/>
            <a:r>
              <a:rPr lang="zh-CN" altLang="en-US" strike="noStrike" noProof="1" smtClean="0"/>
              <a:t>单击此处编辑母版标题样式</a:t>
            </a:r>
            <a:endParaRPr lang="en-US" strike="noStrike" noProof="1"/>
          </a:p>
        </p:txBody>
      </p:sp>
      <p:sp>
        <p:nvSpPr>
          <p:cNvPr id="3" name="图片占位符 2"/>
          <p:cNvSpPr>
            <a:spLocks noGrp="1"/>
          </p:cNvSpPr>
          <p:nvPr>
            <p:ph type="pic" idx="1"/>
          </p:nvPr>
        </p:nvSpPr>
        <p:spPr>
          <a:xfrm>
            <a:off x="442922" y="541340"/>
            <a:ext cx="6415094" cy="5459428"/>
          </a:xfrm>
          <a:prstGeom prst="roundRect">
            <a:avLst>
              <a:gd name="adj" fmla="val 4800"/>
            </a:avLst>
          </a:prstGeom>
          <a:solidFill>
            <a:schemeClr val="accent1">
              <a:tint val="20000"/>
            </a:schemeClr>
          </a:solidFill>
          <a:ln w="38100">
            <a:gradFill flip="none" rotWithShape="1">
              <a:gsLst>
                <a:gs pos="0">
                  <a:schemeClr val="accent1">
                    <a:alpha val="50000"/>
                  </a:schemeClr>
                </a:gs>
                <a:gs pos="100000">
                  <a:schemeClr val="accent1">
                    <a:tint val="20000"/>
                  </a:schemeClr>
                </a:gs>
              </a:gsLst>
              <a:lin ang="16200000" scaled="1"/>
              <a:tileRect/>
            </a:gradFill>
          </a:ln>
          <a:effectLst>
            <a:outerShdw blurRad="76200" dist="38100" dir="5400000" sx="100500" sy="100500" algn="tl" rotWithShape="0">
              <a:srgbClr val="000000">
                <a:alpha val="50000"/>
              </a:srgbClr>
            </a:outerShdw>
          </a:effectLst>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base" latinLnBrk="0" hangingPunct="1">
              <a:lnSpc>
                <a:spcPct val="100000"/>
              </a:lnSpc>
              <a:spcBef>
                <a:spcPct val="20000"/>
              </a:spcBef>
              <a:spcAft>
                <a:spcPct val="0"/>
              </a:spcAft>
              <a:buClr>
                <a:schemeClr val="accent1"/>
              </a:buClr>
              <a:buSzPct val="50000"/>
              <a:buFont typeface="Wingdings 2" panose="05020102010507070707" pitchFamily="18" charset="2"/>
              <a:buNone/>
              <a:defRPr/>
            </a:pPr>
            <a:r>
              <a:rPr kumimoji="0" lang="zh-CN" altLang="en-US" sz="3200" b="0" i="0" u="none" strike="noStrike" kern="1200" cap="none" spc="0" normalizeH="0" baseline="0" noProof="0" smtClean="0">
                <a:ln>
                  <a:noFill/>
                </a:ln>
                <a:solidFill>
                  <a:schemeClr val="tx1"/>
                </a:solidFill>
                <a:effectLst/>
                <a:uLnTx/>
                <a:uFillTx/>
                <a:latin typeface="+mn-lt"/>
                <a:ea typeface="+mn-ea"/>
                <a:cs typeface="+mn-cs"/>
              </a:rPr>
              <a:t>单击图标添加图片</a:t>
            </a:r>
            <a:endParaRPr kumimoji="0" 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7072330" y="1000108"/>
            <a:ext cx="914368" cy="4214842"/>
          </a:xfrm>
        </p:spPr>
        <p:txBody>
          <a:bodyPr vert="eaVert" anchor="ctr"/>
          <a:lstStyle>
            <a:lvl1pPr marL="0" indent="0" algn="ctr">
              <a:buNone/>
              <a:defRPr sz="1400"/>
            </a:lvl1pPr>
            <a:lvl2pPr marL="457200" indent="0" algn="ctr">
              <a:buNone/>
              <a:defRPr sz="1200"/>
            </a:lvl2pPr>
            <a:lvl3pPr marL="914400" indent="0" algn="ctr">
              <a:buNone/>
              <a:defRPr sz="1000"/>
            </a:lvl3pPr>
            <a:lvl4pPr marL="1371600" indent="0" algn="ctr">
              <a:buNone/>
              <a:defRPr sz="900"/>
            </a:lvl4pPr>
            <a:lvl5pPr marL="1828800" indent="0" algn="ctr">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12" name="日期占位符 4"/>
          <p:cNvSpPr>
            <a:spLocks noGrp="1"/>
          </p:cNvSpPr>
          <p:nvPr>
            <p:ph type="dt" sz="half" idx="1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12" name="日期占位符 3"/>
          <p:cNvSpPr>
            <a:spLocks noGrp="1"/>
          </p:cNvSpPr>
          <p:nvPr>
            <p:ph type="dt" sz="half" idx="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bg>
      <p:bgPr>
        <a:solidFill>
          <a:schemeClr val="bg1"/>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143768" y="274639"/>
            <a:ext cx="1543032" cy="5851525"/>
          </a:xfrm>
        </p:spPr>
        <p:txBody>
          <a:bodyPr vert="eaVert"/>
          <a:lstStyle/>
          <a:p>
            <a:pPr fontAlgn="base"/>
            <a:r>
              <a:rPr lang="zh-CN" altLang="en-US" strike="noStrike" noProof="1" smtClean="0"/>
              <a:t>单击此处编辑母版标题样式</a:t>
            </a:r>
            <a:endParaRPr lang="en-US" strike="noStrike" noProof="1"/>
          </a:p>
        </p:txBody>
      </p:sp>
      <p:sp>
        <p:nvSpPr>
          <p:cNvPr id="3" name="竖排文字占位符 2"/>
          <p:cNvSpPr>
            <a:spLocks noGrp="1"/>
          </p:cNvSpPr>
          <p:nvPr>
            <p:ph type="body" orient="vert" idx="1"/>
          </p:nvPr>
        </p:nvSpPr>
        <p:spPr>
          <a:xfrm>
            <a:off x="457200" y="274639"/>
            <a:ext cx="6615130" cy="5851525"/>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12" name="日期占位符 3"/>
          <p:cNvSpPr>
            <a:spLocks noGrp="1"/>
          </p:cNvSpPr>
          <p:nvPr>
            <p:ph type="dt" sz="half" idx="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xAndObj">
  <p:cSld name="标题，文本与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457200" y="1600200"/>
            <a:ext cx="4038600"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600200"/>
            <a:ext cx="4038600"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8" name="日期占位符 4"/>
          <p:cNvSpPr>
            <a:spLocks noGrp="1"/>
          </p:cNvSpPr>
          <p:nvPr>
            <p:ph type="dt" sz="half" idx="12"/>
          </p:nvPr>
        </p:nvSpPr>
        <p:spPr>
          <a:xfrm>
            <a:off x="457200" y="6245225"/>
            <a:ext cx="2133600" cy="476250"/>
          </a:xfrm>
          <a:prstGeom prst="rect">
            <a:avLst/>
          </a:prstGeom>
        </p:spPr>
        <p:txBody>
          <a:bodyPr vert="horz" lIns="91440" tIns="45720" rIns="91440" bIns="45720" rtlCol="0" anchor="ctr"/>
          <a:p>
            <a:endParaRPr lang="en-US" altLang="zh-CN" b="1" dirty="0">
              <a:solidFill>
                <a:srgbClr val="898989"/>
              </a:solidFill>
              <a:latin typeface="Cambria" panose="02040503050406030204" pitchFamily="18" charset="0"/>
              <a:ea typeface="华文楷体" pitchFamily="2" charset="-122"/>
            </a:endParaRPr>
          </a:p>
        </p:txBody>
      </p:sp>
      <p:sp>
        <p:nvSpPr>
          <p:cNvPr id="9" name="页脚占位符 5"/>
          <p:cNvSpPr>
            <a:spLocks noGrp="1"/>
          </p:cNvSpPr>
          <p:nvPr>
            <p:ph type="ftr" sz="quarter" idx="3"/>
          </p:nvPr>
        </p:nvSpPr>
        <p:spPr>
          <a:xfrm>
            <a:off x="3124200" y="6245225"/>
            <a:ext cx="2895600" cy="476250"/>
          </a:xfrm>
          <a:prstGeom prst="rect">
            <a:avLst/>
          </a:prstGeom>
        </p:spPr>
        <p:txBody>
          <a:bodyPr vert="horz" lIns="91440" tIns="45720" rIns="91440" bIns="45720" rtlCol="0" anchor="ctr"/>
          <a:p>
            <a:endParaRPr lang="en-US" altLang="zh-CN" b="1" dirty="0">
              <a:solidFill>
                <a:srgbClr val="898989"/>
              </a:solidFill>
              <a:latin typeface="Cambria" panose="02040503050406030204" pitchFamily="18" charset="0"/>
              <a:ea typeface="华文楷体" pitchFamily="2" charset="-122"/>
            </a:endParaRPr>
          </a:p>
        </p:txBody>
      </p:sp>
      <p:sp>
        <p:nvSpPr>
          <p:cNvPr id="10" name="灯片编号占位符 6"/>
          <p:cNvSpPr>
            <a:spLocks noGrp="1"/>
          </p:cNvSpPr>
          <p:nvPr>
            <p:ph type="sldNum" sz="quarter" idx="4"/>
          </p:nvPr>
        </p:nvSpPr>
        <p:spPr>
          <a:xfrm>
            <a:off x="6553200" y="6245225"/>
            <a:ext cx="2133600" cy="476250"/>
          </a:xfrm>
          <a:prstGeom prst="rect">
            <a:avLst/>
          </a:prstGeom>
        </p:spPr>
        <p:txBody>
          <a:bodyPr vert="horz" lIns="91440" tIns="45720" rIns="91440" bIns="45720" rtlCol="0" anchor="ctr"/>
          <a:p>
            <a:pPr algn="r" fontAlgn="base">
              <a:spcBef>
                <a:spcPct val="0"/>
              </a:spcBef>
            </a:pPr>
            <a:fld id="{9A0DB2DC-4C9A-4742-B13C-FB6460FD3503}" type="slidenum">
              <a:rPr lang="en-US" altLang="zh-CN" noProof="1" dirty="0">
                <a:latin typeface="Calibri" panose="020F0502020204030204" pitchFamily="34" charset="0"/>
                <a:ea typeface="宋体" panose="02010600030101010101" pitchFamily="2" charset="-122"/>
                <a:cs typeface="+mn-cs"/>
              </a:rPr>
            </a:fld>
            <a:endParaRPr lang="en-US" altLang="zh-CN" noProof="1" dirty="0">
              <a:latin typeface="Calibri" panose="020F0502020204030204" pitchFamily="34" charset="0"/>
              <a:ea typeface="宋体" panose="02010600030101010101" pitchFamily="2" charset="-122"/>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algn="r"/>
            <a:fld id="{9A0DB2DC-4C9A-4742-B13C-FB6460FD3503}" type="slidenum">
              <a:rPr lang="en-US" altLang="zh-CN" sz="1200">
                <a:solidFill>
                  <a:srgbClr val="898989"/>
                </a:solidFill>
              </a:rPr>
            </a:fld>
            <a:endParaRPr lang="en-US" altLang="zh-CN" sz="1200">
              <a:solidFill>
                <a:srgbClr val="898989"/>
              </a:solidFill>
              <a:ea typeface="华文楷体" pitchFamily="2" charset="-122"/>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173157"/>
            <a:ext cx="7772400" cy="1470025"/>
          </a:xfrm>
        </p:spPr>
        <p:txBody>
          <a:bodyPr anchor="b"/>
          <a:lstStyle>
            <a:lvl1pPr algn="l">
              <a:defRPr sz="4800"/>
            </a:lvl1pPr>
          </a:lstStyle>
          <a:p>
            <a:pPr fontAlgn="base"/>
            <a:r>
              <a:rPr lang="zh-CN" altLang="en-US" strike="noStrike" noProof="1" smtClean="0"/>
              <a:t>单击此处编辑母版标题样式</a:t>
            </a:r>
            <a:endParaRPr lang="en-US" strike="noStrike" noProof="1"/>
          </a:p>
        </p:txBody>
      </p:sp>
      <p:sp>
        <p:nvSpPr>
          <p:cNvPr id="3" name="副标题 2"/>
          <p:cNvSpPr>
            <a:spLocks noGrp="1"/>
          </p:cNvSpPr>
          <p:nvPr>
            <p:ph type="subTitle" idx="1"/>
          </p:nvPr>
        </p:nvSpPr>
        <p:spPr>
          <a:xfrm>
            <a:off x="687716" y="2643182"/>
            <a:ext cx="6670366" cy="1752600"/>
          </a:xfrm>
        </p:spPr>
        <p:txBody>
          <a:bodyPr/>
          <a:lstStyle>
            <a:lvl1pPr marL="0" indent="0" algn="l">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fontAlgn="base"/>
            <a:r>
              <a:rPr lang="zh-CN" altLang="en-US" strike="noStrike" noProof="1" smtClean="0"/>
              <a:t>单击此处编辑母版副标题样式</a:t>
            </a:r>
            <a:endParaRPr lang="en-US" strike="noStrike" noProof="1"/>
          </a:p>
        </p:txBody>
      </p:sp>
      <p:sp>
        <p:nvSpPr>
          <p:cNvPr id="12" name="日期占位符 3"/>
          <p:cNvSpPr>
            <a:spLocks noGrp="1"/>
          </p:cNvSpPr>
          <p:nvPr>
            <p:ph type="dt" sz="half" idx="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4" name="日期占位符 3"/>
          <p:cNvSpPr>
            <a:spLocks noGrp="1"/>
          </p:cNvSpPr>
          <p:nvPr>
            <p:ph type="dt" sz="half" idx="2"/>
          </p:nvPr>
        </p:nvSpPr>
        <p:spPr>
          <a:xfrm>
            <a:off x="457200" y="6356350"/>
            <a:ext cx="2133600" cy="366713"/>
          </a:xfrm>
          <a:prstGeom prst="rect">
            <a:avLst/>
          </a:prstGeom>
        </p:spPr>
        <p:txBody>
          <a:bodyPr vert="horz" wrap="square" lIns="91440" tIns="45720" rIns="91440" bIns="45720" numCol="1" anchor="t" anchorCtr="0" compatLnSpc="1"/>
          <a:lstStyle>
            <a:lvl1pPr>
              <a:defRPr sz="1600">
                <a:solidFill>
                  <a:prstClr val="black"/>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6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nvPr>
        </p:nvSpPr>
        <p:spPr>
          <a:xfrm>
            <a:off x="3124200" y="6356350"/>
            <a:ext cx="2895600" cy="366713"/>
          </a:xfrm>
          <a:prstGeom prst="rect">
            <a:avLst/>
          </a:prstGeom>
        </p:spPr>
        <p:txBody>
          <a:bodyPr vert="horz" wrap="square" lIns="91440" tIns="45720" rIns="91440" bIns="45720" numCol="1" anchor="t" anchorCtr="0" compatLnSpc="1"/>
          <a:lstStyle>
            <a:lvl1pPr>
              <a:defRPr sz="1600">
                <a:solidFill>
                  <a:prstClr val="black"/>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6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nvPr>
        </p:nvSpPr>
        <p:spPr>
          <a:xfrm>
            <a:off x="6553200" y="6356350"/>
            <a:ext cx="2133600" cy="366713"/>
          </a:xfrm>
          <a:prstGeom prst="rect">
            <a:avLst/>
          </a:prstGeom>
        </p:spPr>
        <p:txBody>
          <a:bodyPr vert="horz" wrap="square" lIns="91440" tIns="45720" rIns="91440" bIns="45720" numCol="1" anchor="t" anchorCtr="0" compatLnSpc="1"/>
          <a:p>
            <a:pPr lvl="0" eaLnBrk="1" fontAlgn="base" hangingPunct="1"/>
            <a:fld id="{9A0DB2DC-4C9A-4742-B13C-FB6460FD3503}" type="slidenum">
              <a:rPr lang="en-US" altLang="zh-CN" sz="1600" strike="noStrike" noProof="1" dirty="0">
                <a:solidFill>
                  <a:srgbClr val="000000"/>
                </a:solidFill>
                <a:latin typeface="Arial" panose="020B0604020202020204" pitchFamily="34" charset="0"/>
                <a:ea typeface="宋体" panose="02010600030101010101" pitchFamily="2" charset="-122"/>
                <a:cs typeface="+mn-cs"/>
              </a:rPr>
            </a:fld>
            <a:endParaRPr lang="en-US" altLang="zh-CN" sz="1600" strike="noStrike" noProof="1" dirty="0">
              <a:solidFill>
                <a:srgbClr val="000000"/>
              </a:solidFill>
            </a:endParaRPr>
          </a:p>
        </p:txBody>
      </p:sp>
    </p:spTree>
  </p:cSld>
  <p:clrMapOvr>
    <a:masterClrMapping/>
  </p:clrMapOvr>
  <p:transition spd="slow">
    <p:push/>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12" name="日期占位符 3"/>
          <p:cNvSpPr>
            <a:spLocks noGrp="1"/>
          </p:cNvSpPr>
          <p:nvPr>
            <p:ph type="dt" sz="half" idx="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secHead" preserve="1" showMasterSp="0">
  <p:cSld name="节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85800" y="2924181"/>
            <a:ext cx="7772400" cy="1362075"/>
          </a:xfrm>
        </p:spPr>
        <p:txBody>
          <a:bodyPr anchor="t"/>
          <a:lstStyle>
            <a:lvl1pPr algn="l">
              <a:defRPr sz="4400" b="0" cap="all"/>
            </a:lvl1pPr>
          </a:lstStyle>
          <a:p>
            <a:pPr fontAlgn="base"/>
            <a:r>
              <a:rPr lang="zh-CN" altLang="en-US" strike="noStrike" noProof="1" smtClean="0"/>
              <a:t>单击此处编辑母版标题样式</a:t>
            </a:r>
            <a:endParaRPr lang="en-US" strike="noStrike" noProof="1"/>
          </a:p>
        </p:txBody>
      </p:sp>
      <p:sp>
        <p:nvSpPr>
          <p:cNvPr id="3" name="文本占位符 2"/>
          <p:cNvSpPr>
            <a:spLocks noGrp="1"/>
          </p:cNvSpPr>
          <p:nvPr>
            <p:ph type="body" idx="1"/>
          </p:nvPr>
        </p:nvSpPr>
        <p:spPr>
          <a:xfrm>
            <a:off x="685800" y="1428747"/>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12" name="日期占位符 3"/>
          <p:cNvSpPr>
            <a:spLocks noGrp="1"/>
          </p:cNvSpPr>
          <p:nvPr>
            <p:ph type="dt" sz="half" idx="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overrideClrMapping bg1="lt1" tx1="dk1" bg2="lt2" tx2="dk2" accent1="accent1" accent2="accent2" accent3="accent3" accent4="accent4" accent5="accent5" accent6="accent6" hlink="hlink" folHlink="folHlink"/>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en-US" strike="noStrike" noProof="1"/>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12" name="日期占位符 4"/>
          <p:cNvSpPr>
            <a:spLocks noGrp="1"/>
          </p:cNvSpPr>
          <p:nvPr>
            <p:ph type="dt" sz="half" idx="1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pPr fontAlgn="base"/>
            <a:r>
              <a:rPr lang="zh-CN" altLang="en-US" strike="noStrike" noProof="1" smtClean="0"/>
              <a:t>单击此处编辑母版标题样式</a:t>
            </a:r>
            <a:endParaRPr 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12" name="日期占位符 6"/>
          <p:cNvSpPr>
            <a:spLocks noGrp="1"/>
          </p:cNvSpPr>
          <p:nvPr>
            <p:ph type="dt" sz="half" idx="1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7"/>
          <p:cNvSpPr>
            <a:spLocks noGrp="1"/>
          </p:cNvSpPr>
          <p:nvPr>
            <p:ph type="ftr" sz="quarter" idx="1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8"/>
          <p:cNvSpPr>
            <a:spLocks noGrp="1"/>
          </p:cNvSpPr>
          <p:nvPr>
            <p:ph type="sldNum" sz="quarter" idx="1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en-US" strike="noStrike" noProof="1"/>
          </a:p>
        </p:txBody>
      </p:sp>
      <p:sp>
        <p:nvSpPr>
          <p:cNvPr id="12" name="日期占位符 2"/>
          <p:cNvSpPr>
            <a:spLocks noGrp="1"/>
          </p:cNvSpPr>
          <p:nvPr>
            <p:ph type="dt" sz="half" idx="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3"/>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4"/>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12" name="日期占位符 1"/>
          <p:cNvSpPr>
            <a:spLocks noGrp="1"/>
          </p:cNvSpPr>
          <p:nvPr>
            <p:ph type="dt" sz="half" idx="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2"/>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3"/>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Tx" preserve="1">
  <p:cSld name="内容与标题">
    <p:bg>
      <p:bgPr>
        <a:solidFill>
          <a:schemeClr val="bg1"/>
        </a:solid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460382" y="1071546"/>
            <a:ext cx="5111750" cy="50497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4" name="文本占位符 3"/>
          <p:cNvSpPr>
            <a:spLocks noGrp="1"/>
          </p:cNvSpPr>
          <p:nvPr>
            <p:ph type="body" sz="half" idx="2"/>
          </p:nvPr>
        </p:nvSpPr>
        <p:spPr>
          <a:xfrm>
            <a:off x="5679083" y="1071546"/>
            <a:ext cx="3008313" cy="34290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2" name="标题 1"/>
          <p:cNvSpPr>
            <a:spLocks noGrp="1"/>
          </p:cNvSpPr>
          <p:nvPr>
            <p:ph type="title"/>
          </p:nvPr>
        </p:nvSpPr>
        <p:spPr>
          <a:xfrm>
            <a:off x="457205" y="285728"/>
            <a:ext cx="8230993" cy="696626"/>
          </a:xfrm>
        </p:spPr>
        <p:txBody>
          <a:bodyPr/>
          <a:lstStyle>
            <a:lvl1pPr algn="ctr">
              <a:defRPr sz="3600" b="0"/>
            </a:lvl1pPr>
          </a:lstStyle>
          <a:p>
            <a:pPr fontAlgn="base"/>
            <a:r>
              <a:rPr lang="zh-CN" altLang="en-US" strike="noStrike" noProof="1" smtClean="0"/>
              <a:t>单击此处编辑母版标题样式</a:t>
            </a:r>
            <a:endParaRPr lang="en-US" strike="noStrike" noProof="1"/>
          </a:p>
        </p:txBody>
      </p:sp>
      <p:sp>
        <p:nvSpPr>
          <p:cNvPr id="12" name="日期占位符 4"/>
          <p:cNvSpPr>
            <a:spLocks noGrp="1"/>
          </p:cNvSpPr>
          <p:nvPr>
            <p:ph type="dt" sz="half" idx="1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picTx" preserve="1">
  <p:cSld name="图片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001024" y="642918"/>
            <a:ext cx="785818" cy="4572032"/>
          </a:xfrm>
        </p:spPr>
        <p:txBody>
          <a:bodyPr vert="eaVert"/>
          <a:lstStyle>
            <a:lvl1pPr algn="l">
              <a:defRPr sz="2400" b="0"/>
            </a:lvl1pPr>
          </a:lstStyle>
          <a:p>
            <a:pPr fontAlgn="base"/>
            <a:r>
              <a:rPr lang="zh-CN" altLang="en-US" strike="noStrike" noProof="1" smtClean="0"/>
              <a:t>单击此处编辑母版标题样式</a:t>
            </a:r>
            <a:endParaRPr lang="en-US" strike="noStrike" noProof="1"/>
          </a:p>
        </p:txBody>
      </p:sp>
      <p:sp>
        <p:nvSpPr>
          <p:cNvPr id="3" name="图片占位符 2"/>
          <p:cNvSpPr>
            <a:spLocks noGrp="1"/>
          </p:cNvSpPr>
          <p:nvPr>
            <p:ph type="pic" idx="1"/>
          </p:nvPr>
        </p:nvSpPr>
        <p:spPr>
          <a:xfrm>
            <a:off x="442922" y="541340"/>
            <a:ext cx="6415094" cy="5459428"/>
          </a:xfrm>
          <a:prstGeom prst="roundRect">
            <a:avLst>
              <a:gd name="adj" fmla="val 4800"/>
            </a:avLst>
          </a:prstGeom>
          <a:solidFill>
            <a:schemeClr val="accent1">
              <a:tint val="20000"/>
            </a:schemeClr>
          </a:solidFill>
          <a:ln w="38100">
            <a:gradFill flip="none" rotWithShape="1">
              <a:gsLst>
                <a:gs pos="0">
                  <a:schemeClr val="accent1">
                    <a:alpha val="50000"/>
                  </a:schemeClr>
                </a:gs>
                <a:gs pos="100000">
                  <a:schemeClr val="accent1">
                    <a:tint val="20000"/>
                  </a:schemeClr>
                </a:gs>
              </a:gsLst>
              <a:lin ang="16200000" scaled="1"/>
              <a:tileRect/>
            </a:gradFill>
          </a:ln>
          <a:effectLst>
            <a:outerShdw blurRad="76200" dist="38100" dir="5400000" sx="100500" sy="100500" algn="tl" rotWithShape="0">
              <a:srgbClr val="000000">
                <a:alpha val="50000"/>
              </a:srgbClr>
            </a:outerShdw>
          </a:effectLst>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base" latinLnBrk="0" hangingPunct="1">
              <a:lnSpc>
                <a:spcPct val="100000"/>
              </a:lnSpc>
              <a:spcBef>
                <a:spcPct val="20000"/>
              </a:spcBef>
              <a:spcAft>
                <a:spcPct val="0"/>
              </a:spcAft>
              <a:buClr>
                <a:schemeClr val="accent1"/>
              </a:buClr>
              <a:buSzPct val="50000"/>
              <a:buFont typeface="Wingdings 2" panose="05020102010507070707" pitchFamily="18" charset="2"/>
              <a:buNone/>
              <a:defRPr/>
            </a:pPr>
            <a:r>
              <a:rPr kumimoji="0" lang="zh-CN" altLang="en-US" sz="3200" b="0" i="0" u="none" strike="noStrike" kern="1200" cap="none" spc="0" normalizeH="0" baseline="0" noProof="0" smtClean="0">
                <a:ln>
                  <a:noFill/>
                </a:ln>
                <a:solidFill>
                  <a:schemeClr val="tx1"/>
                </a:solidFill>
                <a:effectLst/>
                <a:uLnTx/>
                <a:uFillTx/>
                <a:latin typeface="+mn-lt"/>
                <a:ea typeface="+mn-ea"/>
                <a:cs typeface="+mn-cs"/>
              </a:rPr>
              <a:t>单击图标添加图片</a:t>
            </a:r>
            <a:endParaRPr kumimoji="0" 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7072330" y="1000108"/>
            <a:ext cx="914368" cy="4214842"/>
          </a:xfrm>
        </p:spPr>
        <p:txBody>
          <a:bodyPr vert="eaVert" anchor="ctr"/>
          <a:lstStyle>
            <a:lvl1pPr marL="0" indent="0" algn="ctr">
              <a:buNone/>
              <a:defRPr sz="1400"/>
            </a:lvl1pPr>
            <a:lvl2pPr marL="457200" indent="0" algn="ctr">
              <a:buNone/>
              <a:defRPr sz="1200"/>
            </a:lvl2pPr>
            <a:lvl3pPr marL="914400" indent="0" algn="ctr">
              <a:buNone/>
              <a:defRPr sz="1000"/>
            </a:lvl3pPr>
            <a:lvl4pPr marL="1371600" indent="0" algn="ctr">
              <a:buNone/>
              <a:defRPr sz="900"/>
            </a:lvl4pPr>
            <a:lvl5pPr marL="1828800" indent="0" algn="ctr">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12" name="日期占位符 4"/>
          <p:cNvSpPr>
            <a:spLocks noGrp="1"/>
          </p:cNvSpPr>
          <p:nvPr>
            <p:ph type="dt" sz="half" idx="1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12" name="日期占位符 3"/>
          <p:cNvSpPr>
            <a:spLocks noGrp="1"/>
          </p:cNvSpPr>
          <p:nvPr>
            <p:ph type="dt" sz="half" idx="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bg>
      <p:bgPr>
        <a:solidFill>
          <a:schemeClr val="bg1"/>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143768" y="274639"/>
            <a:ext cx="1543032" cy="5851525"/>
          </a:xfrm>
        </p:spPr>
        <p:txBody>
          <a:bodyPr vert="eaVert"/>
          <a:lstStyle/>
          <a:p>
            <a:pPr fontAlgn="base"/>
            <a:r>
              <a:rPr lang="zh-CN" altLang="en-US" strike="noStrike" noProof="1" smtClean="0"/>
              <a:t>单击此处编辑母版标题样式</a:t>
            </a:r>
            <a:endParaRPr lang="en-US" strike="noStrike" noProof="1"/>
          </a:p>
        </p:txBody>
      </p:sp>
      <p:sp>
        <p:nvSpPr>
          <p:cNvPr id="3" name="竖排文字占位符 2"/>
          <p:cNvSpPr>
            <a:spLocks noGrp="1"/>
          </p:cNvSpPr>
          <p:nvPr>
            <p:ph type="body" orient="vert" idx="1"/>
          </p:nvPr>
        </p:nvSpPr>
        <p:spPr>
          <a:xfrm>
            <a:off x="457200" y="274639"/>
            <a:ext cx="6615130" cy="5851525"/>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12" name="日期占位符 3"/>
          <p:cNvSpPr>
            <a:spLocks noGrp="1"/>
          </p:cNvSpPr>
          <p:nvPr>
            <p:ph type="dt" sz="half" idx="2"/>
          </p:nvPr>
        </p:nvSpPr>
        <p:spPr>
          <a:xfrm>
            <a:off x="457200" y="6356350"/>
            <a:ext cx="2133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nvPr>
        </p:nvSpPr>
        <p:spPr>
          <a:xfrm>
            <a:off x="3124200" y="6356350"/>
            <a:ext cx="2895600" cy="365125"/>
          </a:xfrm>
          <a:prstGeom prst="rect">
            <a:avLst/>
          </a:prstGeom>
        </p:spPr>
        <p:txBody>
          <a:bodyPr vert="horz" rtlCol="0" anchor="ctr"/>
          <a:lstStyle>
            <a:lvl1pPr>
              <a:defRPr/>
            </a:lvl1pPr>
          </a:lstStyle>
          <a:p>
            <a:pPr marL="0" marR="0" indent="0" defTabSz="914400" rtl="0" fontAlgn="base">
              <a:lnSpc>
                <a:spcPct val="100000"/>
              </a:lnSpc>
              <a:spcBef>
                <a:spcPct val="0"/>
              </a:spcBef>
              <a:spcAft>
                <a:spcPct val="0"/>
              </a:spcAft>
              <a:buClrTx/>
              <a:buSzTx/>
              <a:buFontTx/>
              <a:buNone/>
              <a:defRPr/>
            </a:pPr>
            <a:endParaRPr kumimoji="0" lang="en-US" altLang="zh-CN" b="0" i="0" kern="1200" cap="none" spc="0" normalizeH="0" baseline="0" noProof="0">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nvPr>
        </p:nvSpPr>
        <p:spPr>
          <a:xfrm>
            <a:off x="6553200" y="6356350"/>
            <a:ext cx="2133600" cy="365125"/>
          </a:xfrm>
          <a:prstGeom prst="rect">
            <a:avLst/>
          </a:prstGeom>
        </p:spPr>
        <p:txBody>
          <a:bodyPr vert="horz" rtlCol="0" anchor="ctr"/>
          <a:p>
            <a:pPr algn="r" fontAlgn="base"/>
            <a:fld id="{9A0DB2DC-4C9A-4742-B13C-FB6460FD3503}" type="slidenum">
              <a:rPr lang="zh-CN" altLang="en-US" noProof="1" dirty="0">
                <a:latin typeface="Arial" panose="020B0604020202020204" pitchFamily="34" charset="0"/>
                <a:ea typeface="宋体" panose="02010600030101010101" pitchFamily="2" charset="-122"/>
                <a:cs typeface="+mn-cs"/>
              </a:rPr>
            </a:fld>
            <a:endParaRPr lang="zh-CN" altLang="en-US" noProof="1"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2" y="273049"/>
            <a:ext cx="3008313" cy="1162051"/>
          </a:xfrm>
          <a:prstGeom prst="rect">
            <a:avLst/>
          </a:prstGeo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2"/>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2" y="1435102"/>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3"/>
          <p:cNvSpPr>
            <a:spLocks noGrp="1"/>
          </p:cNvSpPr>
          <p:nvPr>
            <p:ph type="dt" sz="half" idx="12"/>
          </p:nvPr>
        </p:nvSpPr>
        <p:spPr>
          <a:xfrm>
            <a:off x="457200" y="6356350"/>
            <a:ext cx="2133600" cy="366713"/>
          </a:xfrm>
          <a:prstGeom prst="rect">
            <a:avLst/>
          </a:prstGeom>
        </p:spPr>
        <p:txBody>
          <a:bodyPr vert="horz" wrap="square" lIns="91440" tIns="45720" rIns="91440" bIns="45720" numCol="1" anchor="t" anchorCtr="0" compatLnSpc="1"/>
          <a:lstStyle>
            <a:lvl1pPr>
              <a:defRPr sz="1600">
                <a:solidFill>
                  <a:prstClr val="black"/>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6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6" name="页脚占位符 4"/>
          <p:cNvSpPr>
            <a:spLocks noGrp="1"/>
          </p:cNvSpPr>
          <p:nvPr>
            <p:ph type="ftr" sz="quarter" idx="3"/>
          </p:nvPr>
        </p:nvSpPr>
        <p:spPr>
          <a:xfrm>
            <a:off x="3124200" y="6356350"/>
            <a:ext cx="2895600" cy="366713"/>
          </a:xfrm>
          <a:prstGeom prst="rect">
            <a:avLst/>
          </a:prstGeom>
        </p:spPr>
        <p:txBody>
          <a:bodyPr vert="horz" wrap="square" lIns="91440" tIns="45720" rIns="91440" bIns="45720" numCol="1" anchor="t" anchorCtr="0" compatLnSpc="1"/>
          <a:lstStyle>
            <a:lvl1pPr>
              <a:defRPr sz="1600">
                <a:solidFill>
                  <a:prstClr val="black"/>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6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7" name="灯片编号占位符 5"/>
          <p:cNvSpPr>
            <a:spLocks noGrp="1"/>
          </p:cNvSpPr>
          <p:nvPr>
            <p:ph type="sldNum" sz="quarter" idx="4"/>
          </p:nvPr>
        </p:nvSpPr>
        <p:spPr>
          <a:xfrm>
            <a:off x="6553200" y="6356350"/>
            <a:ext cx="2133600" cy="366713"/>
          </a:xfrm>
          <a:prstGeom prst="rect">
            <a:avLst/>
          </a:prstGeom>
        </p:spPr>
        <p:txBody>
          <a:bodyPr vert="horz" wrap="square" lIns="91440" tIns="45720" rIns="91440" bIns="45720" numCol="1" anchor="t" anchorCtr="0" compatLnSpc="1"/>
          <a:p>
            <a:pPr lvl="0" eaLnBrk="1" fontAlgn="base" hangingPunct="1"/>
            <a:fld id="{9A0DB2DC-4C9A-4742-B13C-FB6460FD3503}" type="slidenum">
              <a:rPr lang="en-US" altLang="zh-CN" sz="1600" strike="noStrike" noProof="1" dirty="0">
                <a:solidFill>
                  <a:srgbClr val="000000"/>
                </a:solidFill>
                <a:latin typeface="Arial" panose="020B0604020202020204" pitchFamily="34" charset="0"/>
                <a:ea typeface="宋体" panose="02010600030101010101" pitchFamily="2" charset="-122"/>
                <a:cs typeface="+mn-cs"/>
              </a:rPr>
            </a:fld>
            <a:endParaRPr lang="en-US" altLang="zh-CN" sz="1600" strike="noStrike" noProof="1" dirty="0">
              <a:solidFill>
                <a:srgbClr val="000000"/>
              </a:solidFill>
            </a:endParaRPr>
          </a:p>
        </p:txBody>
      </p:sp>
    </p:spTree>
  </p:cSld>
  <p:clrMapOvr>
    <a:masterClrMapping/>
  </p:clrMapOvr>
  <p:transition spd="slow">
    <p:push/>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txAndObj">
  <p:cSld name="标题，文本与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457200" y="1600200"/>
            <a:ext cx="4038600"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600200"/>
            <a:ext cx="4038600"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8" name="日期占位符 4"/>
          <p:cNvSpPr>
            <a:spLocks noGrp="1"/>
          </p:cNvSpPr>
          <p:nvPr>
            <p:ph type="dt" sz="half" idx="12"/>
          </p:nvPr>
        </p:nvSpPr>
        <p:spPr>
          <a:xfrm>
            <a:off x="457200" y="6245225"/>
            <a:ext cx="2133600" cy="476250"/>
          </a:xfrm>
          <a:prstGeom prst="rect">
            <a:avLst/>
          </a:prstGeom>
        </p:spPr>
        <p:txBody>
          <a:bodyPr vert="horz" lIns="91440" tIns="45720" rIns="91440" bIns="45720" rtlCol="0" anchor="ctr"/>
          <a:p>
            <a:endParaRPr lang="en-US" altLang="zh-CN" b="1" dirty="0">
              <a:solidFill>
                <a:srgbClr val="898989"/>
              </a:solidFill>
              <a:latin typeface="Cambria" panose="02040503050406030204" pitchFamily="18" charset="0"/>
              <a:ea typeface="华文楷体" pitchFamily="2" charset="-122"/>
            </a:endParaRPr>
          </a:p>
        </p:txBody>
      </p:sp>
      <p:sp>
        <p:nvSpPr>
          <p:cNvPr id="9" name="页脚占位符 5"/>
          <p:cNvSpPr>
            <a:spLocks noGrp="1"/>
          </p:cNvSpPr>
          <p:nvPr>
            <p:ph type="ftr" sz="quarter" idx="3"/>
          </p:nvPr>
        </p:nvSpPr>
        <p:spPr>
          <a:xfrm>
            <a:off x="3124200" y="6245225"/>
            <a:ext cx="2895600" cy="476250"/>
          </a:xfrm>
          <a:prstGeom prst="rect">
            <a:avLst/>
          </a:prstGeom>
        </p:spPr>
        <p:txBody>
          <a:bodyPr vert="horz" lIns="91440" tIns="45720" rIns="91440" bIns="45720" rtlCol="0" anchor="ctr"/>
          <a:p>
            <a:endParaRPr lang="en-US" altLang="zh-CN" b="1" dirty="0">
              <a:solidFill>
                <a:srgbClr val="898989"/>
              </a:solidFill>
              <a:latin typeface="Cambria" panose="02040503050406030204" pitchFamily="18" charset="0"/>
              <a:ea typeface="华文楷体" pitchFamily="2" charset="-122"/>
            </a:endParaRPr>
          </a:p>
        </p:txBody>
      </p:sp>
      <p:sp>
        <p:nvSpPr>
          <p:cNvPr id="10" name="灯片编号占位符 6"/>
          <p:cNvSpPr>
            <a:spLocks noGrp="1"/>
          </p:cNvSpPr>
          <p:nvPr>
            <p:ph type="sldNum" sz="quarter" idx="4"/>
          </p:nvPr>
        </p:nvSpPr>
        <p:spPr>
          <a:xfrm>
            <a:off x="6553200" y="6245225"/>
            <a:ext cx="2133600" cy="476250"/>
          </a:xfrm>
          <a:prstGeom prst="rect">
            <a:avLst/>
          </a:prstGeom>
        </p:spPr>
        <p:txBody>
          <a:bodyPr vert="horz" lIns="91440" tIns="45720" rIns="91440" bIns="45720" rtlCol="0" anchor="ctr"/>
          <a:p>
            <a:pPr algn="r" fontAlgn="base">
              <a:spcBef>
                <a:spcPct val="0"/>
              </a:spcBef>
            </a:pPr>
            <a:fld id="{9A0DB2DC-4C9A-4742-B13C-FB6460FD3503}" type="slidenum">
              <a:rPr lang="en-US" altLang="zh-CN" noProof="1" dirty="0">
                <a:latin typeface="Calibri" panose="020F0502020204030204" pitchFamily="34" charset="0"/>
                <a:ea typeface="宋体" panose="02010600030101010101" pitchFamily="2" charset="-122"/>
                <a:cs typeface="+mn-cs"/>
              </a:rPr>
            </a:fld>
            <a:endParaRPr lang="en-US" altLang="zh-CN" noProof="1" dirty="0">
              <a:latin typeface="Calibri" panose="020F0502020204030204" pitchFamily="34" charset="0"/>
              <a:ea typeface="宋体" panose="02010600030101010101" pitchFamily="2" charset="-122"/>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algn="r"/>
            <a:fld id="{9A0DB2DC-4C9A-4742-B13C-FB6460FD3503}" type="slidenum">
              <a:rPr lang="en-US" altLang="zh-CN" sz="1200">
                <a:solidFill>
                  <a:srgbClr val="898989"/>
                </a:solidFill>
              </a:rPr>
            </a:fld>
            <a:endParaRPr lang="en-US" altLang="zh-CN" sz="1200">
              <a:solidFill>
                <a:srgbClr val="898989"/>
              </a:solidFill>
              <a:ea typeface="华文楷体" pitchFamily="2" charset="-122"/>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9"/>
          </a:xfrm>
          <a:prstGeom prst="rect">
            <a:avLst/>
          </a:prstGeo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a:prstGeom prst="rect">
            <a:avLst/>
          </a:prstGeo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r>
              <a:rPr kumimoji="0" lang="zh-CN" altLang="en-US" sz="3200" b="0" i="0" u="none" strike="noStrike" kern="1200" cap="none" spc="0" normalizeH="0" baseline="0" noProof="0" smtClean="0">
                <a:ln>
                  <a:noFill/>
                </a:ln>
                <a:solidFill>
                  <a:schemeClr val="tx1"/>
                </a:solidFill>
                <a:effectLst/>
                <a:uLnTx/>
                <a:uFillTx/>
                <a:latin typeface="+mn-lt"/>
                <a:ea typeface="+mn-ea"/>
                <a:cs typeface="+mn-cs"/>
              </a:rPr>
              <a:t>单击图标添加图片</a:t>
            </a: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3"/>
          <p:cNvSpPr>
            <a:spLocks noGrp="1"/>
          </p:cNvSpPr>
          <p:nvPr>
            <p:ph type="dt" sz="half" idx="12"/>
          </p:nvPr>
        </p:nvSpPr>
        <p:spPr>
          <a:xfrm>
            <a:off x="457200" y="6356350"/>
            <a:ext cx="2133600" cy="366713"/>
          </a:xfrm>
          <a:prstGeom prst="rect">
            <a:avLst/>
          </a:prstGeom>
        </p:spPr>
        <p:txBody>
          <a:bodyPr vert="horz" wrap="square" lIns="91440" tIns="45720" rIns="91440" bIns="45720" numCol="1" anchor="t" anchorCtr="0" compatLnSpc="1"/>
          <a:lstStyle>
            <a:lvl1pPr>
              <a:defRPr sz="1600">
                <a:solidFill>
                  <a:prstClr val="black"/>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6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6" name="页脚占位符 4"/>
          <p:cNvSpPr>
            <a:spLocks noGrp="1"/>
          </p:cNvSpPr>
          <p:nvPr>
            <p:ph type="ftr" sz="quarter" idx="3"/>
          </p:nvPr>
        </p:nvSpPr>
        <p:spPr>
          <a:xfrm>
            <a:off x="3124200" y="6356350"/>
            <a:ext cx="2895600" cy="366713"/>
          </a:xfrm>
          <a:prstGeom prst="rect">
            <a:avLst/>
          </a:prstGeom>
        </p:spPr>
        <p:txBody>
          <a:bodyPr vert="horz" wrap="square" lIns="91440" tIns="45720" rIns="91440" bIns="45720" numCol="1" anchor="t" anchorCtr="0" compatLnSpc="1"/>
          <a:lstStyle>
            <a:lvl1pPr>
              <a:defRPr sz="1600">
                <a:solidFill>
                  <a:prstClr val="black"/>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6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7" name="灯片编号占位符 5"/>
          <p:cNvSpPr>
            <a:spLocks noGrp="1"/>
          </p:cNvSpPr>
          <p:nvPr>
            <p:ph type="sldNum" sz="quarter" idx="4"/>
          </p:nvPr>
        </p:nvSpPr>
        <p:spPr>
          <a:xfrm>
            <a:off x="6553200" y="6356350"/>
            <a:ext cx="2133600" cy="366713"/>
          </a:xfrm>
          <a:prstGeom prst="rect">
            <a:avLst/>
          </a:prstGeom>
        </p:spPr>
        <p:txBody>
          <a:bodyPr vert="horz" wrap="square" lIns="91440" tIns="45720" rIns="91440" bIns="45720" numCol="1" anchor="t" anchorCtr="0" compatLnSpc="1"/>
          <a:p>
            <a:pPr lvl="0" eaLnBrk="1" fontAlgn="base" hangingPunct="1"/>
            <a:fld id="{9A0DB2DC-4C9A-4742-B13C-FB6460FD3503}" type="slidenum">
              <a:rPr lang="en-US" altLang="zh-CN" sz="1600" strike="noStrike" noProof="1" dirty="0">
                <a:solidFill>
                  <a:srgbClr val="000000"/>
                </a:solidFill>
                <a:latin typeface="Arial" panose="020B0604020202020204" pitchFamily="34" charset="0"/>
                <a:ea typeface="宋体" panose="02010600030101010101" pitchFamily="2" charset="-122"/>
                <a:cs typeface="+mn-cs"/>
              </a:rPr>
            </a:fld>
            <a:endParaRPr lang="en-US" altLang="zh-CN" sz="1600" strike="noStrike" noProof="1" dirty="0">
              <a:solidFill>
                <a:srgbClr val="000000"/>
              </a:solidFill>
            </a:endParaRPr>
          </a:p>
        </p:txBody>
      </p:sp>
    </p:spTree>
  </p:cSld>
  <p:clrMapOvr>
    <a:masterClrMapping/>
  </p:clrMapOvr>
  <p:transition spd="slow">
    <p:push/>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image" Target="../media/image1.png"/><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5.xml"/><Relationship Id="rId8" Type="http://schemas.openxmlformats.org/officeDocument/2006/relationships/slideLayout" Target="../slideLayouts/slideLayout24.xml"/><Relationship Id="rId7" Type="http://schemas.openxmlformats.org/officeDocument/2006/relationships/slideLayout" Target="../slideLayouts/slideLayout23.xml"/><Relationship Id="rId6" Type="http://schemas.openxmlformats.org/officeDocument/2006/relationships/slideLayout" Target="../slideLayouts/slideLayout22.xml"/><Relationship Id="rId5" Type="http://schemas.openxmlformats.org/officeDocument/2006/relationships/slideLayout" Target="../slideLayouts/slideLayout21.xml"/><Relationship Id="rId4" Type="http://schemas.openxmlformats.org/officeDocument/2006/relationships/slideLayout" Target="../slideLayouts/slideLayout20.xml"/><Relationship Id="rId3" Type="http://schemas.openxmlformats.org/officeDocument/2006/relationships/slideLayout" Target="../slideLayouts/slideLayout19.xml"/><Relationship Id="rId2" Type="http://schemas.openxmlformats.org/officeDocument/2006/relationships/slideLayout" Target="../slideLayouts/slideLayout18.xml"/><Relationship Id="rId16" Type="http://schemas.openxmlformats.org/officeDocument/2006/relationships/theme" Target="../theme/theme2.xml"/><Relationship Id="rId15" Type="http://schemas.openxmlformats.org/officeDocument/2006/relationships/image" Target="../media/image3.png"/><Relationship Id="rId14" Type="http://schemas.openxmlformats.org/officeDocument/2006/relationships/image" Target="../media/image2.png"/><Relationship Id="rId13" Type="http://schemas.openxmlformats.org/officeDocument/2006/relationships/slideLayout" Target="../slideLayouts/slideLayout29.xml"/><Relationship Id="rId12" Type="http://schemas.openxmlformats.org/officeDocument/2006/relationships/slideLayout" Target="../slideLayouts/slideLayout28.xml"/><Relationship Id="rId11" Type="http://schemas.openxmlformats.org/officeDocument/2006/relationships/slideLayout" Target="../slideLayouts/slideLayout27.xml"/><Relationship Id="rId10" Type="http://schemas.openxmlformats.org/officeDocument/2006/relationships/slideLayout" Target="../slideLayouts/slideLayout26.xml"/><Relationship Id="rId1"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8.xml"/><Relationship Id="rId8" Type="http://schemas.openxmlformats.org/officeDocument/2006/relationships/slideLayout" Target="../slideLayouts/slideLayout37.xml"/><Relationship Id="rId7" Type="http://schemas.openxmlformats.org/officeDocument/2006/relationships/slideLayout" Target="../slideLayouts/slideLayout36.xml"/><Relationship Id="rId6" Type="http://schemas.openxmlformats.org/officeDocument/2006/relationships/slideLayout" Target="../slideLayouts/slideLayout35.xml"/><Relationship Id="rId5" Type="http://schemas.openxmlformats.org/officeDocument/2006/relationships/slideLayout" Target="../slideLayouts/slideLayout34.xml"/><Relationship Id="rId4" Type="http://schemas.openxmlformats.org/officeDocument/2006/relationships/slideLayout" Target="../slideLayouts/slideLayout33.xml"/><Relationship Id="rId3" Type="http://schemas.openxmlformats.org/officeDocument/2006/relationships/slideLayout" Target="../slideLayouts/slideLayout32.xml"/><Relationship Id="rId2" Type="http://schemas.openxmlformats.org/officeDocument/2006/relationships/slideLayout" Target="../slideLayouts/slideLayout31.xml"/><Relationship Id="rId16" Type="http://schemas.openxmlformats.org/officeDocument/2006/relationships/theme" Target="../theme/theme3.xml"/><Relationship Id="rId15" Type="http://schemas.openxmlformats.org/officeDocument/2006/relationships/image" Target="../media/image3.png"/><Relationship Id="rId14" Type="http://schemas.openxmlformats.org/officeDocument/2006/relationships/image" Target="../media/image2.png"/><Relationship Id="rId13" Type="http://schemas.openxmlformats.org/officeDocument/2006/relationships/slideLayout" Target="../slideLayouts/slideLayout42.xml"/><Relationship Id="rId12" Type="http://schemas.openxmlformats.org/officeDocument/2006/relationships/slideLayout" Target="../slideLayouts/slideLayout41.xml"/><Relationship Id="rId11" Type="http://schemas.openxmlformats.org/officeDocument/2006/relationships/slideLayout" Target="../slideLayouts/slideLayout40.xml"/><Relationship Id="rId10" Type="http://schemas.openxmlformats.org/officeDocument/2006/relationships/slideLayout" Target="../slideLayouts/slideLayout39.xml"/><Relationship Id="rId1"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51.xml"/><Relationship Id="rId8" Type="http://schemas.openxmlformats.org/officeDocument/2006/relationships/slideLayout" Target="../slideLayouts/slideLayout50.xml"/><Relationship Id="rId7" Type="http://schemas.openxmlformats.org/officeDocument/2006/relationships/slideLayout" Target="../slideLayouts/slideLayout49.xml"/><Relationship Id="rId6" Type="http://schemas.openxmlformats.org/officeDocument/2006/relationships/slideLayout" Target="../slideLayouts/slideLayout48.xml"/><Relationship Id="rId5" Type="http://schemas.openxmlformats.org/officeDocument/2006/relationships/slideLayout" Target="../slideLayouts/slideLayout47.xml"/><Relationship Id="rId4" Type="http://schemas.openxmlformats.org/officeDocument/2006/relationships/slideLayout" Target="../slideLayouts/slideLayout46.xml"/><Relationship Id="rId3" Type="http://schemas.openxmlformats.org/officeDocument/2006/relationships/slideLayout" Target="../slideLayouts/slideLayout45.xml"/><Relationship Id="rId2" Type="http://schemas.openxmlformats.org/officeDocument/2006/relationships/slideLayout" Target="../slideLayouts/slideLayout44.xml"/><Relationship Id="rId16" Type="http://schemas.openxmlformats.org/officeDocument/2006/relationships/theme" Target="../theme/theme4.xml"/><Relationship Id="rId15" Type="http://schemas.openxmlformats.org/officeDocument/2006/relationships/image" Target="../media/image3.png"/><Relationship Id="rId14" Type="http://schemas.openxmlformats.org/officeDocument/2006/relationships/image" Target="../media/image2.png"/><Relationship Id="rId13" Type="http://schemas.openxmlformats.org/officeDocument/2006/relationships/slideLayout" Target="../slideLayouts/slideLayout55.xml"/><Relationship Id="rId12" Type="http://schemas.openxmlformats.org/officeDocument/2006/relationships/slideLayout" Target="../slideLayouts/slideLayout54.xml"/><Relationship Id="rId11" Type="http://schemas.openxmlformats.org/officeDocument/2006/relationships/slideLayout" Target="../slideLayouts/slideLayout53.xml"/><Relationship Id="rId10" Type="http://schemas.openxmlformats.org/officeDocument/2006/relationships/slideLayout" Target="../slideLayouts/slideLayout52.xml"/><Relationship Id="rId1"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64.xml"/><Relationship Id="rId8" Type="http://schemas.openxmlformats.org/officeDocument/2006/relationships/slideLayout" Target="../slideLayouts/slideLayout63.xml"/><Relationship Id="rId7" Type="http://schemas.openxmlformats.org/officeDocument/2006/relationships/slideLayout" Target="../slideLayouts/slideLayout62.xml"/><Relationship Id="rId6" Type="http://schemas.openxmlformats.org/officeDocument/2006/relationships/slideLayout" Target="../slideLayouts/slideLayout61.xml"/><Relationship Id="rId5" Type="http://schemas.openxmlformats.org/officeDocument/2006/relationships/slideLayout" Target="../slideLayouts/slideLayout60.xml"/><Relationship Id="rId4" Type="http://schemas.openxmlformats.org/officeDocument/2006/relationships/slideLayout" Target="../slideLayouts/slideLayout59.xml"/><Relationship Id="rId3" Type="http://schemas.openxmlformats.org/officeDocument/2006/relationships/slideLayout" Target="../slideLayouts/slideLayout58.xml"/><Relationship Id="rId2" Type="http://schemas.openxmlformats.org/officeDocument/2006/relationships/slideLayout" Target="../slideLayouts/slideLayout57.xml"/><Relationship Id="rId16" Type="http://schemas.openxmlformats.org/officeDocument/2006/relationships/theme" Target="../theme/theme5.xml"/><Relationship Id="rId15" Type="http://schemas.openxmlformats.org/officeDocument/2006/relationships/image" Target="../media/image3.png"/><Relationship Id="rId14" Type="http://schemas.openxmlformats.org/officeDocument/2006/relationships/image" Target="../media/image2.png"/><Relationship Id="rId13" Type="http://schemas.openxmlformats.org/officeDocument/2006/relationships/slideLayout" Target="../slideLayouts/slideLayout68.xml"/><Relationship Id="rId12" Type="http://schemas.openxmlformats.org/officeDocument/2006/relationships/slideLayout" Target="../slideLayouts/slideLayout67.xml"/><Relationship Id="rId11" Type="http://schemas.openxmlformats.org/officeDocument/2006/relationships/slideLayout" Target="../slideLayouts/slideLayout66.xml"/><Relationship Id="rId10" Type="http://schemas.openxmlformats.org/officeDocument/2006/relationships/slideLayout" Target="../slideLayouts/slideLayout65.xml"/><Relationship Id="rId1" Type="http://schemas.openxmlformats.org/officeDocument/2006/relationships/slideLayout" Target="../slideLayouts/slideLayout56.xml"/></Relationships>
</file>

<file path=ppt/slideMasters/_rels/slideMaster6.xml.rels><?xml version="1.0" encoding="UTF-8" standalone="yes"?>
<Relationships xmlns="http://schemas.openxmlformats.org/package/2006/relationships"><Relationship Id="rId9" Type="http://schemas.openxmlformats.org/officeDocument/2006/relationships/slideLayout" Target="../slideLayouts/slideLayout77.xml"/><Relationship Id="rId8" Type="http://schemas.openxmlformats.org/officeDocument/2006/relationships/slideLayout" Target="../slideLayouts/slideLayout76.xml"/><Relationship Id="rId7" Type="http://schemas.openxmlformats.org/officeDocument/2006/relationships/slideLayout" Target="../slideLayouts/slideLayout75.xml"/><Relationship Id="rId6" Type="http://schemas.openxmlformats.org/officeDocument/2006/relationships/slideLayout" Target="../slideLayouts/slideLayout74.xml"/><Relationship Id="rId5" Type="http://schemas.openxmlformats.org/officeDocument/2006/relationships/slideLayout" Target="../slideLayouts/slideLayout73.xml"/><Relationship Id="rId4" Type="http://schemas.openxmlformats.org/officeDocument/2006/relationships/slideLayout" Target="../slideLayouts/slideLayout72.xml"/><Relationship Id="rId3" Type="http://schemas.openxmlformats.org/officeDocument/2006/relationships/slideLayout" Target="../slideLayouts/slideLayout71.xml"/><Relationship Id="rId2" Type="http://schemas.openxmlformats.org/officeDocument/2006/relationships/slideLayout" Target="../slideLayouts/slideLayout70.xml"/><Relationship Id="rId16" Type="http://schemas.openxmlformats.org/officeDocument/2006/relationships/theme" Target="../theme/theme6.xml"/><Relationship Id="rId15" Type="http://schemas.openxmlformats.org/officeDocument/2006/relationships/image" Target="../media/image3.png"/><Relationship Id="rId14" Type="http://schemas.openxmlformats.org/officeDocument/2006/relationships/image" Target="../media/image2.png"/><Relationship Id="rId13" Type="http://schemas.openxmlformats.org/officeDocument/2006/relationships/slideLayout" Target="../slideLayouts/slideLayout81.xml"/><Relationship Id="rId12" Type="http://schemas.openxmlformats.org/officeDocument/2006/relationships/slideLayout" Target="../slideLayouts/slideLayout80.xml"/><Relationship Id="rId11" Type="http://schemas.openxmlformats.org/officeDocument/2006/relationships/slideLayout" Target="../slideLayouts/slideLayout79.xml"/><Relationship Id="rId10" Type="http://schemas.openxmlformats.org/officeDocument/2006/relationships/slideLayout" Target="../slideLayouts/slideLayout78.xml"/><Relationship Id="rId1"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pic>
        <p:nvPicPr>
          <p:cNvPr id="1026" name="Picture 4"/>
          <p:cNvPicPr>
            <a:picLocks noChangeAspect="1"/>
          </p:cNvPicPr>
          <p:nvPr/>
        </p:nvPicPr>
        <p:blipFill>
          <a:blip r:embed="rId17"/>
          <a:srcRect l="110" t="11617" r="11684"/>
          <a:stretch>
            <a:fillRect/>
          </a:stretch>
        </p:blipFill>
        <p:spPr>
          <a:xfrm>
            <a:off x="0" y="-26987"/>
            <a:ext cx="9132888" cy="930275"/>
          </a:xfrm>
          <a:prstGeom prst="rect">
            <a:avLst/>
          </a:prstGeom>
          <a:noFill/>
          <a:ln w="9525">
            <a:noFill/>
          </a:ln>
        </p:spPr>
      </p:pic>
      <p:sp>
        <p:nvSpPr>
          <p:cNvPr id="1027" name="TextBox 4"/>
          <p:cNvSpPr txBox="1">
            <a:spLocks noChangeArrowheads="1"/>
          </p:cNvSpPr>
          <p:nvPr/>
        </p:nvSpPr>
        <p:spPr bwMode="auto">
          <a:xfrm>
            <a:off x="7388225" y="68263"/>
            <a:ext cx="1595438" cy="260350"/>
          </a:xfrm>
          <a:prstGeom prst="rect">
            <a:avLst/>
          </a:prstGeom>
          <a:noFill/>
          <a:ln>
            <a:noFill/>
          </a:ln>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100" b="0" i="0" u="none" strike="noStrike" kern="1200" cap="none" spc="0" normalizeH="0" baseline="0" noProof="0" smtClean="0">
                <a:ln>
                  <a:noFill/>
                </a:ln>
                <a:solidFill>
                  <a:srgbClr val="FF0000"/>
                </a:solidFill>
                <a:effectLst/>
                <a:uLnTx/>
                <a:uFillTx/>
                <a:latin typeface="微软雅黑" panose="020B0503020204020204" pitchFamily="34" charset="-122"/>
                <a:ea typeface="微软雅黑" panose="020B0503020204020204" pitchFamily="34" charset="-122"/>
                <a:cs typeface="+mn-cs"/>
              </a:rPr>
              <a:t>山东星火国际传媒集团</a:t>
            </a:r>
            <a:endParaRPr kumimoji="0" lang="zh-CN" altLang="en-US" sz="1100" b="0" i="0" u="none" strike="noStrike" kern="1200" cap="none" spc="0" normalizeH="0" baseline="0" noProof="0" smtClean="0">
              <a:ln>
                <a:noFill/>
              </a:ln>
              <a:solidFill>
                <a:srgbClr val="FF0000"/>
              </a:solidFill>
              <a:effectLst/>
              <a:uLnTx/>
              <a:uFillTx/>
              <a:latin typeface="微软雅黑" panose="020B0503020204020204" pitchFamily="34" charset="-122"/>
              <a:ea typeface="微软雅黑" panose="020B0503020204020204" pitchFamily="34" charset="-122"/>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ransition spd="slow">
    <p:push/>
  </p:transition>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2050" name="图片 7"/>
          <p:cNvPicPr>
            <a:picLocks noChangeAspect="1"/>
          </p:cNvPicPr>
          <p:nvPr/>
        </p:nvPicPr>
        <p:blipFill>
          <a:blip r:embed="rId14">
            <a:lum bright="12000" contrast="40000"/>
          </a:blip>
          <a:stretch>
            <a:fillRect/>
          </a:stretch>
        </p:blipFill>
        <p:spPr>
          <a:xfrm>
            <a:off x="6667500" y="4914900"/>
            <a:ext cx="2476500" cy="1943100"/>
          </a:xfrm>
          <a:prstGeom prst="rect">
            <a:avLst/>
          </a:prstGeom>
          <a:noFill/>
          <a:ln w="9525">
            <a:noFill/>
          </a:ln>
        </p:spPr>
      </p:pic>
      <p:sp>
        <p:nvSpPr>
          <p:cNvPr id="10" name="矩形 9"/>
          <p:cNvSpPr/>
          <p:nvPr/>
        </p:nvSpPr>
        <p:spPr>
          <a:xfrm>
            <a:off x="0" y="0"/>
            <a:ext cx="9144000" cy="71438"/>
          </a:xfrm>
          <a:prstGeom prst="rect">
            <a:avLst/>
          </a:prstGeom>
          <a:gradFill flip="none" rotWithShape="1">
            <a:gsLst>
              <a:gs pos="0">
                <a:schemeClr val="accent1">
                  <a:tint val="100000"/>
                  <a:shade val="50000"/>
                  <a:hueMod val="100000"/>
                  <a:satMod val="250000"/>
                  <a:alpha val="0"/>
                </a:schemeClr>
              </a:gs>
              <a:gs pos="75000">
                <a:schemeClr val="accent1">
                  <a:tint val="80000"/>
                  <a:shade val="100000"/>
                  <a:hueMod val="100000"/>
                  <a:satMod val="375000"/>
                  <a:alpha val="20000"/>
                </a:schemeClr>
              </a:gs>
              <a:gs pos="100000">
                <a:schemeClr val="accent1">
                  <a:tint val="50000"/>
                  <a:shade val="100000"/>
                  <a:hueMod val="100000"/>
                  <a:satMod val="500000"/>
                </a:schemeClr>
              </a:gs>
            </a:gsLst>
            <a:lin ang="18900000" scaled="1"/>
            <a:tileRect/>
          </a:gradFill>
          <a:ln w="12700" cap="rnd" cmpd="sng" algn="ctr">
            <a:noFill/>
            <a:prstDash val="solid"/>
          </a:ln>
        </p:spPr>
        <p:style>
          <a:lnRef idx="1">
            <a:schemeClr val="accent1"/>
          </a:lnRef>
          <a:fillRef idx="2">
            <a:schemeClr val="accent1"/>
          </a:fillRef>
          <a:effectRef idx="1">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1" name="矩形 10"/>
          <p:cNvSpPr/>
          <p:nvPr/>
        </p:nvSpPr>
        <p:spPr>
          <a:xfrm>
            <a:off x="0" y="40950"/>
            <a:ext cx="4572000" cy="71438"/>
          </a:xfrm>
          <a:prstGeom prst="rect">
            <a:avLst/>
          </a:prstGeom>
          <a:gradFill flip="none" rotWithShape="1">
            <a:gsLst>
              <a:gs pos="0">
                <a:schemeClr val="accent1">
                  <a:tint val="100000"/>
                  <a:shade val="50000"/>
                  <a:hueMod val="100000"/>
                  <a:satMod val="250000"/>
                  <a:alpha val="0"/>
                </a:schemeClr>
              </a:gs>
              <a:gs pos="75000">
                <a:schemeClr val="accent1">
                  <a:tint val="80000"/>
                  <a:shade val="100000"/>
                  <a:hueMod val="100000"/>
                  <a:satMod val="375000"/>
                  <a:alpha val="5000"/>
                </a:schemeClr>
              </a:gs>
              <a:gs pos="100000">
                <a:schemeClr val="accent1">
                  <a:tint val="50000"/>
                  <a:shade val="100000"/>
                  <a:hueMod val="100000"/>
                  <a:satMod val="500000"/>
                  <a:alpha val="60000"/>
                </a:schemeClr>
              </a:gs>
            </a:gsLst>
            <a:lin ang="8100000" scaled="1"/>
            <a:tileRect/>
          </a:gradFill>
          <a:ln w="12700" cap="rnd" cmpd="sng" algn="ctr">
            <a:noFill/>
            <a:prstDash val="solid"/>
          </a:ln>
          <a:effectLst>
            <a:glow>
              <a:schemeClr val="accent1">
                <a:tint val="100000"/>
                <a:shade val="100000"/>
                <a:hueMod val="100000"/>
                <a:satMod val="100000"/>
              </a:schemeClr>
            </a:glow>
            <a:softEdge rad="12700"/>
          </a:effectLst>
        </p:spPr>
        <p:style>
          <a:lnRef idx="1">
            <a:schemeClr val="accent1"/>
          </a:lnRef>
          <a:fillRef idx="2">
            <a:schemeClr val="accent1"/>
          </a:fillRef>
          <a:effectRef idx="1">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pic>
        <p:nvPicPr>
          <p:cNvPr id="2053" name="图片 8"/>
          <p:cNvPicPr>
            <a:picLocks noChangeAspect="1"/>
          </p:cNvPicPr>
          <p:nvPr/>
        </p:nvPicPr>
        <p:blipFill>
          <a:blip r:embed="rId15">
            <a:lum bright="34000" contrast="40000"/>
          </a:blip>
          <a:stretch>
            <a:fillRect/>
          </a:stretch>
        </p:blipFill>
        <p:spPr>
          <a:xfrm>
            <a:off x="0" y="6419850"/>
            <a:ext cx="9144000" cy="438150"/>
          </a:xfrm>
          <a:prstGeom prst="rect">
            <a:avLst/>
          </a:prstGeom>
          <a:noFill/>
          <a:ln w="9525">
            <a:noFill/>
          </a:ln>
        </p:spPr>
      </p:pic>
      <p:sp>
        <p:nvSpPr>
          <p:cNvPr id="2054" name="标题占位符 1"/>
          <p:cNvSpPr>
            <a:spLocks noGrp="1"/>
          </p:cNvSpPr>
          <p:nvPr>
            <p:ph type="title"/>
          </p:nvPr>
        </p:nvSpPr>
        <p:spPr>
          <a:xfrm>
            <a:off x="457200" y="274638"/>
            <a:ext cx="8229600" cy="1143000"/>
          </a:xfrm>
          <a:prstGeom prst="rect">
            <a:avLst/>
          </a:prstGeom>
          <a:noFill/>
          <a:ln w="9525">
            <a:noFill/>
          </a:ln>
        </p:spPr>
        <p:txBody>
          <a:bodyPr anchor="ctr"/>
          <a:p>
            <a:pPr lvl="0"/>
            <a:r>
              <a:rPr lang="zh-CN" altLang="en-US" dirty="0"/>
              <a:t>单击此处编辑母版标题样式</a:t>
            </a:r>
            <a:endParaRPr lang="en-US" altLang="x-none" dirty="0"/>
          </a:p>
        </p:txBody>
      </p:sp>
      <p:sp>
        <p:nvSpPr>
          <p:cNvPr id="2055" name="文本占位符 2"/>
          <p:cNvSpPr>
            <a:spLocks noGrp="1"/>
          </p:cNvSpPr>
          <p:nvPr>
            <p:ph type="body"/>
          </p:nvPr>
        </p:nvSpPr>
        <p:spPr>
          <a:xfrm>
            <a:off x="457200" y="1600200"/>
            <a:ext cx="8229600"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altLang="x-none" dirty="0"/>
          </a:p>
        </p:txBody>
      </p:sp>
      <p:sp>
        <p:nvSpPr>
          <p:cNvPr id="4" name="日期占位符 3"/>
          <p:cNvSpPr>
            <a:spLocks noGrp="1"/>
          </p:cNvSpPr>
          <p:nvPr>
            <p:ph type="dt" sz="half" idx="2"/>
          </p:nvPr>
        </p:nvSpPr>
        <p:spPr>
          <a:xfrm>
            <a:off x="457200" y="6356350"/>
            <a:ext cx="2133600" cy="365125"/>
          </a:xfrm>
          <a:prstGeom prst="rect">
            <a:avLst/>
          </a:prstGeom>
        </p:spPr>
        <p:txBody>
          <a:bodyPr vert="horz" rtlCol="0" anchor="ctr"/>
          <a:lstStyle>
            <a:lvl1pPr algn="l" eaLnBrk="1" latinLnBrk="0" hangingPunct="1">
              <a:defRPr kumimoji="0" sz="1200" smtClean="0">
                <a:solidFill>
                  <a:schemeClr val="tx1">
                    <a:tint val="75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rtlCol="0" anchor="ctr"/>
          <a:lstStyle>
            <a:lvl1pPr algn="ctr" eaLnBrk="1" latinLnBrk="0" hangingPunct="1">
              <a:defRPr kumimoji="0" sz="1200">
                <a:solidFill>
                  <a:schemeClr val="tx1">
                    <a:tint val="75000"/>
                  </a:schemeClr>
                </a:solidFill>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rtlCol="0" anchor="ctr"/>
          <a:p>
            <a:pPr lvl="0" algn="r"/>
            <a:fld id="{9A0DB2DC-4C9A-4742-B13C-FB6460FD3503}" type="slidenum">
              <a:rPr lang="en-US" altLang="zh-CN" sz="1200">
                <a:solidFill>
                  <a:srgbClr val="898989"/>
                </a:solidFill>
              </a:rPr>
            </a:fld>
            <a:endParaRPr lang="en-US" altLang="zh-CN" sz="1200">
              <a:solidFill>
                <a:srgbClr val="898989"/>
              </a:solidFill>
              <a:ea typeface="华文楷体" pitchFamily="2" charset="-122"/>
            </a:endParaRPr>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Lst>
  <p:hf sldNum="0" hdr="0" ftr="0" dt="0"/>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Maiandra GD"/>
          <a:ea typeface="隶书" pitchFamily="49" charset="-122"/>
        </a:defRPr>
      </a:lvl2pPr>
      <a:lvl3pPr algn="ctr" rtl="0" fontAlgn="base">
        <a:spcBef>
          <a:spcPct val="0"/>
        </a:spcBef>
        <a:spcAft>
          <a:spcPct val="0"/>
        </a:spcAft>
        <a:defRPr sz="4400">
          <a:solidFill>
            <a:schemeClr val="tx2"/>
          </a:solidFill>
          <a:latin typeface="Maiandra GD"/>
          <a:ea typeface="隶书" pitchFamily="49" charset="-122"/>
        </a:defRPr>
      </a:lvl3pPr>
      <a:lvl4pPr algn="ctr" rtl="0" fontAlgn="base">
        <a:spcBef>
          <a:spcPct val="0"/>
        </a:spcBef>
        <a:spcAft>
          <a:spcPct val="0"/>
        </a:spcAft>
        <a:defRPr sz="4400">
          <a:solidFill>
            <a:schemeClr val="tx2"/>
          </a:solidFill>
          <a:latin typeface="Maiandra GD"/>
          <a:ea typeface="隶书" pitchFamily="49" charset="-122"/>
        </a:defRPr>
      </a:lvl4pPr>
      <a:lvl5pPr algn="ctr" rtl="0" fontAlgn="base">
        <a:spcBef>
          <a:spcPct val="0"/>
        </a:spcBef>
        <a:spcAft>
          <a:spcPct val="0"/>
        </a:spcAft>
        <a:defRPr sz="4400">
          <a:solidFill>
            <a:schemeClr val="tx2"/>
          </a:solidFill>
          <a:latin typeface="Maiandra GD"/>
          <a:ea typeface="隶书" pitchFamily="49" charset="-122"/>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fontAlgn="base">
        <a:spcBef>
          <a:spcPct val="20000"/>
        </a:spcBef>
        <a:spcAft>
          <a:spcPct val="0"/>
        </a:spcAft>
        <a:buClr>
          <a:schemeClr val="accent1"/>
        </a:buClr>
        <a:buSzPct val="50000"/>
        <a:buFont typeface="Wingdings 2" panose="05020102010507070707" pitchFamily="18" charset="2"/>
        <a:buChar char=""/>
        <a:defRPr sz="3200" kern="1200">
          <a:solidFill>
            <a:schemeClr val="tx1"/>
          </a:solidFill>
          <a:latin typeface="+mn-lt"/>
          <a:ea typeface="+mn-ea"/>
          <a:cs typeface="+mn-cs"/>
        </a:defRPr>
      </a:lvl1pPr>
      <a:lvl2pPr marL="742950" indent="-285750" algn="l" rtl="0" fontAlgn="base">
        <a:spcBef>
          <a:spcPct val="20000"/>
        </a:spcBef>
        <a:spcAft>
          <a:spcPct val="0"/>
        </a:spcAft>
        <a:buClr>
          <a:schemeClr val="accent2"/>
        </a:buClr>
        <a:buSzPct val="50000"/>
        <a:buFont typeface="Wingdings 2" panose="05020102010507070707" pitchFamily="18" charset="2"/>
        <a:buChar char="³"/>
        <a:defRPr sz="2800" kern="1200">
          <a:solidFill>
            <a:schemeClr val="tx1"/>
          </a:solidFill>
          <a:latin typeface="+mn-lt"/>
          <a:ea typeface="+mn-ea"/>
          <a:cs typeface="+mn-cs"/>
        </a:defRPr>
      </a:lvl2pPr>
      <a:lvl3pPr marL="1143000" indent="-228600" algn="l" rtl="0" fontAlgn="base">
        <a:spcBef>
          <a:spcPct val="20000"/>
        </a:spcBef>
        <a:spcAft>
          <a:spcPct val="0"/>
        </a:spcAft>
        <a:buClr>
          <a:srgbClr val="7B9B57"/>
        </a:buClr>
        <a:buSzPct val="60000"/>
        <a:buFont typeface="Wingdings 2" panose="05020102010507070707" pitchFamily="18" charset="2"/>
        <a:buChar char="®"/>
        <a:defRPr sz="2400" kern="1200">
          <a:solidFill>
            <a:schemeClr val="tx1"/>
          </a:solidFill>
          <a:latin typeface="+mn-lt"/>
          <a:ea typeface="+mn-ea"/>
          <a:cs typeface="+mn-cs"/>
        </a:defRPr>
      </a:lvl3pPr>
      <a:lvl4pPr marL="1600200" indent="-228600" algn="l" rtl="0" fontAlgn="base">
        <a:spcBef>
          <a:spcPct val="20000"/>
        </a:spcBef>
        <a:spcAft>
          <a:spcPct val="0"/>
        </a:spcAft>
        <a:buClr>
          <a:srgbClr val="8B7396"/>
        </a:buClr>
        <a:buSzPct val="45000"/>
        <a:buFont typeface="Wingdings 2" panose="05020102010507070707" pitchFamily="18" charset="2"/>
        <a:buChar char="¯"/>
        <a:defRPr sz="2000" kern="1200">
          <a:solidFill>
            <a:schemeClr val="tx1"/>
          </a:solidFill>
          <a:latin typeface="+mn-lt"/>
          <a:ea typeface="+mn-ea"/>
          <a:cs typeface="+mn-cs"/>
        </a:defRPr>
      </a:lvl4pPr>
      <a:lvl5pPr marL="2057400" indent="-228600" algn="l" rtl="0" fontAlgn="base">
        <a:spcBef>
          <a:spcPct val="20000"/>
        </a:spcBef>
        <a:spcAft>
          <a:spcPct val="0"/>
        </a:spcAft>
        <a:buClr>
          <a:srgbClr val="E89A53"/>
        </a:buClr>
        <a:buFont typeface="Wingdings 2" panose="05020102010507070707" pitchFamily="18" charset="2"/>
        <a:buChar char=""/>
        <a:defRPr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3074" name="图片 7"/>
          <p:cNvPicPr>
            <a:picLocks noChangeAspect="1"/>
          </p:cNvPicPr>
          <p:nvPr/>
        </p:nvPicPr>
        <p:blipFill>
          <a:blip r:embed="rId14">
            <a:lum bright="12000" contrast="40000"/>
          </a:blip>
          <a:stretch>
            <a:fillRect/>
          </a:stretch>
        </p:blipFill>
        <p:spPr>
          <a:xfrm>
            <a:off x="6667500" y="4914900"/>
            <a:ext cx="2476500" cy="1943100"/>
          </a:xfrm>
          <a:prstGeom prst="rect">
            <a:avLst/>
          </a:prstGeom>
          <a:noFill/>
          <a:ln w="9525">
            <a:noFill/>
          </a:ln>
        </p:spPr>
      </p:pic>
      <p:sp>
        <p:nvSpPr>
          <p:cNvPr id="10" name="矩形 9"/>
          <p:cNvSpPr/>
          <p:nvPr/>
        </p:nvSpPr>
        <p:spPr>
          <a:xfrm>
            <a:off x="0" y="0"/>
            <a:ext cx="9144000" cy="71438"/>
          </a:xfrm>
          <a:prstGeom prst="rect">
            <a:avLst/>
          </a:prstGeom>
          <a:gradFill flip="none" rotWithShape="1">
            <a:gsLst>
              <a:gs pos="0">
                <a:schemeClr val="accent1">
                  <a:tint val="100000"/>
                  <a:shade val="50000"/>
                  <a:hueMod val="100000"/>
                  <a:satMod val="250000"/>
                  <a:alpha val="0"/>
                </a:schemeClr>
              </a:gs>
              <a:gs pos="75000">
                <a:schemeClr val="accent1">
                  <a:tint val="80000"/>
                  <a:shade val="100000"/>
                  <a:hueMod val="100000"/>
                  <a:satMod val="375000"/>
                  <a:alpha val="20000"/>
                </a:schemeClr>
              </a:gs>
              <a:gs pos="100000">
                <a:schemeClr val="accent1">
                  <a:tint val="50000"/>
                  <a:shade val="100000"/>
                  <a:hueMod val="100000"/>
                  <a:satMod val="500000"/>
                </a:schemeClr>
              </a:gs>
            </a:gsLst>
            <a:lin ang="18900000" scaled="1"/>
            <a:tileRect/>
          </a:gradFill>
          <a:ln w="12700" cap="rnd" cmpd="sng" algn="ctr">
            <a:noFill/>
            <a:prstDash val="solid"/>
          </a:ln>
        </p:spPr>
        <p:style>
          <a:lnRef idx="1">
            <a:schemeClr val="accent1"/>
          </a:lnRef>
          <a:fillRef idx="2">
            <a:schemeClr val="accent1"/>
          </a:fillRef>
          <a:effectRef idx="1">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1" name="矩形 10"/>
          <p:cNvSpPr/>
          <p:nvPr/>
        </p:nvSpPr>
        <p:spPr>
          <a:xfrm>
            <a:off x="0" y="40950"/>
            <a:ext cx="4572000" cy="71438"/>
          </a:xfrm>
          <a:prstGeom prst="rect">
            <a:avLst/>
          </a:prstGeom>
          <a:gradFill flip="none" rotWithShape="1">
            <a:gsLst>
              <a:gs pos="0">
                <a:schemeClr val="accent1">
                  <a:tint val="100000"/>
                  <a:shade val="50000"/>
                  <a:hueMod val="100000"/>
                  <a:satMod val="250000"/>
                  <a:alpha val="0"/>
                </a:schemeClr>
              </a:gs>
              <a:gs pos="75000">
                <a:schemeClr val="accent1">
                  <a:tint val="80000"/>
                  <a:shade val="100000"/>
                  <a:hueMod val="100000"/>
                  <a:satMod val="375000"/>
                  <a:alpha val="5000"/>
                </a:schemeClr>
              </a:gs>
              <a:gs pos="100000">
                <a:schemeClr val="accent1">
                  <a:tint val="50000"/>
                  <a:shade val="100000"/>
                  <a:hueMod val="100000"/>
                  <a:satMod val="500000"/>
                  <a:alpha val="60000"/>
                </a:schemeClr>
              </a:gs>
            </a:gsLst>
            <a:lin ang="8100000" scaled="1"/>
            <a:tileRect/>
          </a:gradFill>
          <a:ln w="12700" cap="rnd" cmpd="sng" algn="ctr">
            <a:noFill/>
            <a:prstDash val="solid"/>
          </a:ln>
          <a:effectLst>
            <a:glow>
              <a:schemeClr val="accent1">
                <a:tint val="100000"/>
                <a:shade val="100000"/>
                <a:hueMod val="100000"/>
                <a:satMod val="100000"/>
              </a:schemeClr>
            </a:glow>
            <a:softEdge rad="12700"/>
          </a:effectLst>
        </p:spPr>
        <p:style>
          <a:lnRef idx="1">
            <a:schemeClr val="accent1"/>
          </a:lnRef>
          <a:fillRef idx="2">
            <a:schemeClr val="accent1"/>
          </a:fillRef>
          <a:effectRef idx="1">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pic>
        <p:nvPicPr>
          <p:cNvPr id="3077" name="图片 8"/>
          <p:cNvPicPr>
            <a:picLocks noChangeAspect="1"/>
          </p:cNvPicPr>
          <p:nvPr/>
        </p:nvPicPr>
        <p:blipFill>
          <a:blip r:embed="rId15">
            <a:lum bright="34000" contrast="40000"/>
          </a:blip>
          <a:stretch>
            <a:fillRect/>
          </a:stretch>
        </p:blipFill>
        <p:spPr>
          <a:xfrm>
            <a:off x="0" y="6419850"/>
            <a:ext cx="9144000" cy="438150"/>
          </a:xfrm>
          <a:prstGeom prst="rect">
            <a:avLst/>
          </a:prstGeom>
          <a:noFill/>
          <a:ln w="9525">
            <a:noFill/>
          </a:ln>
        </p:spPr>
      </p:pic>
      <p:sp>
        <p:nvSpPr>
          <p:cNvPr id="3078" name="标题占位符 1"/>
          <p:cNvSpPr>
            <a:spLocks noGrp="1"/>
          </p:cNvSpPr>
          <p:nvPr>
            <p:ph type="title"/>
          </p:nvPr>
        </p:nvSpPr>
        <p:spPr>
          <a:xfrm>
            <a:off x="457200" y="274638"/>
            <a:ext cx="8229600" cy="1143000"/>
          </a:xfrm>
          <a:prstGeom prst="rect">
            <a:avLst/>
          </a:prstGeom>
          <a:noFill/>
          <a:ln w="9525">
            <a:noFill/>
          </a:ln>
        </p:spPr>
        <p:txBody>
          <a:bodyPr anchor="ctr"/>
          <a:p>
            <a:pPr lvl="0"/>
            <a:r>
              <a:rPr lang="zh-CN" altLang="en-US" dirty="0"/>
              <a:t>单击此处编辑母版标题样式</a:t>
            </a:r>
            <a:endParaRPr lang="en-US" altLang="x-none" dirty="0"/>
          </a:p>
        </p:txBody>
      </p:sp>
      <p:sp>
        <p:nvSpPr>
          <p:cNvPr id="3079" name="文本占位符 2"/>
          <p:cNvSpPr>
            <a:spLocks noGrp="1"/>
          </p:cNvSpPr>
          <p:nvPr>
            <p:ph type="body"/>
          </p:nvPr>
        </p:nvSpPr>
        <p:spPr>
          <a:xfrm>
            <a:off x="457200" y="1600200"/>
            <a:ext cx="8229600"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altLang="x-none" dirty="0"/>
          </a:p>
        </p:txBody>
      </p:sp>
      <p:sp>
        <p:nvSpPr>
          <p:cNvPr id="4" name="日期占位符 3"/>
          <p:cNvSpPr>
            <a:spLocks noGrp="1"/>
          </p:cNvSpPr>
          <p:nvPr>
            <p:ph type="dt" sz="half" idx="2"/>
          </p:nvPr>
        </p:nvSpPr>
        <p:spPr>
          <a:xfrm>
            <a:off x="457200" y="6356350"/>
            <a:ext cx="2133600" cy="365125"/>
          </a:xfrm>
          <a:prstGeom prst="rect">
            <a:avLst/>
          </a:prstGeom>
        </p:spPr>
        <p:txBody>
          <a:bodyPr vert="horz" rtlCol="0" anchor="ctr"/>
          <a:lstStyle>
            <a:lvl1pPr algn="l" eaLnBrk="1" latinLnBrk="0" hangingPunct="1">
              <a:defRPr kumimoji="0" sz="1200" smtClean="0">
                <a:solidFill>
                  <a:schemeClr val="tx1">
                    <a:tint val="75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rtlCol="0" anchor="ctr"/>
          <a:lstStyle>
            <a:lvl1pPr algn="ctr" eaLnBrk="1" latinLnBrk="0" hangingPunct="1">
              <a:defRPr kumimoji="0" sz="1200">
                <a:solidFill>
                  <a:schemeClr val="tx1">
                    <a:tint val="75000"/>
                  </a:schemeClr>
                </a:solidFill>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rtlCol="0" anchor="ctr"/>
          <a:p>
            <a:pPr lvl="0" algn="r"/>
            <a:fld id="{9A0DB2DC-4C9A-4742-B13C-FB6460FD3503}" type="slidenum">
              <a:rPr lang="en-US" altLang="zh-CN" sz="1200">
                <a:solidFill>
                  <a:srgbClr val="898989"/>
                </a:solidFill>
              </a:rPr>
            </a:fld>
            <a:endParaRPr lang="en-US" altLang="zh-CN" sz="1200">
              <a:solidFill>
                <a:srgbClr val="898989"/>
              </a:solidFill>
              <a:ea typeface="华文楷体" pitchFamily="2" charset="-122"/>
            </a:endParaRPr>
          </a:p>
        </p:txBody>
      </p:sp>
    </p:spTree>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Lst>
  <p:hf sldNum="0" hdr="0" ftr="0" dt="0"/>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Maiandra GD"/>
          <a:ea typeface="隶书" pitchFamily="49" charset="-122"/>
        </a:defRPr>
      </a:lvl2pPr>
      <a:lvl3pPr algn="ctr" rtl="0" fontAlgn="base">
        <a:spcBef>
          <a:spcPct val="0"/>
        </a:spcBef>
        <a:spcAft>
          <a:spcPct val="0"/>
        </a:spcAft>
        <a:defRPr sz="4400">
          <a:solidFill>
            <a:schemeClr val="tx2"/>
          </a:solidFill>
          <a:latin typeface="Maiandra GD"/>
          <a:ea typeface="隶书" pitchFamily="49" charset="-122"/>
        </a:defRPr>
      </a:lvl3pPr>
      <a:lvl4pPr algn="ctr" rtl="0" fontAlgn="base">
        <a:spcBef>
          <a:spcPct val="0"/>
        </a:spcBef>
        <a:spcAft>
          <a:spcPct val="0"/>
        </a:spcAft>
        <a:defRPr sz="4400">
          <a:solidFill>
            <a:schemeClr val="tx2"/>
          </a:solidFill>
          <a:latin typeface="Maiandra GD"/>
          <a:ea typeface="隶书" pitchFamily="49" charset="-122"/>
        </a:defRPr>
      </a:lvl4pPr>
      <a:lvl5pPr algn="ctr" rtl="0" fontAlgn="base">
        <a:spcBef>
          <a:spcPct val="0"/>
        </a:spcBef>
        <a:spcAft>
          <a:spcPct val="0"/>
        </a:spcAft>
        <a:defRPr sz="4400">
          <a:solidFill>
            <a:schemeClr val="tx2"/>
          </a:solidFill>
          <a:latin typeface="Maiandra GD"/>
          <a:ea typeface="隶书" pitchFamily="49" charset="-122"/>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fontAlgn="base">
        <a:spcBef>
          <a:spcPct val="20000"/>
        </a:spcBef>
        <a:spcAft>
          <a:spcPct val="0"/>
        </a:spcAft>
        <a:buClr>
          <a:schemeClr val="accent1"/>
        </a:buClr>
        <a:buSzPct val="50000"/>
        <a:buFont typeface="Wingdings 2" panose="05020102010507070707" pitchFamily="18" charset="2"/>
        <a:buChar char=""/>
        <a:defRPr sz="3200" kern="1200">
          <a:solidFill>
            <a:schemeClr val="tx1"/>
          </a:solidFill>
          <a:latin typeface="+mn-lt"/>
          <a:ea typeface="+mn-ea"/>
          <a:cs typeface="+mn-cs"/>
        </a:defRPr>
      </a:lvl1pPr>
      <a:lvl2pPr marL="742950" indent="-285750" algn="l" rtl="0" fontAlgn="base">
        <a:spcBef>
          <a:spcPct val="20000"/>
        </a:spcBef>
        <a:spcAft>
          <a:spcPct val="0"/>
        </a:spcAft>
        <a:buClr>
          <a:schemeClr val="accent2"/>
        </a:buClr>
        <a:buSzPct val="50000"/>
        <a:buFont typeface="Wingdings 2" panose="05020102010507070707" pitchFamily="18" charset="2"/>
        <a:buChar char="³"/>
        <a:defRPr sz="2800" kern="1200">
          <a:solidFill>
            <a:schemeClr val="tx1"/>
          </a:solidFill>
          <a:latin typeface="+mn-lt"/>
          <a:ea typeface="+mn-ea"/>
          <a:cs typeface="+mn-cs"/>
        </a:defRPr>
      </a:lvl2pPr>
      <a:lvl3pPr marL="1143000" indent="-228600" algn="l" rtl="0" fontAlgn="base">
        <a:spcBef>
          <a:spcPct val="20000"/>
        </a:spcBef>
        <a:spcAft>
          <a:spcPct val="0"/>
        </a:spcAft>
        <a:buClr>
          <a:srgbClr val="7B9B57"/>
        </a:buClr>
        <a:buSzPct val="60000"/>
        <a:buFont typeface="Wingdings 2" panose="05020102010507070707" pitchFamily="18" charset="2"/>
        <a:buChar char="®"/>
        <a:defRPr sz="2400" kern="1200">
          <a:solidFill>
            <a:schemeClr val="tx1"/>
          </a:solidFill>
          <a:latin typeface="+mn-lt"/>
          <a:ea typeface="+mn-ea"/>
          <a:cs typeface="+mn-cs"/>
        </a:defRPr>
      </a:lvl3pPr>
      <a:lvl4pPr marL="1600200" indent="-228600" algn="l" rtl="0" fontAlgn="base">
        <a:spcBef>
          <a:spcPct val="20000"/>
        </a:spcBef>
        <a:spcAft>
          <a:spcPct val="0"/>
        </a:spcAft>
        <a:buClr>
          <a:srgbClr val="8B7396"/>
        </a:buClr>
        <a:buSzPct val="45000"/>
        <a:buFont typeface="Wingdings 2" panose="05020102010507070707" pitchFamily="18" charset="2"/>
        <a:buChar char="¯"/>
        <a:defRPr sz="2000" kern="1200">
          <a:solidFill>
            <a:schemeClr val="tx1"/>
          </a:solidFill>
          <a:latin typeface="+mn-lt"/>
          <a:ea typeface="+mn-ea"/>
          <a:cs typeface="+mn-cs"/>
        </a:defRPr>
      </a:lvl4pPr>
      <a:lvl5pPr marL="2057400" indent="-228600" algn="l" rtl="0" fontAlgn="base">
        <a:spcBef>
          <a:spcPct val="20000"/>
        </a:spcBef>
        <a:spcAft>
          <a:spcPct val="0"/>
        </a:spcAft>
        <a:buClr>
          <a:srgbClr val="E89A53"/>
        </a:buClr>
        <a:buFont typeface="Wingdings 2" panose="05020102010507070707" pitchFamily="18" charset="2"/>
        <a:buChar char=""/>
        <a:defRPr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4098" name="图片 7"/>
          <p:cNvPicPr>
            <a:picLocks noChangeAspect="1"/>
          </p:cNvPicPr>
          <p:nvPr/>
        </p:nvPicPr>
        <p:blipFill>
          <a:blip r:embed="rId14">
            <a:lum bright="12000" contrast="40000"/>
          </a:blip>
          <a:stretch>
            <a:fillRect/>
          </a:stretch>
        </p:blipFill>
        <p:spPr>
          <a:xfrm>
            <a:off x="6667500" y="4914900"/>
            <a:ext cx="2476500" cy="1943100"/>
          </a:xfrm>
          <a:prstGeom prst="rect">
            <a:avLst/>
          </a:prstGeom>
          <a:noFill/>
          <a:ln w="9525">
            <a:noFill/>
          </a:ln>
        </p:spPr>
      </p:pic>
      <p:sp>
        <p:nvSpPr>
          <p:cNvPr id="10" name="矩形 9"/>
          <p:cNvSpPr/>
          <p:nvPr/>
        </p:nvSpPr>
        <p:spPr>
          <a:xfrm>
            <a:off x="0" y="0"/>
            <a:ext cx="9144000" cy="71438"/>
          </a:xfrm>
          <a:prstGeom prst="rect">
            <a:avLst/>
          </a:prstGeom>
          <a:gradFill flip="none" rotWithShape="1">
            <a:gsLst>
              <a:gs pos="0">
                <a:schemeClr val="accent1">
                  <a:tint val="100000"/>
                  <a:shade val="50000"/>
                  <a:hueMod val="100000"/>
                  <a:satMod val="250000"/>
                  <a:alpha val="0"/>
                </a:schemeClr>
              </a:gs>
              <a:gs pos="75000">
                <a:schemeClr val="accent1">
                  <a:tint val="80000"/>
                  <a:shade val="100000"/>
                  <a:hueMod val="100000"/>
                  <a:satMod val="375000"/>
                  <a:alpha val="20000"/>
                </a:schemeClr>
              </a:gs>
              <a:gs pos="100000">
                <a:schemeClr val="accent1">
                  <a:tint val="50000"/>
                  <a:shade val="100000"/>
                  <a:hueMod val="100000"/>
                  <a:satMod val="500000"/>
                </a:schemeClr>
              </a:gs>
            </a:gsLst>
            <a:lin ang="18900000" scaled="1"/>
            <a:tileRect/>
          </a:gradFill>
          <a:ln w="12700" cap="rnd" cmpd="sng" algn="ctr">
            <a:noFill/>
            <a:prstDash val="solid"/>
          </a:ln>
        </p:spPr>
        <p:style>
          <a:lnRef idx="1">
            <a:schemeClr val="accent1"/>
          </a:lnRef>
          <a:fillRef idx="2">
            <a:schemeClr val="accent1"/>
          </a:fillRef>
          <a:effectRef idx="1">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1" name="矩形 10"/>
          <p:cNvSpPr/>
          <p:nvPr/>
        </p:nvSpPr>
        <p:spPr>
          <a:xfrm>
            <a:off x="0" y="40950"/>
            <a:ext cx="4572000" cy="71438"/>
          </a:xfrm>
          <a:prstGeom prst="rect">
            <a:avLst/>
          </a:prstGeom>
          <a:gradFill flip="none" rotWithShape="1">
            <a:gsLst>
              <a:gs pos="0">
                <a:schemeClr val="accent1">
                  <a:tint val="100000"/>
                  <a:shade val="50000"/>
                  <a:hueMod val="100000"/>
                  <a:satMod val="250000"/>
                  <a:alpha val="0"/>
                </a:schemeClr>
              </a:gs>
              <a:gs pos="75000">
                <a:schemeClr val="accent1">
                  <a:tint val="80000"/>
                  <a:shade val="100000"/>
                  <a:hueMod val="100000"/>
                  <a:satMod val="375000"/>
                  <a:alpha val="5000"/>
                </a:schemeClr>
              </a:gs>
              <a:gs pos="100000">
                <a:schemeClr val="accent1">
                  <a:tint val="50000"/>
                  <a:shade val="100000"/>
                  <a:hueMod val="100000"/>
                  <a:satMod val="500000"/>
                  <a:alpha val="60000"/>
                </a:schemeClr>
              </a:gs>
            </a:gsLst>
            <a:lin ang="8100000" scaled="1"/>
            <a:tileRect/>
          </a:gradFill>
          <a:ln w="12700" cap="rnd" cmpd="sng" algn="ctr">
            <a:noFill/>
            <a:prstDash val="solid"/>
          </a:ln>
          <a:effectLst>
            <a:glow>
              <a:schemeClr val="accent1">
                <a:tint val="100000"/>
                <a:shade val="100000"/>
                <a:hueMod val="100000"/>
                <a:satMod val="100000"/>
              </a:schemeClr>
            </a:glow>
            <a:softEdge rad="12700"/>
          </a:effectLst>
        </p:spPr>
        <p:style>
          <a:lnRef idx="1">
            <a:schemeClr val="accent1"/>
          </a:lnRef>
          <a:fillRef idx="2">
            <a:schemeClr val="accent1"/>
          </a:fillRef>
          <a:effectRef idx="1">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pic>
        <p:nvPicPr>
          <p:cNvPr id="4101" name="图片 8"/>
          <p:cNvPicPr>
            <a:picLocks noChangeAspect="1"/>
          </p:cNvPicPr>
          <p:nvPr/>
        </p:nvPicPr>
        <p:blipFill>
          <a:blip r:embed="rId15">
            <a:lum bright="34000" contrast="40000"/>
          </a:blip>
          <a:stretch>
            <a:fillRect/>
          </a:stretch>
        </p:blipFill>
        <p:spPr>
          <a:xfrm>
            <a:off x="0" y="6419850"/>
            <a:ext cx="9144000" cy="438150"/>
          </a:xfrm>
          <a:prstGeom prst="rect">
            <a:avLst/>
          </a:prstGeom>
          <a:noFill/>
          <a:ln w="9525">
            <a:noFill/>
          </a:ln>
        </p:spPr>
      </p:pic>
      <p:sp>
        <p:nvSpPr>
          <p:cNvPr id="4102" name="标题占位符 1"/>
          <p:cNvSpPr>
            <a:spLocks noGrp="1"/>
          </p:cNvSpPr>
          <p:nvPr>
            <p:ph type="title"/>
          </p:nvPr>
        </p:nvSpPr>
        <p:spPr>
          <a:xfrm>
            <a:off x="457200" y="274638"/>
            <a:ext cx="8229600" cy="1143000"/>
          </a:xfrm>
          <a:prstGeom prst="rect">
            <a:avLst/>
          </a:prstGeom>
          <a:noFill/>
          <a:ln w="9525">
            <a:noFill/>
          </a:ln>
        </p:spPr>
        <p:txBody>
          <a:bodyPr anchor="ctr"/>
          <a:p>
            <a:pPr lvl="0"/>
            <a:r>
              <a:rPr lang="zh-CN" altLang="en-US" dirty="0"/>
              <a:t>单击此处编辑母版标题样式</a:t>
            </a:r>
            <a:endParaRPr lang="en-US" altLang="x-none" dirty="0"/>
          </a:p>
        </p:txBody>
      </p:sp>
      <p:sp>
        <p:nvSpPr>
          <p:cNvPr id="4103" name="文本占位符 2"/>
          <p:cNvSpPr>
            <a:spLocks noGrp="1"/>
          </p:cNvSpPr>
          <p:nvPr>
            <p:ph type="body"/>
          </p:nvPr>
        </p:nvSpPr>
        <p:spPr>
          <a:xfrm>
            <a:off x="457200" y="1600200"/>
            <a:ext cx="8229600"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altLang="x-none" dirty="0"/>
          </a:p>
        </p:txBody>
      </p:sp>
      <p:sp>
        <p:nvSpPr>
          <p:cNvPr id="4" name="日期占位符 3"/>
          <p:cNvSpPr>
            <a:spLocks noGrp="1"/>
          </p:cNvSpPr>
          <p:nvPr>
            <p:ph type="dt" sz="half" idx="2"/>
          </p:nvPr>
        </p:nvSpPr>
        <p:spPr>
          <a:xfrm>
            <a:off x="457200" y="6356350"/>
            <a:ext cx="2133600" cy="365125"/>
          </a:xfrm>
          <a:prstGeom prst="rect">
            <a:avLst/>
          </a:prstGeom>
        </p:spPr>
        <p:txBody>
          <a:bodyPr vert="horz" rtlCol="0" anchor="ctr"/>
          <a:lstStyle>
            <a:lvl1pPr algn="l" eaLnBrk="1" latinLnBrk="0" hangingPunct="1">
              <a:defRPr kumimoji="0" sz="1200" smtClean="0">
                <a:solidFill>
                  <a:schemeClr val="tx1">
                    <a:tint val="75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rtlCol="0" anchor="ctr"/>
          <a:lstStyle>
            <a:lvl1pPr algn="ctr" eaLnBrk="1" latinLnBrk="0" hangingPunct="1">
              <a:defRPr kumimoji="0" sz="1200">
                <a:solidFill>
                  <a:schemeClr val="tx1">
                    <a:tint val="75000"/>
                  </a:schemeClr>
                </a:solidFill>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rtlCol="0" anchor="ctr"/>
          <a:p>
            <a:pPr lvl="0" algn="r"/>
            <a:fld id="{9A0DB2DC-4C9A-4742-B13C-FB6460FD3503}" type="slidenum">
              <a:rPr lang="en-US" altLang="zh-CN" sz="1200">
                <a:solidFill>
                  <a:srgbClr val="898989"/>
                </a:solidFill>
              </a:rPr>
            </a:fld>
            <a:endParaRPr lang="en-US" altLang="zh-CN" sz="1200">
              <a:solidFill>
                <a:srgbClr val="898989"/>
              </a:solidFill>
              <a:ea typeface="华文楷体" pitchFamily="2" charset="-122"/>
            </a:endParaRPr>
          </a:p>
        </p:txBody>
      </p:sp>
    </p:spTree>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5" r:id="rId12"/>
    <p:sldLayoutId id="2147483706" r:id="rId13"/>
  </p:sldLayoutIdLst>
  <p:hf sldNum="0" hdr="0" ftr="0" dt="0"/>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Maiandra GD"/>
          <a:ea typeface="隶书" pitchFamily="49" charset="-122"/>
        </a:defRPr>
      </a:lvl2pPr>
      <a:lvl3pPr algn="ctr" rtl="0" fontAlgn="base">
        <a:spcBef>
          <a:spcPct val="0"/>
        </a:spcBef>
        <a:spcAft>
          <a:spcPct val="0"/>
        </a:spcAft>
        <a:defRPr sz="4400">
          <a:solidFill>
            <a:schemeClr val="tx2"/>
          </a:solidFill>
          <a:latin typeface="Maiandra GD"/>
          <a:ea typeface="隶书" pitchFamily="49" charset="-122"/>
        </a:defRPr>
      </a:lvl3pPr>
      <a:lvl4pPr algn="ctr" rtl="0" fontAlgn="base">
        <a:spcBef>
          <a:spcPct val="0"/>
        </a:spcBef>
        <a:spcAft>
          <a:spcPct val="0"/>
        </a:spcAft>
        <a:defRPr sz="4400">
          <a:solidFill>
            <a:schemeClr val="tx2"/>
          </a:solidFill>
          <a:latin typeface="Maiandra GD"/>
          <a:ea typeface="隶书" pitchFamily="49" charset="-122"/>
        </a:defRPr>
      </a:lvl4pPr>
      <a:lvl5pPr algn="ctr" rtl="0" fontAlgn="base">
        <a:spcBef>
          <a:spcPct val="0"/>
        </a:spcBef>
        <a:spcAft>
          <a:spcPct val="0"/>
        </a:spcAft>
        <a:defRPr sz="4400">
          <a:solidFill>
            <a:schemeClr val="tx2"/>
          </a:solidFill>
          <a:latin typeface="Maiandra GD"/>
          <a:ea typeface="隶书" pitchFamily="49" charset="-122"/>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fontAlgn="base">
        <a:spcBef>
          <a:spcPct val="20000"/>
        </a:spcBef>
        <a:spcAft>
          <a:spcPct val="0"/>
        </a:spcAft>
        <a:buClr>
          <a:schemeClr val="accent1"/>
        </a:buClr>
        <a:buSzPct val="50000"/>
        <a:buFont typeface="Wingdings 2" panose="05020102010507070707" pitchFamily="18" charset="2"/>
        <a:buChar char=""/>
        <a:defRPr sz="3200" kern="1200">
          <a:solidFill>
            <a:schemeClr val="tx1"/>
          </a:solidFill>
          <a:latin typeface="+mn-lt"/>
          <a:ea typeface="+mn-ea"/>
          <a:cs typeface="+mn-cs"/>
        </a:defRPr>
      </a:lvl1pPr>
      <a:lvl2pPr marL="742950" indent="-285750" algn="l" rtl="0" fontAlgn="base">
        <a:spcBef>
          <a:spcPct val="20000"/>
        </a:spcBef>
        <a:spcAft>
          <a:spcPct val="0"/>
        </a:spcAft>
        <a:buClr>
          <a:schemeClr val="accent2"/>
        </a:buClr>
        <a:buSzPct val="50000"/>
        <a:buFont typeface="Wingdings 2" panose="05020102010507070707" pitchFamily="18" charset="2"/>
        <a:buChar char="³"/>
        <a:defRPr sz="2800" kern="1200">
          <a:solidFill>
            <a:schemeClr val="tx1"/>
          </a:solidFill>
          <a:latin typeface="+mn-lt"/>
          <a:ea typeface="+mn-ea"/>
          <a:cs typeface="+mn-cs"/>
        </a:defRPr>
      </a:lvl2pPr>
      <a:lvl3pPr marL="1143000" indent="-228600" algn="l" rtl="0" fontAlgn="base">
        <a:spcBef>
          <a:spcPct val="20000"/>
        </a:spcBef>
        <a:spcAft>
          <a:spcPct val="0"/>
        </a:spcAft>
        <a:buClr>
          <a:srgbClr val="7B9B57"/>
        </a:buClr>
        <a:buSzPct val="60000"/>
        <a:buFont typeface="Wingdings 2" panose="05020102010507070707" pitchFamily="18" charset="2"/>
        <a:buChar char="®"/>
        <a:defRPr sz="2400" kern="1200">
          <a:solidFill>
            <a:schemeClr val="tx1"/>
          </a:solidFill>
          <a:latin typeface="+mn-lt"/>
          <a:ea typeface="+mn-ea"/>
          <a:cs typeface="+mn-cs"/>
        </a:defRPr>
      </a:lvl3pPr>
      <a:lvl4pPr marL="1600200" indent="-228600" algn="l" rtl="0" fontAlgn="base">
        <a:spcBef>
          <a:spcPct val="20000"/>
        </a:spcBef>
        <a:spcAft>
          <a:spcPct val="0"/>
        </a:spcAft>
        <a:buClr>
          <a:srgbClr val="8B7396"/>
        </a:buClr>
        <a:buSzPct val="45000"/>
        <a:buFont typeface="Wingdings 2" panose="05020102010507070707" pitchFamily="18" charset="2"/>
        <a:buChar char="¯"/>
        <a:defRPr sz="2000" kern="1200">
          <a:solidFill>
            <a:schemeClr val="tx1"/>
          </a:solidFill>
          <a:latin typeface="+mn-lt"/>
          <a:ea typeface="+mn-ea"/>
          <a:cs typeface="+mn-cs"/>
        </a:defRPr>
      </a:lvl4pPr>
      <a:lvl5pPr marL="2057400" indent="-228600" algn="l" rtl="0" fontAlgn="base">
        <a:spcBef>
          <a:spcPct val="20000"/>
        </a:spcBef>
        <a:spcAft>
          <a:spcPct val="0"/>
        </a:spcAft>
        <a:buClr>
          <a:srgbClr val="E89A53"/>
        </a:buClr>
        <a:buFont typeface="Wingdings 2" panose="05020102010507070707" pitchFamily="18" charset="2"/>
        <a:buChar char=""/>
        <a:defRPr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5122" name="图片 7"/>
          <p:cNvPicPr>
            <a:picLocks noChangeAspect="1"/>
          </p:cNvPicPr>
          <p:nvPr/>
        </p:nvPicPr>
        <p:blipFill>
          <a:blip r:embed="rId14">
            <a:lum bright="12000" contrast="40000"/>
          </a:blip>
          <a:stretch>
            <a:fillRect/>
          </a:stretch>
        </p:blipFill>
        <p:spPr>
          <a:xfrm>
            <a:off x="6667500" y="4914900"/>
            <a:ext cx="2476500" cy="1943100"/>
          </a:xfrm>
          <a:prstGeom prst="rect">
            <a:avLst/>
          </a:prstGeom>
          <a:noFill/>
          <a:ln w="9525">
            <a:noFill/>
          </a:ln>
        </p:spPr>
      </p:pic>
      <p:sp>
        <p:nvSpPr>
          <p:cNvPr id="10" name="矩形 9"/>
          <p:cNvSpPr/>
          <p:nvPr/>
        </p:nvSpPr>
        <p:spPr>
          <a:xfrm>
            <a:off x="0" y="0"/>
            <a:ext cx="9144000" cy="71438"/>
          </a:xfrm>
          <a:prstGeom prst="rect">
            <a:avLst/>
          </a:prstGeom>
          <a:gradFill flip="none" rotWithShape="1">
            <a:gsLst>
              <a:gs pos="0">
                <a:schemeClr val="accent1">
                  <a:tint val="100000"/>
                  <a:shade val="50000"/>
                  <a:hueMod val="100000"/>
                  <a:satMod val="250000"/>
                  <a:alpha val="0"/>
                </a:schemeClr>
              </a:gs>
              <a:gs pos="75000">
                <a:schemeClr val="accent1">
                  <a:tint val="80000"/>
                  <a:shade val="100000"/>
                  <a:hueMod val="100000"/>
                  <a:satMod val="375000"/>
                  <a:alpha val="20000"/>
                </a:schemeClr>
              </a:gs>
              <a:gs pos="100000">
                <a:schemeClr val="accent1">
                  <a:tint val="50000"/>
                  <a:shade val="100000"/>
                  <a:hueMod val="100000"/>
                  <a:satMod val="500000"/>
                </a:schemeClr>
              </a:gs>
            </a:gsLst>
            <a:lin ang="18900000" scaled="1"/>
            <a:tileRect/>
          </a:gradFill>
          <a:ln w="12700" cap="rnd" cmpd="sng" algn="ctr">
            <a:noFill/>
            <a:prstDash val="solid"/>
          </a:ln>
        </p:spPr>
        <p:style>
          <a:lnRef idx="1">
            <a:schemeClr val="accent1"/>
          </a:lnRef>
          <a:fillRef idx="2">
            <a:schemeClr val="accent1"/>
          </a:fillRef>
          <a:effectRef idx="1">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1" name="矩形 10"/>
          <p:cNvSpPr/>
          <p:nvPr/>
        </p:nvSpPr>
        <p:spPr>
          <a:xfrm>
            <a:off x="0" y="40950"/>
            <a:ext cx="4572000" cy="71438"/>
          </a:xfrm>
          <a:prstGeom prst="rect">
            <a:avLst/>
          </a:prstGeom>
          <a:gradFill flip="none" rotWithShape="1">
            <a:gsLst>
              <a:gs pos="0">
                <a:schemeClr val="accent1">
                  <a:tint val="100000"/>
                  <a:shade val="50000"/>
                  <a:hueMod val="100000"/>
                  <a:satMod val="250000"/>
                  <a:alpha val="0"/>
                </a:schemeClr>
              </a:gs>
              <a:gs pos="75000">
                <a:schemeClr val="accent1">
                  <a:tint val="80000"/>
                  <a:shade val="100000"/>
                  <a:hueMod val="100000"/>
                  <a:satMod val="375000"/>
                  <a:alpha val="5000"/>
                </a:schemeClr>
              </a:gs>
              <a:gs pos="100000">
                <a:schemeClr val="accent1">
                  <a:tint val="50000"/>
                  <a:shade val="100000"/>
                  <a:hueMod val="100000"/>
                  <a:satMod val="500000"/>
                  <a:alpha val="60000"/>
                </a:schemeClr>
              </a:gs>
            </a:gsLst>
            <a:lin ang="8100000" scaled="1"/>
            <a:tileRect/>
          </a:gradFill>
          <a:ln w="12700" cap="rnd" cmpd="sng" algn="ctr">
            <a:noFill/>
            <a:prstDash val="solid"/>
          </a:ln>
          <a:effectLst>
            <a:glow>
              <a:schemeClr val="accent1">
                <a:tint val="100000"/>
                <a:shade val="100000"/>
                <a:hueMod val="100000"/>
                <a:satMod val="100000"/>
              </a:schemeClr>
            </a:glow>
            <a:softEdge rad="12700"/>
          </a:effectLst>
        </p:spPr>
        <p:style>
          <a:lnRef idx="1">
            <a:schemeClr val="accent1"/>
          </a:lnRef>
          <a:fillRef idx="2">
            <a:schemeClr val="accent1"/>
          </a:fillRef>
          <a:effectRef idx="1">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pic>
        <p:nvPicPr>
          <p:cNvPr id="5125" name="图片 8"/>
          <p:cNvPicPr>
            <a:picLocks noChangeAspect="1"/>
          </p:cNvPicPr>
          <p:nvPr/>
        </p:nvPicPr>
        <p:blipFill>
          <a:blip r:embed="rId15">
            <a:lum bright="34000" contrast="40000"/>
          </a:blip>
          <a:stretch>
            <a:fillRect/>
          </a:stretch>
        </p:blipFill>
        <p:spPr>
          <a:xfrm>
            <a:off x="0" y="6419850"/>
            <a:ext cx="9144000" cy="438150"/>
          </a:xfrm>
          <a:prstGeom prst="rect">
            <a:avLst/>
          </a:prstGeom>
          <a:noFill/>
          <a:ln w="9525">
            <a:noFill/>
          </a:ln>
        </p:spPr>
      </p:pic>
      <p:sp>
        <p:nvSpPr>
          <p:cNvPr id="5126" name="标题占位符 1"/>
          <p:cNvSpPr>
            <a:spLocks noGrp="1"/>
          </p:cNvSpPr>
          <p:nvPr>
            <p:ph type="title"/>
          </p:nvPr>
        </p:nvSpPr>
        <p:spPr>
          <a:xfrm>
            <a:off x="457200" y="274638"/>
            <a:ext cx="8229600" cy="1143000"/>
          </a:xfrm>
          <a:prstGeom prst="rect">
            <a:avLst/>
          </a:prstGeom>
          <a:noFill/>
          <a:ln w="9525">
            <a:noFill/>
          </a:ln>
        </p:spPr>
        <p:txBody>
          <a:bodyPr anchor="ctr"/>
          <a:p>
            <a:pPr lvl="0"/>
            <a:r>
              <a:rPr lang="zh-CN" altLang="en-US" dirty="0"/>
              <a:t>单击此处编辑母版标题样式</a:t>
            </a:r>
            <a:endParaRPr lang="en-US" altLang="x-none" dirty="0"/>
          </a:p>
        </p:txBody>
      </p:sp>
      <p:sp>
        <p:nvSpPr>
          <p:cNvPr id="5127" name="文本占位符 2"/>
          <p:cNvSpPr>
            <a:spLocks noGrp="1"/>
          </p:cNvSpPr>
          <p:nvPr>
            <p:ph type="body"/>
          </p:nvPr>
        </p:nvSpPr>
        <p:spPr>
          <a:xfrm>
            <a:off x="457200" y="1600200"/>
            <a:ext cx="8229600"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altLang="x-none" dirty="0"/>
          </a:p>
        </p:txBody>
      </p:sp>
      <p:sp>
        <p:nvSpPr>
          <p:cNvPr id="4" name="日期占位符 3"/>
          <p:cNvSpPr>
            <a:spLocks noGrp="1"/>
          </p:cNvSpPr>
          <p:nvPr>
            <p:ph type="dt" sz="half" idx="2"/>
          </p:nvPr>
        </p:nvSpPr>
        <p:spPr>
          <a:xfrm>
            <a:off x="457200" y="6356350"/>
            <a:ext cx="2133600" cy="365125"/>
          </a:xfrm>
          <a:prstGeom prst="rect">
            <a:avLst/>
          </a:prstGeom>
        </p:spPr>
        <p:txBody>
          <a:bodyPr vert="horz" rtlCol="0" anchor="ctr"/>
          <a:lstStyle>
            <a:lvl1pPr algn="l" eaLnBrk="1" latinLnBrk="0" hangingPunct="1">
              <a:defRPr kumimoji="0" sz="1200" smtClean="0">
                <a:solidFill>
                  <a:schemeClr val="tx1">
                    <a:tint val="75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rtlCol="0" anchor="ctr"/>
          <a:lstStyle>
            <a:lvl1pPr algn="ctr" eaLnBrk="1" latinLnBrk="0" hangingPunct="1">
              <a:defRPr kumimoji="0" sz="1200">
                <a:solidFill>
                  <a:schemeClr val="tx1">
                    <a:tint val="75000"/>
                  </a:schemeClr>
                </a:solidFill>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rtlCol="0" anchor="ctr"/>
          <a:p>
            <a:pPr lvl="0" algn="r"/>
            <a:fld id="{9A0DB2DC-4C9A-4742-B13C-FB6460FD3503}" type="slidenum">
              <a:rPr lang="en-US" altLang="zh-CN" sz="1200">
                <a:solidFill>
                  <a:srgbClr val="898989"/>
                </a:solidFill>
              </a:rPr>
            </a:fld>
            <a:endParaRPr lang="en-US" altLang="zh-CN" sz="1200">
              <a:solidFill>
                <a:srgbClr val="898989"/>
              </a:solidFill>
              <a:ea typeface="华文楷体" pitchFamily="2" charset="-122"/>
            </a:endParaRPr>
          </a:p>
        </p:txBody>
      </p:sp>
    </p:spTree>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 id="2147483720" r:id="rId13"/>
  </p:sldLayoutIdLst>
  <p:hf sldNum="0" hdr="0" ftr="0" dt="0"/>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Maiandra GD"/>
          <a:ea typeface="隶书" pitchFamily="49" charset="-122"/>
        </a:defRPr>
      </a:lvl2pPr>
      <a:lvl3pPr algn="ctr" rtl="0" fontAlgn="base">
        <a:spcBef>
          <a:spcPct val="0"/>
        </a:spcBef>
        <a:spcAft>
          <a:spcPct val="0"/>
        </a:spcAft>
        <a:defRPr sz="4400">
          <a:solidFill>
            <a:schemeClr val="tx2"/>
          </a:solidFill>
          <a:latin typeface="Maiandra GD"/>
          <a:ea typeface="隶书" pitchFamily="49" charset="-122"/>
        </a:defRPr>
      </a:lvl3pPr>
      <a:lvl4pPr algn="ctr" rtl="0" fontAlgn="base">
        <a:spcBef>
          <a:spcPct val="0"/>
        </a:spcBef>
        <a:spcAft>
          <a:spcPct val="0"/>
        </a:spcAft>
        <a:defRPr sz="4400">
          <a:solidFill>
            <a:schemeClr val="tx2"/>
          </a:solidFill>
          <a:latin typeface="Maiandra GD"/>
          <a:ea typeface="隶书" pitchFamily="49" charset="-122"/>
        </a:defRPr>
      </a:lvl4pPr>
      <a:lvl5pPr algn="ctr" rtl="0" fontAlgn="base">
        <a:spcBef>
          <a:spcPct val="0"/>
        </a:spcBef>
        <a:spcAft>
          <a:spcPct val="0"/>
        </a:spcAft>
        <a:defRPr sz="4400">
          <a:solidFill>
            <a:schemeClr val="tx2"/>
          </a:solidFill>
          <a:latin typeface="Maiandra GD"/>
          <a:ea typeface="隶书" pitchFamily="49" charset="-122"/>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fontAlgn="base">
        <a:spcBef>
          <a:spcPct val="20000"/>
        </a:spcBef>
        <a:spcAft>
          <a:spcPct val="0"/>
        </a:spcAft>
        <a:buClr>
          <a:schemeClr val="accent1"/>
        </a:buClr>
        <a:buSzPct val="50000"/>
        <a:buFont typeface="Wingdings 2" panose="05020102010507070707" pitchFamily="18" charset="2"/>
        <a:buChar char=""/>
        <a:defRPr sz="3200" kern="1200">
          <a:solidFill>
            <a:schemeClr val="tx1"/>
          </a:solidFill>
          <a:latin typeface="+mn-lt"/>
          <a:ea typeface="+mn-ea"/>
          <a:cs typeface="+mn-cs"/>
        </a:defRPr>
      </a:lvl1pPr>
      <a:lvl2pPr marL="742950" indent="-285750" algn="l" rtl="0" fontAlgn="base">
        <a:spcBef>
          <a:spcPct val="20000"/>
        </a:spcBef>
        <a:spcAft>
          <a:spcPct val="0"/>
        </a:spcAft>
        <a:buClr>
          <a:schemeClr val="accent2"/>
        </a:buClr>
        <a:buSzPct val="50000"/>
        <a:buFont typeface="Wingdings 2" panose="05020102010507070707" pitchFamily="18" charset="2"/>
        <a:buChar char="³"/>
        <a:defRPr sz="2800" kern="1200">
          <a:solidFill>
            <a:schemeClr val="tx1"/>
          </a:solidFill>
          <a:latin typeface="+mn-lt"/>
          <a:ea typeface="+mn-ea"/>
          <a:cs typeface="+mn-cs"/>
        </a:defRPr>
      </a:lvl2pPr>
      <a:lvl3pPr marL="1143000" indent="-228600" algn="l" rtl="0" fontAlgn="base">
        <a:spcBef>
          <a:spcPct val="20000"/>
        </a:spcBef>
        <a:spcAft>
          <a:spcPct val="0"/>
        </a:spcAft>
        <a:buClr>
          <a:srgbClr val="7B9B57"/>
        </a:buClr>
        <a:buSzPct val="60000"/>
        <a:buFont typeface="Wingdings 2" panose="05020102010507070707" pitchFamily="18" charset="2"/>
        <a:buChar char="®"/>
        <a:defRPr sz="2400" kern="1200">
          <a:solidFill>
            <a:schemeClr val="tx1"/>
          </a:solidFill>
          <a:latin typeface="+mn-lt"/>
          <a:ea typeface="+mn-ea"/>
          <a:cs typeface="+mn-cs"/>
        </a:defRPr>
      </a:lvl3pPr>
      <a:lvl4pPr marL="1600200" indent="-228600" algn="l" rtl="0" fontAlgn="base">
        <a:spcBef>
          <a:spcPct val="20000"/>
        </a:spcBef>
        <a:spcAft>
          <a:spcPct val="0"/>
        </a:spcAft>
        <a:buClr>
          <a:srgbClr val="8B7396"/>
        </a:buClr>
        <a:buSzPct val="45000"/>
        <a:buFont typeface="Wingdings 2" panose="05020102010507070707" pitchFamily="18" charset="2"/>
        <a:buChar char="¯"/>
        <a:defRPr sz="2000" kern="1200">
          <a:solidFill>
            <a:schemeClr val="tx1"/>
          </a:solidFill>
          <a:latin typeface="+mn-lt"/>
          <a:ea typeface="+mn-ea"/>
          <a:cs typeface="+mn-cs"/>
        </a:defRPr>
      </a:lvl4pPr>
      <a:lvl5pPr marL="2057400" indent="-228600" algn="l" rtl="0" fontAlgn="base">
        <a:spcBef>
          <a:spcPct val="20000"/>
        </a:spcBef>
        <a:spcAft>
          <a:spcPct val="0"/>
        </a:spcAft>
        <a:buClr>
          <a:srgbClr val="E89A53"/>
        </a:buClr>
        <a:buFont typeface="Wingdings 2" panose="05020102010507070707" pitchFamily="18" charset="2"/>
        <a:buChar char=""/>
        <a:defRPr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6146" name="图片 7"/>
          <p:cNvPicPr>
            <a:picLocks noChangeAspect="1"/>
          </p:cNvPicPr>
          <p:nvPr/>
        </p:nvPicPr>
        <p:blipFill>
          <a:blip r:embed="rId14">
            <a:lum bright="12000" contrast="40000"/>
          </a:blip>
          <a:stretch>
            <a:fillRect/>
          </a:stretch>
        </p:blipFill>
        <p:spPr>
          <a:xfrm>
            <a:off x="6667500" y="4914900"/>
            <a:ext cx="2476500" cy="1943100"/>
          </a:xfrm>
          <a:prstGeom prst="rect">
            <a:avLst/>
          </a:prstGeom>
          <a:noFill/>
          <a:ln w="9525">
            <a:noFill/>
          </a:ln>
        </p:spPr>
      </p:pic>
      <p:sp>
        <p:nvSpPr>
          <p:cNvPr id="10" name="矩形 9"/>
          <p:cNvSpPr/>
          <p:nvPr/>
        </p:nvSpPr>
        <p:spPr>
          <a:xfrm>
            <a:off x="0" y="0"/>
            <a:ext cx="9144000" cy="71438"/>
          </a:xfrm>
          <a:prstGeom prst="rect">
            <a:avLst/>
          </a:prstGeom>
          <a:gradFill flip="none" rotWithShape="1">
            <a:gsLst>
              <a:gs pos="0">
                <a:schemeClr val="accent1">
                  <a:tint val="100000"/>
                  <a:shade val="50000"/>
                  <a:hueMod val="100000"/>
                  <a:satMod val="250000"/>
                  <a:alpha val="0"/>
                </a:schemeClr>
              </a:gs>
              <a:gs pos="75000">
                <a:schemeClr val="accent1">
                  <a:tint val="80000"/>
                  <a:shade val="100000"/>
                  <a:hueMod val="100000"/>
                  <a:satMod val="375000"/>
                  <a:alpha val="20000"/>
                </a:schemeClr>
              </a:gs>
              <a:gs pos="100000">
                <a:schemeClr val="accent1">
                  <a:tint val="50000"/>
                  <a:shade val="100000"/>
                  <a:hueMod val="100000"/>
                  <a:satMod val="500000"/>
                </a:schemeClr>
              </a:gs>
            </a:gsLst>
            <a:lin ang="18900000" scaled="1"/>
            <a:tileRect/>
          </a:gradFill>
          <a:ln w="12700" cap="rnd" cmpd="sng" algn="ctr">
            <a:noFill/>
            <a:prstDash val="solid"/>
          </a:ln>
        </p:spPr>
        <p:style>
          <a:lnRef idx="1">
            <a:schemeClr val="accent1"/>
          </a:lnRef>
          <a:fillRef idx="2">
            <a:schemeClr val="accent1"/>
          </a:fillRef>
          <a:effectRef idx="1">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1" name="矩形 10"/>
          <p:cNvSpPr/>
          <p:nvPr/>
        </p:nvSpPr>
        <p:spPr>
          <a:xfrm>
            <a:off x="0" y="40950"/>
            <a:ext cx="4572000" cy="71438"/>
          </a:xfrm>
          <a:prstGeom prst="rect">
            <a:avLst/>
          </a:prstGeom>
          <a:gradFill flip="none" rotWithShape="1">
            <a:gsLst>
              <a:gs pos="0">
                <a:schemeClr val="accent1">
                  <a:tint val="100000"/>
                  <a:shade val="50000"/>
                  <a:hueMod val="100000"/>
                  <a:satMod val="250000"/>
                  <a:alpha val="0"/>
                </a:schemeClr>
              </a:gs>
              <a:gs pos="75000">
                <a:schemeClr val="accent1">
                  <a:tint val="80000"/>
                  <a:shade val="100000"/>
                  <a:hueMod val="100000"/>
                  <a:satMod val="375000"/>
                  <a:alpha val="5000"/>
                </a:schemeClr>
              </a:gs>
              <a:gs pos="100000">
                <a:schemeClr val="accent1">
                  <a:tint val="50000"/>
                  <a:shade val="100000"/>
                  <a:hueMod val="100000"/>
                  <a:satMod val="500000"/>
                  <a:alpha val="60000"/>
                </a:schemeClr>
              </a:gs>
            </a:gsLst>
            <a:lin ang="8100000" scaled="1"/>
            <a:tileRect/>
          </a:gradFill>
          <a:ln w="12700" cap="rnd" cmpd="sng" algn="ctr">
            <a:noFill/>
            <a:prstDash val="solid"/>
          </a:ln>
          <a:effectLst>
            <a:glow>
              <a:schemeClr val="accent1">
                <a:tint val="100000"/>
                <a:shade val="100000"/>
                <a:hueMod val="100000"/>
                <a:satMod val="100000"/>
              </a:schemeClr>
            </a:glow>
            <a:softEdge rad="12700"/>
          </a:effectLst>
        </p:spPr>
        <p:style>
          <a:lnRef idx="1">
            <a:schemeClr val="accent1"/>
          </a:lnRef>
          <a:fillRef idx="2">
            <a:schemeClr val="accent1"/>
          </a:fillRef>
          <a:effectRef idx="1">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pic>
        <p:nvPicPr>
          <p:cNvPr id="6149" name="图片 8"/>
          <p:cNvPicPr>
            <a:picLocks noChangeAspect="1"/>
          </p:cNvPicPr>
          <p:nvPr/>
        </p:nvPicPr>
        <p:blipFill>
          <a:blip r:embed="rId15">
            <a:lum bright="34000" contrast="40000"/>
          </a:blip>
          <a:stretch>
            <a:fillRect/>
          </a:stretch>
        </p:blipFill>
        <p:spPr>
          <a:xfrm>
            <a:off x="0" y="6419850"/>
            <a:ext cx="9144000" cy="438150"/>
          </a:xfrm>
          <a:prstGeom prst="rect">
            <a:avLst/>
          </a:prstGeom>
          <a:noFill/>
          <a:ln w="9525">
            <a:noFill/>
          </a:ln>
        </p:spPr>
      </p:pic>
      <p:sp>
        <p:nvSpPr>
          <p:cNvPr id="6150" name="标题占位符 1"/>
          <p:cNvSpPr>
            <a:spLocks noGrp="1"/>
          </p:cNvSpPr>
          <p:nvPr>
            <p:ph type="title"/>
          </p:nvPr>
        </p:nvSpPr>
        <p:spPr>
          <a:xfrm>
            <a:off x="457200" y="274638"/>
            <a:ext cx="8229600" cy="1143000"/>
          </a:xfrm>
          <a:prstGeom prst="rect">
            <a:avLst/>
          </a:prstGeom>
          <a:noFill/>
          <a:ln w="9525">
            <a:noFill/>
          </a:ln>
        </p:spPr>
        <p:txBody>
          <a:bodyPr anchor="ctr"/>
          <a:p>
            <a:pPr lvl="0"/>
            <a:r>
              <a:rPr lang="zh-CN" altLang="en-US" dirty="0"/>
              <a:t>单击此处编辑母版标题样式</a:t>
            </a:r>
            <a:endParaRPr lang="en-US" altLang="x-none" dirty="0"/>
          </a:p>
        </p:txBody>
      </p:sp>
      <p:sp>
        <p:nvSpPr>
          <p:cNvPr id="6151" name="文本占位符 2"/>
          <p:cNvSpPr>
            <a:spLocks noGrp="1"/>
          </p:cNvSpPr>
          <p:nvPr>
            <p:ph type="body"/>
          </p:nvPr>
        </p:nvSpPr>
        <p:spPr>
          <a:xfrm>
            <a:off x="457200" y="1600200"/>
            <a:ext cx="8229600"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altLang="x-none" dirty="0"/>
          </a:p>
        </p:txBody>
      </p:sp>
      <p:sp>
        <p:nvSpPr>
          <p:cNvPr id="4" name="日期占位符 3"/>
          <p:cNvSpPr>
            <a:spLocks noGrp="1"/>
          </p:cNvSpPr>
          <p:nvPr>
            <p:ph type="dt" sz="half" idx="2"/>
          </p:nvPr>
        </p:nvSpPr>
        <p:spPr>
          <a:xfrm>
            <a:off x="457200" y="6356350"/>
            <a:ext cx="2133600" cy="365125"/>
          </a:xfrm>
          <a:prstGeom prst="rect">
            <a:avLst/>
          </a:prstGeom>
        </p:spPr>
        <p:txBody>
          <a:bodyPr vert="horz" rtlCol="0" anchor="ctr"/>
          <a:lstStyle>
            <a:lvl1pPr algn="l" eaLnBrk="1" latinLnBrk="0" hangingPunct="1">
              <a:defRPr kumimoji="0" sz="1200" smtClean="0">
                <a:solidFill>
                  <a:schemeClr val="tx1">
                    <a:tint val="75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rtlCol="0" anchor="ctr"/>
          <a:lstStyle>
            <a:lvl1pPr algn="ctr" eaLnBrk="1" latinLnBrk="0" hangingPunct="1">
              <a:defRPr kumimoji="0" sz="1200">
                <a:solidFill>
                  <a:schemeClr val="tx1">
                    <a:tint val="75000"/>
                  </a:schemeClr>
                </a:solidFill>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rtlCol="0" anchor="ctr"/>
          <a:p>
            <a:pPr lvl="0" algn="r"/>
            <a:fld id="{9A0DB2DC-4C9A-4742-B13C-FB6460FD3503}" type="slidenum">
              <a:rPr lang="en-US" altLang="zh-CN" sz="1200">
                <a:solidFill>
                  <a:srgbClr val="898989"/>
                </a:solidFill>
              </a:rPr>
            </a:fld>
            <a:endParaRPr lang="en-US" altLang="zh-CN" sz="1200">
              <a:solidFill>
                <a:srgbClr val="898989"/>
              </a:solidFill>
              <a:ea typeface="华文楷体" pitchFamily="2" charset="-122"/>
            </a:endParaRPr>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 id="2147483734" r:id="rId13"/>
  </p:sldLayoutIdLst>
  <p:hf sldNum="0" hdr="0" ftr="0" dt="0"/>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Maiandra GD"/>
          <a:ea typeface="隶书" pitchFamily="49" charset="-122"/>
        </a:defRPr>
      </a:lvl2pPr>
      <a:lvl3pPr algn="ctr" rtl="0" fontAlgn="base">
        <a:spcBef>
          <a:spcPct val="0"/>
        </a:spcBef>
        <a:spcAft>
          <a:spcPct val="0"/>
        </a:spcAft>
        <a:defRPr sz="4400">
          <a:solidFill>
            <a:schemeClr val="tx2"/>
          </a:solidFill>
          <a:latin typeface="Maiandra GD"/>
          <a:ea typeface="隶书" pitchFamily="49" charset="-122"/>
        </a:defRPr>
      </a:lvl3pPr>
      <a:lvl4pPr algn="ctr" rtl="0" fontAlgn="base">
        <a:spcBef>
          <a:spcPct val="0"/>
        </a:spcBef>
        <a:spcAft>
          <a:spcPct val="0"/>
        </a:spcAft>
        <a:defRPr sz="4400">
          <a:solidFill>
            <a:schemeClr val="tx2"/>
          </a:solidFill>
          <a:latin typeface="Maiandra GD"/>
          <a:ea typeface="隶书" pitchFamily="49" charset="-122"/>
        </a:defRPr>
      </a:lvl4pPr>
      <a:lvl5pPr algn="ctr" rtl="0" fontAlgn="base">
        <a:spcBef>
          <a:spcPct val="0"/>
        </a:spcBef>
        <a:spcAft>
          <a:spcPct val="0"/>
        </a:spcAft>
        <a:defRPr sz="4400">
          <a:solidFill>
            <a:schemeClr val="tx2"/>
          </a:solidFill>
          <a:latin typeface="Maiandra GD"/>
          <a:ea typeface="隶书" pitchFamily="49" charset="-122"/>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fontAlgn="base">
        <a:spcBef>
          <a:spcPct val="20000"/>
        </a:spcBef>
        <a:spcAft>
          <a:spcPct val="0"/>
        </a:spcAft>
        <a:buClr>
          <a:schemeClr val="accent1"/>
        </a:buClr>
        <a:buSzPct val="50000"/>
        <a:buFont typeface="Wingdings 2" panose="05020102010507070707" pitchFamily="18" charset="2"/>
        <a:buChar char=""/>
        <a:defRPr sz="3200" kern="1200">
          <a:solidFill>
            <a:schemeClr val="tx1"/>
          </a:solidFill>
          <a:latin typeface="+mn-lt"/>
          <a:ea typeface="+mn-ea"/>
          <a:cs typeface="+mn-cs"/>
        </a:defRPr>
      </a:lvl1pPr>
      <a:lvl2pPr marL="742950" indent="-285750" algn="l" rtl="0" fontAlgn="base">
        <a:spcBef>
          <a:spcPct val="20000"/>
        </a:spcBef>
        <a:spcAft>
          <a:spcPct val="0"/>
        </a:spcAft>
        <a:buClr>
          <a:schemeClr val="accent2"/>
        </a:buClr>
        <a:buSzPct val="50000"/>
        <a:buFont typeface="Wingdings 2" panose="05020102010507070707" pitchFamily="18" charset="2"/>
        <a:buChar char="³"/>
        <a:defRPr sz="2800" kern="1200">
          <a:solidFill>
            <a:schemeClr val="tx1"/>
          </a:solidFill>
          <a:latin typeface="+mn-lt"/>
          <a:ea typeface="+mn-ea"/>
          <a:cs typeface="+mn-cs"/>
        </a:defRPr>
      </a:lvl2pPr>
      <a:lvl3pPr marL="1143000" indent="-228600" algn="l" rtl="0" fontAlgn="base">
        <a:spcBef>
          <a:spcPct val="20000"/>
        </a:spcBef>
        <a:spcAft>
          <a:spcPct val="0"/>
        </a:spcAft>
        <a:buClr>
          <a:srgbClr val="7B9B57"/>
        </a:buClr>
        <a:buSzPct val="60000"/>
        <a:buFont typeface="Wingdings 2" panose="05020102010507070707" pitchFamily="18" charset="2"/>
        <a:buChar char="®"/>
        <a:defRPr sz="2400" kern="1200">
          <a:solidFill>
            <a:schemeClr val="tx1"/>
          </a:solidFill>
          <a:latin typeface="+mn-lt"/>
          <a:ea typeface="+mn-ea"/>
          <a:cs typeface="+mn-cs"/>
        </a:defRPr>
      </a:lvl3pPr>
      <a:lvl4pPr marL="1600200" indent="-228600" algn="l" rtl="0" fontAlgn="base">
        <a:spcBef>
          <a:spcPct val="20000"/>
        </a:spcBef>
        <a:spcAft>
          <a:spcPct val="0"/>
        </a:spcAft>
        <a:buClr>
          <a:srgbClr val="8B7396"/>
        </a:buClr>
        <a:buSzPct val="45000"/>
        <a:buFont typeface="Wingdings 2" panose="05020102010507070707" pitchFamily="18" charset="2"/>
        <a:buChar char="¯"/>
        <a:defRPr sz="2000" kern="1200">
          <a:solidFill>
            <a:schemeClr val="tx1"/>
          </a:solidFill>
          <a:latin typeface="+mn-lt"/>
          <a:ea typeface="+mn-ea"/>
          <a:cs typeface="+mn-cs"/>
        </a:defRPr>
      </a:lvl4pPr>
      <a:lvl5pPr marL="2057400" indent="-228600" algn="l" rtl="0" fontAlgn="base">
        <a:spcBef>
          <a:spcPct val="20000"/>
        </a:spcBef>
        <a:spcAft>
          <a:spcPct val="0"/>
        </a:spcAft>
        <a:buClr>
          <a:srgbClr val="E89A53"/>
        </a:buClr>
        <a:buFont typeface="Wingdings 2" panose="05020102010507070707" pitchFamily="18" charset="2"/>
        <a:buChar char=""/>
        <a:defRPr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8.xml"/><Relationship Id="rId1" Type="http://schemas.openxmlformats.org/officeDocument/2006/relationships/image" Target="../media/image11.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8.xml"/><Relationship Id="rId1" Type="http://schemas.openxmlformats.org/officeDocument/2006/relationships/image" Target="../media/image11.e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9.xml.rels><?xml version="1.0" encoding="UTF-8" standalone="yes"?>
<Relationships xmlns="http://schemas.openxmlformats.org/package/2006/relationships"><Relationship Id="rId5" Type="http://schemas.openxmlformats.org/officeDocument/2006/relationships/slideLayout" Target="../slideLayouts/slideLayout31.xml"/><Relationship Id="rId4" Type="http://schemas.openxmlformats.org/officeDocument/2006/relationships/image" Target="../media/image15.jpeg"/><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image" Target="../media/image12.jpeg"/></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81.xml"/><Relationship Id="rId4" Type="http://schemas.openxmlformats.org/officeDocument/2006/relationships/image" Target="../media/image9.jpeg"/><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image" Target="../media/image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8.xml"/><Relationship Id="rId1" Type="http://schemas.openxmlformats.org/officeDocument/2006/relationships/image" Target="../media/image11.emf"/></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31.xml"/><Relationship Id="rId1" Type="http://schemas.openxmlformats.org/officeDocument/2006/relationships/image" Target="../media/image11.emf"/></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8.xml"/><Relationship Id="rId1" Type="http://schemas.openxmlformats.org/officeDocument/2006/relationships/image" Target="../media/image1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6017" name="文本框 2"/>
          <p:cNvSpPr txBox="1"/>
          <p:nvPr/>
        </p:nvSpPr>
        <p:spPr>
          <a:xfrm>
            <a:off x="544513" y="603250"/>
            <a:ext cx="8054975" cy="5630863"/>
          </a:xfrm>
          <a:prstGeom prst="rect">
            <a:avLst/>
          </a:prstGeom>
          <a:noFill/>
          <a:ln w="9525">
            <a:noFill/>
          </a:ln>
        </p:spPr>
        <p:txBody>
          <a:bodyPr>
            <a:spAutoFit/>
          </a:bodyPr>
          <a:p>
            <a:pPr lvl="0"/>
            <a:r>
              <a:rPr lang="en-US" altLang="zh-CN" sz="4000">
                <a:solidFill>
                  <a:srgbClr val="C00000"/>
                </a:solidFill>
                <a:latin typeface="华文新魏" charset="-122"/>
                <a:ea typeface="华文新魏" charset="-122"/>
              </a:rPr>
              <a:t>        </a:t>
            </a:r>
            <a:r>
              <a:rPr lang="zh-CN" altLang="en-US" sz="4000">
                <a:solidFill>
                  <a:srgbClr val="C00000"/>
                </a:solidFill>
                <a:latin typeface="华文新魏" charset="-122"/>
                <a:ea typeface="华文新魏" charset="-122"/>
              </a:rPr>
              <a:t>在我国的西南边陲，有一座美丽的城市，她的名字叫丽江。丽江，静美得像一片散淡的云朵，雅致得像一幅写意的丹青，独特得像一首凝固的诗行，静静地沉睡在祖国大西南的崇山峻岭之中。今天让我们一起跋山涉水，像一滴水一样，缓缓地流过丽江，去领略她的魅力与风采。</a:t>
            </a:r>
            <a:endParaRPr lang="zh-CN" altLang="en-US" sz="4000">
              <a:solidFill>
                <a:srgbClr val="C00000"/>
              </a:solidFill>
              <a:latin typeface="华文新魏" charset="-122"/>
              <a:ea typeface="华文新魏"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7281" name="文本框 32"/>
          <p:cNvSpPr txBox="1"/>
          <p:nvPr/>
        </p:nvSpPr>
        <p:spPr>
          <a:xfrm>
            <a:off x="4475163" y="3783013"/>
            <a:ext cx="500062" cy="168275"/>
          </a:xfrm>
          <a:prstGeom prst="rect">
            <a:avLst/>
          </a:prstGeom>
          <a:noFill/>
          <a:ln w="9525">
            <a:noFill/>
          </a:ln>
        </p:spPr>
        <p:txBody>
          <a:bodyPr wrap="none">
            <a:spAutoFit/>
          </a:bodyPr>
          <a:p>
            <a:pPr lvl="0"/>
            <a:r>
              <a:rPr lang="zh-CN" altLang="en-US"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282" name="文本框 34"/>
          <p:cNvSpPr txBox="1"/>
          <p:nvPr/>
        </p:nvSpPr>
        <p:spPr>
          <a:xfrm rot="-280097">
            <a:off x="8066088" y="24844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283" name="文本框 36"/>
          <p:cNvSpPr txBox="1"/>
          <p:nvPr/>
        </p:nvSpPr>
        <p:spPr>
          <a:xfrm rot="-5350866">
            <a:off x="5861050" y="21732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284" name="文本框 37"/>
          <p:cNvSpPr txBox="1"/>
          <p:nvPr/>
        </p:nvSpPr>
        <p:spPr>
          <a:xfrm rot="-4150866">
            <a:off x="5330825" y="25812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285" name="文本框 45"/>
          <p:cNvSpPr txBox="1"/>
          <p:nvPr/>
        </p:nvSpPr>
        <p:spPr>
          <a:xfrm rot="-5350866">
            <a:off x="6421438" y="21955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286" name="文本框 46"/>
          <p:cNvSpPr txBox="1"/>
          <p:nvPr/>
        </p:nvSpPr>
        <p:spPr>
          <a:xfrm rot="-424911">
            <a:off x="7067550" y="242728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287" name="文本框 47"/>
          <p:cNvSpPr txBox="1"/>
          <p:nvPr/>
        </p:nvSpPr>
        <p:spPr>
          <a:xfrm rot="-4150866">
            <a:off x="7654925" y="33559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288" name="文本框 49"/>
          <p:cNvSpPr txBox="1"/>
          <p:nvPr/>
        </p:nvSpPr>
        <p:spPr>
          <a:xfrm rot="657351">
            <a:off x="8167688" y="20399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289" name="文本框 50"/>
          <p:cNvSpPr txBox="1"/>
          <p:nvPr/>
        </p:nvSpPr>
        <p:spPr>
          <a:xfrm rot="1480325">
            <a:off x="7391400" y="21018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290" name="文本框 51"/>
          <p:cNvSpPr txBox="1"/>
          <p:nvPr/>
        </p:nvSpPr>
        <p:spPr>
          <a:xfrm rot="-5350866">
            <a:off x="8366125" y="35718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291" name="文本框 32"/>
          <p:cNvSpPr txBox="1"/>
          <p:nvPr/>
        </p:nvSpPr>
        <p:spPr>
          <a:xfrm>
            <a:off x="3262313" y="441801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292" name="文本框 34"/>
          <p:cNvSpPr txBox="1"/>
          <p:nvPr/>
        </p:nvSpPr>
        <p:spPr>
          <a:xfrm rot="4149897">
            <a:off x="4464050" y="43561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293" name="文本框 36"/>
          <p:cNvSpPr txBox="1"/>
          <p:nvPr/>
        </p:nvSpPr>
        <p:spPr>
          <a:xfrm rot="-1380000">
            <a:off x="3900488" y="215900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294" name="文本框 37"/>
          <p:cNvSpPr txBox="1"/>
          <p:nvPr/>
        </p:nvSpPr>
        <p:spPr>
          <a:xfrm rot="-180000">
            <a:off x="4130675" y="29114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295" name="文本框 45"/>
          <p:cNvSpPr txBox="1"/>
          <p:nvPr/>
        </p:nvSpPr>
        <p:spPr>
          <a:xfrm rot="-1380000">
            <a:off x="4460875" y="218122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296" name="文本框 46"/>
          <p:cNvSpPr txBox="1"/>
          <p:nvPr/>
        </p:nvSpPr>
        <p:spPr>
          <a:xfrm rot="-1380000">
            <a:off x="4830763" y="23955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297" name="文本框 47"/>
          <p:cNvSpPr txBox="1"/>
          <p:nvPr/>
        </p:nvSpPr>
        <p:spPr>
          <a:xfrm rot="-180000">
            <a:off x="5064125" y="30924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298" name="文本框 49"/>
          <p:cNvSpPr txBox="1"/>
          <p:nvPr/>
        </p:nvSpPr>
        <p:spPr>
          <a:xfrm rot="-5350866">
            <a:off x="6310313" y="29670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299" name="文本框 50"/>
          <p:cNvSpPr txBox="1"/>
          <p:nvPr/>
        </p:nvSpPr>
        <p:spPr>
          <a:xfrm rot="-170103">
            <a:off x="5589588" y="34480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00" name="文本框 51"/>
          <p:cNvSpPr txBox="1"/>
          <p:nvPr/>
        </p:nvSpPr>
        <p:spPr>
          <a:xfrm rot="-5350866">
            <a:off x="5845175" y="42910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01" name="文本框 32"/>
          <p:cNvSpPr txBox="1"/>
          <p:nvPr/>
        </p:nvSpPr>
        <p:spPr>
          <a:xfrm rot="1209897">
            <a:off x="1136650" y="47323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02" name="文本框 34"/>
          <p:cNvSpPr txBox="1"/>
          <p:nvPr/>
        </p:nvSpPr>
        <p:spPr>
          <a:xfrm rot="4149897">
            <a:off x="2143125" y="43132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03" name="文本框 36"/>
          <p:cNvSpPr txBox="1"/>
          <p:nvPr/>
        </p:nvSpPr>
        <p:spPr>
          <a:xfrm rot="-1380000">
            <a:off x="1604963" y="40862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04" name="文本框 37"/>
          <p:cNvSpPr txBox="1"/>
          <p:nvPr/>
        </p:nvSpPr>
        <p:spPr>
          <a:xfrm rot="1029897">
            <a:off x="2486025" y="3611563"/>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05" name="文本框 45"/>
          <p:cNvSpPr txBox="1"/>
          <p:nvPr/>
        </p:nvSpPr>
        <p:spPr>
          <a:xfrm rot="-1380000">
            <a:off x="3162300" y="40036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06" name="文本框 46"/>
          <p:cNvSpPr txBox="1"/>
          <p:nvPr/>
        </p:nvSpPr>
        <p:spPr>
          <a:xfrm rot="-170103">
            <a:off x="787400" y="238760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07" name="文本框 47"/>
          <p:cNvSpPr txBox="1"/>
          <p:nvPr/>
        </p:nvSpPr>
        <p:spPr>
          <a:xfrm rot="1029897">
            <a:off x="828675" y="42576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08" name="文本框 49"/>
          <p:cNvSpPr txBox="1"/>
          <p:nvPr/>
        </p:nvSpPr>
        <p:spPr>
          <a:xfrm rot="-170103">
            <a:off x="3009900" y="46942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09" name="文本框 50"/>
          <p:cNvSpPr txBox="1"/>
          <p:nvPr/>
        </p:nvSpPr>
        <p:spPr>
          <a:xfrm rot="-170103">
            <a:off x="4157663" y="40274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10" name="文本框 51"/>
          <p:cNvSpPr txBox="1"/>
          <p:nvPr/>
        </p:nvSpPr>
        <p:spPr>
          <a:xfrm rot="-170103">
            <a:off x="4324350" y="4786313"/>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11" name="文本框 32"/>
          <p:cNvSpPr txBox="1"/>
          <p:nvPr/>
        </p:nvSpPr>
        <p:spPr>
          <a:xfrm rot="-5070842">
            <a:off x="322263" y="28987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12" name="文本框 34"/>
          <p:cNvSpPr txBox="1"/>
          <p:nvPr/>
        </p:nvSpPr>
        <p:spPr>
          <a:xfrm rot="4149897">
            <a:off x="1339850" y="30162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13" name="文本框 36"/>
          <p:cNvSpPr txBox="1"/>
          <p:nvPr/>
        </p:nvSpPr>
        <p:spPr>
          <a:xfrm rot="-170103">
            <a:off x="322263" y="21939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14" name="文本框 37"/>
          <p:cNvSpPr txBox="1"/>
          <p:nvPr/>
        </p:nvSpPr>
        <p:spPr>
          <a:xfrm rot="1029897">
            <a:off x="1338263" y="25415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15" name="文本框 45"/>
          <p:cNvSpPr txBox="1"/>
          <p:nvPr/>
        </p:nvSpPr>
        <p:spPr>
          <a:xfrm rot="-1380000">
            <a:off x="2117725" y="200342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16" name="文本框 46"/>
          <p:cNvSpPr txBox="1"/>
          <p:nvPr/>
        </p:nvSpPr>
        <p:spPr>
          <a:xfrm rot="-1380000">
            <a:off x="2687638" y="21732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17" name="文本框 47"/>
          <p:cNvSpPr txBox="1"/>
          <p:nvPr/>
        </p:nvSpPr>
        <p:spPr>
          <a:xfrm rot="-180000">
            <a:off x="2416175" y="27368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18" name="文本框 49"/>
          <p:cNvSpPr txBox="1"/>
          <p:nvPr/>
        </p:nvSpPr>
        <p:spPr>
          <a:xfrm rot="-1380000">
            <a:off x="3276600" y="23955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19" name="文本框 50"/>
          <p:cNvSpPr txBox="1"/>
          <p:nvPr/>
        </p:nvSpPr>
        <p:spPr>
          <a:xfrm rot="-1380000">
            <a:off x="2849563" y="29765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20" name="文本框 51"/>
          <p:cNvSpPr txBox="1"/>
          <p:nvPr/>
        </p:nvSpPr>
        <p:spPr>
          <a:xfrm rot="-1380000">
            <a:off x="3484563" y="31130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21" name="文本框 32"/>
          <p:cNvSpPr txBox="1"/>
          <p:nvPr/>
        </p:nvSpPr>
        <p:spPr>
          <a:xfrm rot="1209897">
            <a:off x="5114925" y="439578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22" name="文本框 34"/>
          <p:cNvSpPr txBox="1"/>
          <p:nvPr/>
        </p:nvSpPr>
        <p:spPr>
          <a:xfrm rot="-1030866">
            <a:off x="6313488" y="47513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23" name="文本框 36"/>
          <p:cNvSpPr txBox="1"/>
          <p:nvPr/>
        </p:nvSpPr>
        <p:spPr>
          <a:xfrm rot="368503">
            <a:off x="5773738" y="37163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24" name="文本框 37"/>
          <p:cNvSpPr txBox="1"/>
          <p:nvPr/>
        </p:nvSpPr>
        <p:spPr>
          <a:xfrm rot="829244">
            <a:off x="5284788" y="48307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25" name="文本框 45"/>
          <p:cNvSpPr txBox="1"/>
          <p:nvPr/>
        </p:nvSpPr>
        <p:spPr>
          <a:xfrm rot="-4502722">
            <a:off x="6778625" y="335756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26" name="文本框 46"/>
          <p:cNvSpPr txBox="1"/>
          <p:nvPr/>
        </p:nvSpPr>
        <p:spPr>
          <a:xfrm rot="2702238">
            <a:off x="7567613" y="39195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27" name="文本框 47"/>
          <p:cNvSpPr txBox="1"/>
          <p:nvPr/>
        </p:nvSpPr>
        <p:spPr>
          <a:xfrm rot="-3456638">
            <a:off x="6743700" y="42608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28" name="文本框 49"/>
          <p:cNvSpPr txBox="1"/>
          <p:nvPr/>
        </p:nvSpPr>
        <p:spPr>
          <a:xfrm rot="-3180423">
            <a:off x="8107363" y="41227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29" name="文本框 50"/>
          <p:cNvSpPr txBox="1"/>
          <p:nvPr/>
        </p:nvSpPr>
        <p:spPr>
          <a:xfrm rot="-3640556">
            <a:off x="7239000" y="44481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30" name="文本框 51"/>
          <p:cNvSpPr txBox="1"/>
          <p:nvPr/>
        </p:nvSpPr>
        <p:spPr>
          <a:xfrm rot="1549510">
            <a:off x="8029575" y="32591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31" name="文本框 32"/>
          <p:cNvSpPr txBox="1"/>
          <p:nvPr/>
        </p:nvSpPr>
        <p:spPr>
          <a:xfrm rot="4190103">
            <a:off x="4287838" y="33639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32" name="文本框 34"/>
          <p:cNvSpPr txBox="1"/>
          <p:nvPr/>
        </p:nvSpPr>
        <p:spPr>
          <a:xfrm rot="8340000">
            <a:off x="4922838" y="39957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33" name="文本框 36"/>
          <p:cNvSpPr txBox="1"/>
          <p:nvPr/>
        </p:nvSpPr>
        <p:spPr>
          <a:xfrm rot="-1160763">
            <a:off x="5773738" y="26082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34" name="文本框 37"/>
          <p:cNvSpPr txBox="1"/>
          <p:nvPr/>
        </p:nvSpPr>
        <p:spPr>
          <a:xfrm rot="39237">
            <a:off x="5649913" y="31305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35" name="文本框 45"/>
          <p:cNvSpPr txBox="1"/>
          <p:nvPr/>
        </p:nvSpPr>
        <p:spPr>
          <a:xfrm rot="-1160763">
            <a:off x="6334125" y="263048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36" name="文本框 46"/>
          <p:cNvSpPr txBox="1"/>
          <p:nvPr/>
        </p:nvSpPr>
        <p:spPr>
          <a:xfrm rot="-1160763">
            <a:off x="6704013" y="284480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37" name="文本框 47"/>
          <p:cNvSpPr txBox="1"/>
          <p:nvPr/>
        </p:nvSpPr>
        <p:spPr>
          <a:xfrm rot="39237">
            <a:off x="7185025" y="331470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38" name="文本框 49"/>
          <p:cNvSpPr txBox="1"/>
          <p:nvPr/>
        </p:nvSpPr>
        <p:spPr>
          <a:xfrm rot="-1160763">
            <a:off x="8021638" y="292417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39" name="文本框 50"/>
          <p:cNvSpPr txBox="1"/>
          <p:nvPr/>
        </p:nvSpPr>
        <p:spPr>
          <a:xfrm rot="-1160763">
            <a:off x="7488238" y="27908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40" name="文本框 51"/>
          <p:cNvSpPr txBox="1"/>
          <p:nvPr/>
        </p:nvSpPr>
        <p:spPr>
          <a:xfrm rot="-1160763">
            <a:off x="7964488" y="36512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41" name="文本框 32"/>
          <p:cNvSpPr txBox="1"/>
          <p:nvPr/>
        </p:nvSpPr>
        <p:spPr>
          <a:xfrm rot="4190103">
            <a:off x="2765425" y="41973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42" name="文本框 34"/>
          <p:cNvSpPr txBox="1"/>
          <p:nvPr/>
        </p:nvSpPr>
        <p:spPr>
          <a:xfrm rot="8340000">
            <a:off x="3924300" y="36734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43" name="文本框 36"/>
          <p:cNvSpPr txBox="1"/>
          <p:nvPr/>
        </p:nvSpPr>
        <p:spPr>
          <a:xfrm rot="2810103">
            <a:off x="3813175" y="25923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44" name="文本框 37"/>
          <p:cNvSpPr txBox="1"/>
          <p:nvPr/>
        </p:nvSpPr>
        <p:spPr>
          <a:xfrm rot="4010103">
            <a:off x="3813175" y="31353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45" name="文本框 45"/>
          <p:cNvSpPr txBox="1"/>
          <p:nvPr/>
        </p:nvSpPr>
        <p:spPr>
          <a:xfrm rot="2810103">
            <a:off x="4373563" y="26146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46" name="文本框 46"/>
          <p:cNvSpPr txBox="1"/>
          <p:nvPr/>
        </p:nvSpPr>
        <p:spPr>
          <a:xfrm rot="2810103">
            <a:off x="4743450" y="28289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47" name="文本框 47"/>
          <p:cNvSpPr txBox="1"/>
          <p:nvPr/>
        </p:nvSpPr>
        <p:spPr>
          <a:xfrm rot="4010103">
            <a:off x="4743450" y="33718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48" name="文本框 49"/>
          <p:cNvSpPr txBox="1"/>
          <p:nvPr/>
        </p:nvSpPr>
        <p:spPr>
          <a:xfrm rot="-1160763">
            <a:off x="6224588" y="340201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49" name="文本框 50"/>
          <p:cNvSpPr txBox="1"/>
          <p:nvPr/>
        </p:nvSpPr>
        <p:spPr>
          <a:xfrm rot="4020000">
            <a:off x="5218113" y="34877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50" name="文本框 51"/>
          <p:cNvSpPr txBox="1"/>
          <p:nvPr/>
        </p:nvSpPr>
        <p:spPr>
          <a:xfrm rot="-1160763">
            <a:off x="5599113" y="407670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51" name="文本框 32"/>
          <p:cNvSpPr txBox="1"/>
          <p:nvPr/>
        </p:nvSpPr>
        <p:spPr>
          <a:xfrm rot="5400000">
            <a:off x="1141413" y="40862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52" name="文本框 34"/>
          <p:cNvSpPr txBox="1"/>
          <p:nvPr/>
        </p:nvSpPr>
        <p:spPr>
          <a:xfrm rot="8340000">
            <a:off x="1881188" y="441007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53" name="文本框 36"/>
          <p:cNvSpPr txBox="1"/>
          <p:nvPr/>
        </p:nvSpPr>
        <p:spPr>
          <a:xfrm rot="2810103">
            <a:off x="1862138" y="35893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54" name="文本框 37"/>
          <p:cNvSpPr txBox="1"/>
          <p:nvPr/>
        </p:nvSpPr>
        <p:spPr>
          <a:xfrm rot="5220000">
            <a:off x="2297113" y="38719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55" name="文本框 45"/>
          <p:cNvSpPr txBox="1"/>
          <p:nvPr/>
        </p:nvSpPr>
        <p:spPr>
          <a:xfrm rot="2810103">
            <a:off x="2809875" y="36036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56" name="文本框 46"/>
          <p:cNvSpPr txBox="1"/>
          <p:nvPr/>
        </p:nvSpPr>
        <p:spPr>
          <a:xfrm rot="4020000">
            <a:off x="700088" y="28209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57" name="文本框 47"/>
          <p:cNvSpPr txBox="1"/>
          <p:nvPr/>
        </p:nvSpPr>
        <p:spPr>
          <a:xfrm rot="5220000">
            <a:off x="701675" y="37544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58" name="文本框 49"/>
          <p:cNvSpPr txBox="1"/>
          <p:nvPr/>
        </p:nvSpPr>
        <p:spPr>
          <a:xfrm rot="4020000">
            <a:off x="2463800" y="45974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59" name="文本框 50"/>
          <p:cNvSpPr txBox="1"/>
          <p:nvPr/>
        </p:nvSpPr>
        <p:spPr>
          <a:xfrm rot="4020000">
            <a:off x="3702050" y="42243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60" name="文本框 51"/>
          <p:cNvSpPr txBox="1"/>
          <p:nvPr/>
        </p:nvSpPr>
        <p:spPr>
          <a:xfrm rot="4020000">
            <a:off x="4071938" y="44386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61" name="文本框 32"/>
          <p:cNvSpPr txBox="1"/>
          <p:nvPr/>
        </p:nvSpPr>
        <p:spPr>
          <a:xfrm rot="-880739">
            <a:off x="514350" y="33718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62" name="文本框 34"/>
          <p:cNvSpPr txBox="1"/>
          <p:nvPr/>
        </p:nvSpPr>
        <p:spPr>
          <a:xfrm rot="8340000">
            <a:off x="1254125" y="34496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63" name="文本框 36"/>
          <p:cNvSpPr txBox="1"/>
          <p:nvPr/>
        </p:nvSpPr>
        <p:spPr>
          <a:xfrm rot="4020000">
            <a:off x="1670050" y="23685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64" name="文本框 37"/>
          <p:cNvSpPr txBox="1"/>
          <p:nvPr/>
        </p:nvSpPr>
        <p:spPr>
          <a:xfrm rot="5220000">
            <a:off x="1670050" y="29114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65" name="文本框 45"/>
          <p:cNvSpPr txBox="1"/>
          <p:nvPr/>
        </p:nvSpPr>
        <p:spPr>
          <a:xfrm rot="2810103">
            <a:off x="2230438" y="23907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66" name="文本框 46"/>
          <p:cNvSpPr txBox="1"/>
          <p:nvPr/>
        </p:nvSpPr>
        <p:spPr>
          <a:xfrm rot="2810103">
            <a:off x="2600325" y="26050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67" name="文本框 47"/>
          <p:cNvSpPr txBox="1"/>
          <p:nvPr/>
        </p:nvSpPr>
        <p:spPr>
          <a:xfrm rot="4010103">
            <a:off x="2328863" y="31702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68" name="文本框 49"/>
          <p:cNvSpPr txBox="1"/>
          <p:nvPr/>
        </p:nvSpPr>
        <p:spPr>
          <a:xfrm rot="2810103">
            <a:off x="3187700" y="28289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69" name="文本框 50"/>
          <p:cNvSpPr txBox="1"/>
          <p:nvPr/>
        </p:nvSpPr>
        <p:spPr>
          <a:xfrm rot="2810103">
            <a:off x="3074988" y="32639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70" name="文本框 51"/>
          <p:cNvSpPr txBox="1"/>
          <p:nvPr/>
        </p:nvSpPr>
        <p:spPr>
          <a:xfrm rot="2810103">
            <a:off x="3444875" y="34782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71" name="文本框 32"/>
          <p:cNvSpPr txBox="1"/>
          <p:nvPr/>
        </p:nvSpPr>
        <p:spPr>
          <a:xfrm rot="5400000">
            <a:off x="4751388" y="45402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72" name="文本框 34"/>
          <p:cNvSpPr txBox="1"/>
          <p:nvPr/>
        </p:nvSpPr>
        <p:spPr>
          <a:xfrm rot="3159237">
            <a:off x="5819775" y="48641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73" name="文本框 36"/>
          <p:cNvSpPr txBox="1"/>
          <p:nvPr/>
        </p:nvSpPr>
        <p:spPr>
          <a:xfrm rot="-1160763">
            <a:off x="6237288" y="378301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74" name="文本框 37"/>
          <p:cNvSpPr txBox="1"/>
          <p:nvPr/>
        </p:nvSpPr>
        <p:spPr>
          <a:xfrm rot="39237">
            <a:off x="6237288" y="43259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75" name="文本框 45"/>
          <p:cNvSpPr txBox="1"/>
          <p:nvPr/>
        </p:nvSpPr>
        <p:spPr>
          <a:xfrm rot="-1160763">
            <a:off x="6797675" y="38052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76" name="文本框 46"/>
          <p:cNvSpPr txBox="1"/>
          <p:nvPr/>
        </p:nvSpPr>
        <p:spPr>
          <a:xfrm rot="-1160763">
            <a:off x="7167563" y="40195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77" name="文本框 47"/>
          <p:cNvSpPr txBox="1"/>
          <p:nvPr/>
        </p:nvSpPr>
        <p:spPr>
          <a:xfrm rot="39237">
            <a:off x="6854825" y="45878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78" name="文本框 49"/>
          <p:cNvSpPr txBox="1"/>
          <p:nvPr/>
        </p:nvSpPr>
        <p:spPr>
          <a:xfrm rot="-1160763">
            <a:off x="7688263" y="43100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79" name="文本框 50"/>
          <p:cNvSpPr txBox="1"/>
          <p:nvPr/>
        </p:nvSpPr>
        <p:spPr>
          <a:xfrm rot="-1160763">
            <a:off x="7642225" y="4678363"/>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7380" name="文本框 51"/>
          <p:cNvSpPr txBox="1"/>
          <p:nvPr/>
        </p:nvSpPr>
        <p:spPr>
          <a:xfrm rot="-1160763">
            <a:off x="6780213" y="20034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24578" name="Text Box 3"/>
          <p:cNvSpPr txBox="1"/>
          <p:nvPr/>
        </p:nvSpPr>
        <p:spPr>
          <a:xfrm>
            <a:off x="590550" y="2593975"/>
            <a:ext cx="8269288" cy="828675"/>
          </a:xfrm>
          <a:prstGeom prst="rect">
            <a:avLst/>
          </a:prstGeom>
          <a:noFill/>
          <a:ln w="9525">
            <a:noFill/>
          </a:ln>
        </p:spPr>
        <p:txBody>
          <a:bodyPr>
            <a:spAutoFit/>
          </a:bodyPr>
          <a:p>
            <a:pPr lvl="0">
              <a:lnSpc>
                <a:spcPct val="120000"/>
              </a:lnSpc>
            </a:pPr>
            <a:r>
              <a:rPr lang="en-US" altLang="zh-CN" sz="4000" b="1">
                <a:solidFill>
                  <a:srgbClr val="C00000"/>
                </a:solidFill>
                <a:latin typeface="楷体" panose="02010609060101010101" pitchFamily="49" charset="-122"/>
                <a:ea typeface="楷体" panose="02010609060101010101" pitchFamily="49" charset="-122"/>
              </a:rPr>
              <a:t>1</a:t>
            </a:r>
            <a:r>
              <a:rPr lang="zh-CN" altLang="en-US" sz="4000" b="1" dirty="0">
                <a:solidFill>
                  <a:srgbClr val="C00000"/>
                </a:solidFill>
                <a:latin typeface="楷体" panose="02010609060101010101" pitchFamily="49" charset="-122"/>
                <a:ea typeface="楷体" panose="02010609060101010101" pitchFamily="49" charset="-122"/>
              </a:rPr>
              <a:t>、用简洁的语言概括本文内容。</a:t>
            </a:r>
            <a:endParaRPr lang="zh-CN" altLang="en-US" sz="4000" b="1" dirty="0">
              <a:solidFill>
                <a:srgbClr val="C00000"/>
              </a:solidFill>
              <a:latin typeface="楷体" panose="02010609060101010101" pitchFamily="49" charset="-122"/>
              <a:ea typeface="楷体" panose="02010609060101010101" pitchFamily="49" charset="-122"/>
            </a:endParaRPr>
          </a:p>
        </p:txBody>
      </p:sp>
      <p:grpSp>
        <p:nvGrpSpPr>
          <p:cNvPr id="97382" name="组合 12"/>
          <p:cNvGrpSpPr/>
          <p:nvPr/>
        </p:nvGrpSpPr>
        <p:grpSpPr>
          <a:xfrm>
            <a:off x="317500" y="460375"/>
            <a:ext cx="4183063" cy="1844675"/>
            <a:chOff x="279414" y="385986"/>
            <a:chExt cx="2353227" cy="1841749"/>
          </a:xfrm>
        </p:grpSpPr>
        <p:sp>
          <p:nvSpPr>
            <p:cNvPr id="14" name="文本框 13"/>
            <p:cNvSpPr txBox="1">
              <a:spLocks noChangeArrowheads="1"/>
            </p:cNvSpPr>
            <p:nvPr/>
          </p:nvSpPr>
          <p:spPr bwMode="auto">
            <a:xfrm>
              <a:off x="649388" y="476362"/>
              <a:ext cx="1983253" cy="1751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5400" b="1" i="0" u="none" strike="noStrike" kern="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mn-cs"/>
                </a:rPr>
                <a:t>整体感知，理线索</a:t>
              </a:r>
              <a:endParaRPr kumimoji="0" lang="zh-CN" altLang="en-US" sz="5400" b="1" i="0" u="none" strike="noStrike" kern="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mn-cs"/>
              </a:endParaRPr>
            </a:p>
          </p:txBody>
        </p:sp>
        <p:grpSp>
          <p:nvGrpSpPr>
            <p:cNvPr id="97384" name="组合 14"/>
            <p:cNvGrpSpPr/>
            <p:nvPr/>
          </p:nvGrpSpPr>
          <p:grpSpPr>
            <a:xfrm>
              <a:off x="279414" y="385986"/>
              <a:ext cx="2338479" cy="737277"/>
              <a:chOff x="279414" y="385986"/>
              <a:chExt cx="2338479" cy="737277"/>
            </a:xfrm>
          </p:grpSpPr>
          <p:pic>
            <p:nvPicPr>
              <p:cNvPr id="16" name="图片 15"/>
              <p:cNvPicPr>
                <a:picLocks noChangeAspect="1" noChangeArrowheads="1"/>
              </p:cNvPicPr>
              <p:nvPr/>
            </p:nvPicPr>
            <p:blipFill>
              <a:blip r:embed="rId1">
                <a:duotone>
                  <a:prstClr val="black"/>
                  <a:srgbClr val="00B0F0">
                    <a:tint val="45000"/>
                    <a:satMod val="400000"/>
                  </a:srgbClr>
                </a:duotone>
                <a:extLst>
                  <a:ext uri="{28A0092B-C50C-407E-A947-70E740481C1C}">
                    <a14:useLocalDpi xmlns:a14="http://schemas.microsoft.com/office/drawing/2010/main" val="0"/>
                  </a:ext>
                </a:extLst>
              </a:blip>
              <a:srcRect/>
              <a:stretch>
                <a:fillRect/>
              </a:stretch>
            </p:blipFill>
            <p:spPr bwMode="auto">
              <a:xfrm>
                <a:off x="279414" y="385986"/>
                <a:ext cx="474422" cy="737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7386" name="直接连接符 13"/>
              <p:cNvCxnSpPr/>
              <p:nvPr/>
            </p:nvCxnSpPr>
            <p:spPr>
              <a:xfrm>
                <a:off x="533474" y="1093137"/>
                <a:ext cx="2084877" cy="0"/>
              </a:xfrm>
              <a:prstGeom prst="line">
                <a:avLst/>
              </a:prstGeom>
              <a:ln w="31750" cap="rnd" cmpd="sng">
                <a:solidFill>
                  <a:srgbClr val="00B0F0"/>
                </a:solidFill>
                <a:prstDash val="sysDot"/>
                <a:headEnd type="none" w="med" len="med"/>
                <a:tailEnd type="none" w="med" len="med"/>
              </a:ln>
            </p:spPr>
          </p:cxnSp>
        </p:grpSp>
      </p:grpSp>
      <p:sp>
        <p:nvSpPr>
          <p:cNvPr id="2" name="文本框 1"/>
          <p:cNvSpPr txBox="1"/>
          <p:nvPr/>
        </p:nvSpPr>
        <p:spPr>
          <a:xfrm>
            <a:off x="1592263" y="4073525"/>
            <a:ext cx="6745287" cy="1198563"/>
          </a:xfrm>
          <a:prstGeom prst="rect">
            <a:avLst/>
          </a:prstGeom>
          <a:noFill/>
          <a:ln w="9525">
            <a:noFill/>
          </a:ln>
        </p:spPr>
        <p:txBody>
          <a:bodyPr>
            <a:spAutoFit/>
          </a:bodyPr>
          <a:p>
            <a:pPr lvl="0"/>
            <a:r>
              <a:rPr lang="zh-CN" altLang="en-US" sz="3600">
                <a:latin typeface="华文新魏" charset="-122"/>
                <a:ea typeface="华文新魏" charset="-122"/>
              </a:rPr>
              <a:t>一滴水带着夙愿，经历了漫长的黑暗与等待，流过丽江的经过。</a:t>
            </a:r>
            <a:endParaRPr lang="zh-CN" altLang="en-US" sz="3600">
              <a:latin typeface="华文新魏" charset="-122"/>
              <a:ea typeface="华文新魏"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4578"/>
                                        </p:tgtEl>
                                        <p:attrNameLst>
                                          <p:attrName>style.visibility</p:attrName>
                                        </p:attrNameLst>
                                      </p:cBhvr>
                                      <p:to>
                                        <p:strVal val="visible"/>
                                      </p:to>
                                    </p:set>
                                    <p:animEffect transition="in" filter="randombar(horizontal)">
                                      <p:cBhvr>
                                        <p:cTn id="7" dur="500"/>
                                        <p:tgtEl>
                                          <p:spTgt spid="2457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9329" name="文本框 32"/>
          <p:cNvSpPr txBox="1"/>
          <p:nvPr/>
        </p:nvSpPr>
        <p:spPr>
          <a:xfrm>
            <a:off x="4475163" y="3783013"/>
            <a:ext cx="500062" cy="168275"/>
          </a:xfrm>
          <a:prstGeom prst="rect">
            <a:avLst/>
          </a:prstGeom>
          <a:noFill/>
          <a:ln w="9525">
            <a:noFill/>
          </a:ln>
        </p:spPr>
        <p:txBody>
          <a:bodyPr wrap="none">
            <a:spAutoFit/>
          </a:bodyPr>
          <a:p>
            <a:pPr lvl="0"/>
            <a:r>
              <a:rPr lang="zh-CN" altLang="en-US"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30" name="文本框 34"/>
          <p:cNvSpPr txBox="1"/>
          <p:nvPr/>
        </p:nvSpPr>
        <p:spPr>
          <a:xfrm rot="-280097">
            <a:off x="8066088" y="24844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31" name="文本框 36"/>
          <p:cNvSpPr txBox="1"/>
          <p:nvPr/>
        </p:nvSpPr>
        <p:spPr>
          <a:xfrm rot="-5350866">
            <a:off x="5861050" y="21732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32" name="文本框 37"/>
          <p:cNvSpPr txBox="1"/>
          <p:nvPr/>
        </p:nvSpPr>
        <p:spPr>
          <a:xfrm rot="-4150866">
            <a:off x="5330825" y="25812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33" name="文本框 45"/>
          <p:cNvSpPr txBox="1"/>
          <p:nvPr/>
        </p:nvSpPr>
        <p:spPr>
          <a:xfrm rot="-5350866">
            <a:off x="6421438" y="21955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34" name="文本框 46"/>
          <p:cNvSpPr txBox="1"/>
          <p:nvPr/>
        </p:nvSpPr>
        <p:spPr>
          <a:xfrm rot="-424911">
            <a:off x="7067550" y="242728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35" name="文本框 47"/>
          <p:cNvSpPr txBox="1"/>
          <p:nvPr/>
        </p:nvSpPr>
        <p:spPr>
          <a:xfrm rot="-4150866">
            <a:off x="7654925" y="33559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36" name="文本框 49"/>
          <p:cNvSpPr txBox="1"/>
          <p:nvPr/>
        </p:nvSpPr>
        <p:spPr>
          <a:xfrm rot="657351">
            <a:off x="8167688" y="20399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37" name="文本框 51"/>
          <p:cNvSpPr txBox="1"/>
          <p:nvPr/>
        </p:nvSpPr>
        <p:spPr>
          <a:xfrm rot="-5350866">
            <a:off x="8366125" y="35718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38" name="文本框 32"/>
          <p:cNvSpPr txBox="1"/>
          <p:nvPr/>
        </p:nvSpPr>
        <p:spPr>
          <a:xfrm>
            <a:off x="3262313" y="441801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39" name="文本框 34"/>
          <p:cNvSpPr txBox="1"/>
          <p:nvPr/>
        </p:nvSpPr>
        <p:spPr>
          <a:xfrm rot="4149897">
            <a:off x="4464050" y="43561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40" name="文本框 36"/>
          <p:cNvSpPr txBox="1"/>
          <p:nvPr/>
        </p:nvSpPr>
        <p:spPr>
          <a:xfrm rot="-1380000">
            <a:off x="3900488" y="215900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41" name="文本框 37"/>
          <p:cNvSpPr txBox="1"/>
          <p:nvPr/>
        </p:nvSpPr>
        <p:spPr>
          <a:xfrm rot="-180000">
            <a:off x="4130675" y="29114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42" name="文本框 45"/>
          <p:cNvSpPr txBox="1"/>
          <p:nvPr/>
        </p:nvSpPr>
        <p:spPr>
          <a:xfrm rot="-1380000">
            <a:off x="4460875" y="17335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43" name="文本框 46"/>
          <p:cNvSpPr txBox="1"/>
          <p:nvPr/>
        </p:nvSpPr>
        <p:spPr>
          <a:xfrm rot="-1380000">
            <a:off x="4830763" y="23955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44" name="文本框 47"/>
          <p:cNvSpPr txBox="1"/>
          <p:nvPr/>
        </p:nvSpPr>
        <p:spPr>
          <a:xfrm rot="-180000">
            <a:off x="5064125" y="30924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45" name="文本框 49"/>
          <p:cNvSpPr txBox="1"/>
          <p:nvPr/>
        </p:nvSpPr>
        <p:spPr>
          <a:xfrm rot="-5350866">
            <a:off x="6310313" y="29670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46" name="文本框 50"/>
          <p:cNvSpPr txBox="1"/>
          <p:nvPr/>
        </p:nvSpPr>
        <p:spPr>
          <a:xfrm rot="-170103">
            <a:off x="5589588" y="34480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47" name="文本框 51"/>
          <p:cNvSpPr txBox="1"/>
          <p:nvPr/>
        </p:nvSpPr>
        <p:spPr>
          <a:xfrm rot="-5350866">
            <a:off x="5845175" y="42910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48" name="文本框 32"/>
          <p:cNvSpPr txBox="1"/>
          <p:nvPr/>
        </p:nvSpPr>
        <p:spPr>
          <a:xfrm rot="1209897">
            <a:off x="1136650" y="47323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49" name="文本框 34"/>
          <p:cNvSpPr txBox="1"/>
          <p:nvPr/>
        </p:nvSpPr>
        <p:spPr>
          <a:xfrm rot="4149897">
            <a:off x="2143125" y="43132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50" name="文本框 36"/>
          <p:cNvSpPr txBox="1"/>
          <p:nvPr/>
        </p:nvSpPr>
        <p:spPr>
          <a:xfrm rot="-1380000">
            <a:off x="1604963" y="40862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51" name="文本框 37"/>
          <p:cNvSpPr txBox="1"/>
          <p:nvPr/>
        </p:nvSpPr>
        <p:spPr>
          <a:xfrm rot="1029897">
            <a:off x="2486025" y="3611563"/>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52" name="文本框 45"/>
          <p:cNvSpPr txBox="1"/>
          <p:nvPr/>
        </p:nvSpPr>
        <p:spPr>
          <a:xfrm rot="-1380000">
            <a:off x="3162300" y="40036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53" name="文本框 46"/>
          <p:cNvSpPr txBox="1"/>
          <p:nvPr/>
        </p:nvSpPr>
        <p:spPr>
          <a:xfrm rot="-170103">
            <a:off x="787400" y="238760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54" name="文本框 47"/>
          <p:cNvSpPr txBox="1"/>
          <p:nvPr/>
        </p:nvSpPr>
        <p:spPr>
          <a:xfrm rot="1029897">
            <a:off x="828675" y="42576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55" name="文本框 49"/>
          <p:cNvSpPr txBox="1"/>
          <p:nvPr/>
        </p:nvSpPr>
        <p:spPr>
          <a:xfrm rot="-170103">
            <a:off x="3009900" y="46942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56" name="文本框 50"/>
          <p:cNvSpPr txBox="1"/>
          <p:nvPr/>
        </p:nvSpPr>
        <p:spPr>
          <a:xfrm rot="-170103">
            <a:off x="4157663" y="40274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57" name="文本框 51"/>
          <p:cNvSpPr txBox="1"/>
          <p:nvPr/>
        </p:nvSpPr>
        <p:spPr>
          <a:xfrm rot="-170103">
            <a:off x="4324350" y="4786313"/>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58" name="文本框 32"/>
          <p:cNvSpPr txBox="1"/>
          <p:nvPr/>
        </p:nvSpPr>
        <p:spPr>
          <a:xfrm rot="-5070842">
            <a:off x="322263" y="28987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59" name="文本框 34"/>
          <p:cNvSpPr txBox="1"/>
          <p:nvPr/>
        </p:nvSpPr>
        <p:spPr>
          <a:xfrm rot="4149897">
            <a:off x="1339850" y="30162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60" name="文本框 36"/>
          <p:cNvSpPr txBox="1"/>
          <p:nvPr/>
        </p:nvSpPr>
        <p:spPr>
          <a:xfrm rot="-170103">
            <a:off x="322263" y="21939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61" name="文本框 37"/>
          <p:cNvSpPr txBox="1"/>
          <p:nvPr/>
        </p:nvSpPr>
        <p:spPr>
          <a:xfrm rot="1029897">
            <a:off x="1338263" y="25415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62" name="文本框 45"/>
          <p:cNvSpPr txBox="1"/>
          <p:nvPr/>
        </p:nvSpPr>
        <p:spPr>
          <a:xfrm rot="-1380000">
            <a:off x="2117725" y="200342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63" name="文本框 46"/>
          <p:cNvSpPr txBox="1"/>
          <p:nvPr/>
        </p:nvSpPr>
        <p:spPr>
          <a:xfrm rot="-1380000">
            <a:off x="2687638" y="21732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64" name="文本框 47"/>
          <p:cNvSpPr txBox="1"/>
          <p:nvPr/>
        </p:nvSpPr>
        <p:spPr>
          <a:xfrm rot="-180000">
            <a:off x="2416175" y="27368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65" name="文本框 49"/>
          <p:cNvSpPr txBox="1"/>
          <p:nvPr/>
        </p:nvSpPr>
        <p:spPr>
          <a:xfrm rot="-1380000">
            <a:off x="3276600" y="23955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66" name="文本框 50"/>
          <p:cNvSpPr txBox="1"/>
          <p:nvPr/>
        </p:nvSpPr>
        <p:spPr>
          <a:xfrm rot="-1380000">
            <a:off x="2849563" y="29765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67" name="文本框 51"/>
          <p:cNvSpPr txBox="1"/>
          <p:nvPr/>
        </p:nvSpPr>
        <p:spPr>
          <a:xfrm rot="-1380000">
            <a:off x="3484563" y="31130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68" name="文本框 32"/>
          <p:cNvSpPr txBox="1"/>
          <p:nvPr/>
        </p:nvSpPr>
        <p:spPr>
          <a:xfrm rot="1209897">
            <a:off x="5114925" y="439578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69" name="文本框 34"/>
          <p:cNvSpPr txBox="1"/>
          <p:nvPr/>
        </p:nvSpPr>
        <p:spPr>
          <a:xfrm rot="-1030866">
            <a:off x="6313488" y="47513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70" name="文本框 36"/>
          <p:cNvSpPr txBox="1"/>
          <p:nvPr/>
        </p:nvSpPr>
        <p:spPr>
          <a:xfrm rot="368503">
            <a:off x="5773738" y="37163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71" name="文本框 37"/>
          <p:cNvSpPr txBox="1"/>
          <p:nvPr/>
        </p:nvSpPr>
        <p:spPr>
          <a:xfrm rot="829244">
            <a:off x="5284788" y="48307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72" name="文本框 45"/>
          <p:cNvSpPr txBox="1"/>
          <p:nvPr/>
        </p:nvSpPr>
        <p:spPr>
          <a:xfrm rot="-4502722">
            <a:off x="6778625" y="335756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73" name="文本框 46"/>
          <p:cNvSpPr txBox="1"/>
          <p:nvPr/>
        </p:nvSpPr>
        <p:spPr>
          <a:xfrm rot="2702238">
            <a:off x="7567613" y="39195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74" name="文本框 47"/>
          <p:cNvSpPr txBox="1"/>
          <p:nvPr/>
        </p:nvSpPr>
        <p:spPr>
          <a:xfrm rot="-3456638">
            <a:off x="6743700" y="42608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75" name="文本框 49"/>
          <p:cNvSpPr txBox="1"/>
          <p:nvPr/>
        </p:nvSpPr>
        <p:spPr>
          <a:xfrm rot="-3180423">
            <a:off x="8107363" y="41227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76" name="文本框 50"/>
          <p:cNvSpPr txBox="1"/>
          <p:nvPr/>
        </p:nvSpPr>
        <p:spPr>
          <a:xfrm rot="-3640556">
            <a:off x="7239000" y="44481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77" name="文本框 51"/>
          <p:cNvSpPr txBox="1"/>
          <p:nvPr/>
        </p:nvSpPr>
        <p:spPr>
          <a:xfrm rot="1549510">
            <a:off x="8029575" y="32591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78" name="文本框 32"/>
          <p:cNvSpPr txBox="1"/>
          <p:nvPr/>
        </p:nvSpPr>
        <p:spPr>
          <a:xfrm rot="4190103">
            <a:off x="4287838" y="33639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79" name="文本框 34"/>
          <p:cNvSpPr txBox="1"/>
          <p:nvPr/>
        </p:nvSpPr>
        <p:spPr>
          <a:xfrm rot="8340000">
            <a:off x="4922838" y="39957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80" name="文本框 36"/>
          <p:cNvSpPr txBox="1"/>
          <p:nvPr/>
        </p:nvSpPr>
        <p:spPr>
          <a:xfrm rot="-1160763">
            <a:off x="5773738" y="26082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81" name="文本框 37"/>
          <p:cNvSpPr txBox="1"/>
          <p:nvPr/>
        </p:nvSpPr>
        <p:spPr>
          <a:xfrm rot="39237">
            <a:off x="5649913" y="31305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82" name="文本框 45"/>
          <p:cNvSpPr txBox="1"/>
          <p:nvPr/>
        </p:nvSpPr>
        <p:spPr>
          <a:xfrm rot="-1160763">
            <a:off x="6334125" y="263048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83" name="文本框 46"/>
          <p:cNvSpPr txBox="1"/>
          <p:nvPr/>
        </p:nvSpPr>
        <p:spPr>
          <a:xfrm rot="-1160763">
            <a:off x="6704013" y="284480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84" name="文本框 47"/>
          <p:cNvSpPr txBox="1"/>
          <p:nvPr/>
        </p:nvSpPr>
        <p:spPr>
          <a:xfrm rot="39237">
            <a:off x="7185025" y="331470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85" name="文本框 49"/>
          <p:cNvSpPr txBox="1"/>
          <p:nvPr/>
        </p:nvSpPr>
        <p:spPr>
          <a:xfrm rot="-1160763">
            <a:off x="8021638" y="292417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86" name="文本框 50"/>
          <p:cNvSpPr txBox="1"/>
          <p:nvPr/>
        </p:nvSpPr>
        <p:spPr>
          <a:xfrm rot="-1160763">
            <a:off x="7488238" y="27908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87" name="文本框 51"/>
          <p:cNvSpPr txBox="1"/>
          <p:nvPr/>
        </p:nvSpPr>
        <p:spPr>
          <a:xfrm rot="-1160763">
            <a:off x="7964488" y="36512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88" name="文本框 32"/>
          <p:cNvSpPr txBox="1"/>
          <p:nvPr/>
        </p:nvSpPr>
        <p:spPr>
          <a:xfrm rot="4190103">
            <a:off x="2765425" y="41973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89" name="文本框 34"/>
          <p:cNvSpPr txBox="1"/>
          <p:nvPr/>
        </p:nvSpPr>
        <p:spPr>
          <a:xfrm rot="8340000">
            <a:off x="3924300" y="36734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90" name="文本框 36"/>
          <p:cNvSpPr txBox="1"/>
          <p:nvPr/>
        </p:nvSpPr>
        <p:spPr>
          <a:xfrm rot="2810103">
            <a:off x="3813175" y="25923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91" name="文本框 37"/>
          <p:cNvSpPr txBox="1"/>
          <p:nvPr/>
        </p:nvSpPr>
        <p:spPr>
          <a:xfrm rot="4010103">
            <a:off x="3813175" y="31353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92" name="文本框 45"/>
          <p:cNvSpPr txBox="1"/>
          <p:nvPr/>
        </p:nvSpPr>
        <p:spPr>
          <a:xfrm rot="2810103">
            <a:off x="4373563" y="26146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93" name="文本框 46"/>
          <p:cNvSpPr txBox="1"/>
          <p:nvPr/>
        </p:nvSpPr>
        <p:spPr>
          <a:xfrm rot="2810103">
            <a:off x="4743450" y="28289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94" name="文本框 47"/>
          <p:cNvSpPr txBox="1"/>
          <p:nvPr/>
        </p:nvSpPr>
        <p:spPr>
          <a:xfrm rot="4010103">
            <a:off x="4743450" y="33718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95" name="文本框 49"/>
          <p:cNvSpPr txBox="1"/>
          <p:nvPr/>
        </p:nvSpPr>
        <p:spPr>
          <a:xfrm rot="-1160763">
            <a:off x="6224588" y="340201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96" name="文本框 50"/>
          <p:cNvSpPr txBox="1"/>
          <p:nvPr/>
        </p:nvSpPr>
        <p:spPr>
          <a:xfrm rot="4020000">
            <a:off x="5218113" y="34877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97" name="文本框 51"/>
          <p:cNvSpPr txBox="1"/>
          <p:nvPr/>
        </p:nvSpPr>
        <p:spPr>
          <a:xfrm rot="-1160763">
            <a:off x="5599113" y="407670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98" name="文本框 32"/>
          <p:cNvSpPr txBox="1"/>
          <p:nvPr/>
        </p:nvSpPr>
        <p:spPr>
          <a:xfrm rot="5400000">
            <a:off x="1141413" y="40862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399" name="文本框 34"/>
          <p:cNvSpPr txBox="1"/>
          <p:nvPr/>
        </p:nvSpPr>
        <p:spPr>
          <a:xfrm rot="8340000">
            <a:off x="1881188" y="441007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400" name="文本框 36"/>
          <p:cNvSpPr txBox="1"/>
          <p:nvPr/>
        </p:nvSpPr>
        <p:spPr>
          <a:xfrm rot="2810103">
            <a:off x="1862138" y="35893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401" name="文本框 37"/>
          <p:cNvSpPr txBox="1"/>
          <p:nvPr/>
        </p:nvSpPr>
        <p:spPr>
          <a:xfrm rot="5220000">
            <a:off x="2297113" y="38719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402" name="文本框 45"/>
          <p:cNvSpPr txBox="1"/>
          <p:nvPr/>
        </p:nvSpPr>
        <p:spPr>
          <a:xfrm rot="2810103">
            <a:off x="2809875" y="36036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403" name="文本框 46"/>
          <p:cNvSpPr txBox="1"/>
          <p:nvPr/>
        </p:nvSpPr>
        <p:spPr>
          <a:xfrm rot="4020000">
            <a:off x="700088" y="28209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404" name="文本框 47"/>
          <p:cNvSpPr txBox="1"/>
          <p:nvPr/>
        </p:nvSpPr>
        <p:spPr>
          <a:xfrm rot="5220000">
            <a:off x="701675" y="37544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405" name="文本框 49"/>
          <p:cNvSpPr txBox="1"/>
          <p:nvPr/>
        </p:nvSpPr>
        <p:spPr>
          <a:xfrm rot="4020000">
            <a:off x="2463800" y="45974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406" name="文本框 50"/>
          <p:cNvSpPr txBox="1"/>
          <p:nvPr/>
        </p:nvSpPr>
        <p:spPr>
          <a:xfrm rot="4020000">
            <a:off x="3702050" y="42243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407" name="文本框 51"/>
          <p:cNvSpPr txBox="1"/>
          <p:nvPr/>
        </p:nvSpPr>
        <p:spPr>
          <a:xfrm rot="4020000">
            <a:off x="4071938" y="44386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408" name="文本框 32"/>
          <p:cNvSpPr txBox="1"/>
          <p:nvPr/>
        </p:nvSpPr>
        <p:spPr>
          <a:xfrm rot="-880739">
            <a:off x="514350" y="33718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409" name="文本框 34"/>
          <p:cNvSpPr txBox="1"/>
          <p:nvPr/>
        </p:nvSpPr>
        <p:spPr>
          <a:xfrm rot="8340000">
            <a:off x="1254125" y="34496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410" name="文本框 36"/>
          <p:cNvSpPr txBox="1"/>
          <p:nvPr/>
        </p:nvSpPr>
        <p:spPr>
          <a:xfrm rot="4020000">
            <a:off x="1670050" y="23685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411" name="文本框 37"/>
          <p:cNvSpPr txBox="1"/>
          <p:nvPr/>
        </p:nvSpPr>
        <p:spPr>
          <a:xfrm rot="5220000">
            <a:off x="1670050" y="29114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412" name="文本框 45"/>
          <p:cNvSpPr txBox="1"/>
          <p:nvPr/>
        </p:nvSpPr>
        <p:spPr>
          <a:xfrm rot="2810103">
            <a:off x="2230438" y="23907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413" name="文本框 46"/>
          <p:cNvSpPr txBox="1"/>
          <p:nvPr/>
        </p:nvSpPr>
        <p:spPr>
          <a:xfrm rot="2810103">
            <a:off x="2600325" y="26050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414" name="文本框 47"/>
          <p:cNvSpPr txBox="1"/>
          <p:nvPr/>
        </p:nvSpPr>
        <p:spPr>
          <a:xfrm rot="4010103">
            <a:off x="2328863" y="31702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415" name="文本框 49"/>
          <p:cNvSpPr txBox="1"/>
          <p:nvPr/>
        </p:nvSpPr>
        <p:spPr>
          <a:xfrm rot="2810103">
            <a:off x="3187700" y="28289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416" name="文本框 50"/>
          <p:cNvSpPr txBox="1"/>
          <p:nvPr/>
        </p:nvSpPr>
        <p:spPr>
          <a:xfrm rot="2810103">
            <a:off x="3074988" y="32639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417" name="文本框 51"/>
          <p:cNvSpPr txBox="1"/>
          <p:nvPr/>
        </p:nvSpPr>
        <p:spPr>
          <a:xfrm rot="2810103">
            <a:off x="3444875" y="34782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418" name="文本框 32"/>
          <p:cNvSpPr txBox="1"/>
          <p:nvPr/>
        </p:nvSpPr>
        <p:spPr>
          <a:xfrm rot="5400000">
            <a:off x="4751388" y="45402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419" name="文本框 34"/>
          <p:cNvSpPr txBox="1"/>
          <p:nvPr/>
        </p:nvSpPr>
        <p:spPr>
          <a:xfrm rot="3159237">
            <a:off x="5819775" y="48641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420" name="文本框 36"/>
          <p:cNvSpPr txBox="1"/>
          <p:nvPr/>
        </p:nvSpPr>
        <p:spPr>
          <a:xfrm rot="-1160763">
            <a:off x="6237288" y="378301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421" name="文本框 37"/>
          <p:cNvSpPr txBox="1"/>
          <p:nvPr/>
        </p:nvSpPr>
        <p:spPr>
          <a:xfrm rot="39237">
            <a:off x="6237288" y="43259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422" name="文本框 45"/>
          <p:cNvSpPr txBox="1"/>
          <p:nvPr/>
        </p:nvSpPr>
        <p:spPr>
          <a:xfrm rot="-1160763">
            <a:off x="6797675" y="38052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423" name="文本框 46"/>
          <p:cNvSpPr txBox="1"/>
          <p:nvPr/>
        </p:nvSpPr>
        <p:spPr>
          <a:xfrm rot="-1160763">
            <a:off x="7167563" y="40195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424" name="文本框 47"/>
          <p:cNvSpPr txBox="1"/>
          <p:nvPr/>
        </p:nvSpPr>
        <p:spPr>
          <a:xfrm rot="39237">
            <a:off x="6854825" y="45878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425" name="文本框 49"/>
          <p:cNvSpPr txBox="1"/>
          <p:nvPr/>
        </p:nvSpPr>
        <p:spPr>
          <a:xfrm rot="-1160763">
            <a:off x="7688263" y="43100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426" name="文本框 50"/>
          <p:cNvSpPr txBox="1"/>
          <p:nvPr/>
        </p:nvSpPr>
        <p:spPr>
          <a:xfrm rot="-1160763">
            <a:off x="7642225" y="4678363"/>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9427" name="文本框 51"/>
          <p:cNvSpPr txBox="1"/>
          <p:nvPr/>
        </p:nvSpPr>
        <p:spPr>
          <a:xfrm rot="-1160763">
            <a:off x="6780213" y="20034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6" name="TextBox 32"/>
          <p:cNvSpPr txBox="1"/>
          <p:nvPr/>
        </p:nvSpPr>
        <p:spPr>
          <a:xfrm>
            <a:off x="2117725" y="1350963"/>
            <a:ext cx="5240338" cy="522287"/>
          </a:xfrm>
          <a:prstGeom prst="rect">
            <a:avLst/>
          </a:prstGeom>
          <a:noFill/>
          <a:ln w="9525">
            <a:noFill/>
          </a:ln>
        </p:spPr>
        <p:txBody>
          <a:bodyPr>
            <a:spAutoFit/>
          </a:bodyPr>
          <a:p>
            <a:pPr lvl="0" algn="ctr"/>
            <a:r>
              <a:rPr lang="zh-CN" altLang="en-US" sz="2800" b="1" dirty="0">
                <a:solidFill>
                  <a:srgbClr val="0000FF"/>
                </a:solidFill>
                <a:latin typeface="楷体" panose="02010609060101010101" pitchFamily="49" charset="-122"/>
                <a:ea typeface="楷体" panose="02010609060101010101" pitchFamily="49" charset="-122"/>
              </a:rPr>
              <a:t>玉龙雪山</a:t>
            </a:r>
            <a:endParaRPr lang="zh-CN" altLang="en-US" sz="2800" b="1" dirty="0">
              <a:solidFill>
                <a:srgbClr val="0000FF"/>
              </a:solidFill>
              <a:latin typeface="楷体" panose="02010609060101010101" pitchFamily="49" charset="-122"/>
              <a:ea typeface="楷体" panose="02010609060101010101" pitchFamily="49" charset="-122"/>
            </a:endParaRPr>
          </a:p>
        </p:txBody>
      </p:sp>
      <p:sp>
        <p:nvSpPr>
          <p:cNvPr id="7" name="TextBox 34"/>
          <p:cNvSpPr txBox="1"/>
          <p:nvPr/>
        </p:nvSpPr>
        <p:spPr>
          <a:xfrm>
            <a:off x="2090738" y="2068513"/>
            <a:ext cx="5240337" cy="520700"/>
          </a:xfrm>
          <a:prstGeom prst="rect">
            <a:avLst/>
          </a:prstGeom>
          <a:noFill/>
          <a:ln w="9525">
            <a:noFill/>
          </a:ln>
        </p:spPr>
        <p:txBody>
          <a:bodyPr>
            <a:spAutoFit/>
          </a:bodyPr>
          <a:p>
            <a:pPr lvl="0" algn="ctr"/>
            <a:r>
              <a:rPr lang="zh-CN" altLang="en-US" sz="2800" b="1" dirty="0">
                <a:solidFill>
                  <a:srgbClr val="0000FF"/>
                </a:solidFill>
                <a:latin typeface="楷体" panose="02010609060101010101" pitchFamily="49" charset="-122"/>
                <a:ea typeface="楷体" panose="02010609060101010101" pitchFamily="49" charset="-122"/>
              </a:rPr>
              <a:t>丽江坝</a:t>
            </a:r>
            <a:endParaRPr lang="zh-CN" altLang="en-US" sz="2800" b="1" dirty="0">
              <a:solidFill>
                <a:srgbClr val="0000FF"/>
              </a:solidFill>
              <a:latin typeface="楷体" panose="02010609060101010101" pitchFamily="49" charset="-122"/>
              <a:ea typeface="楷体" panose="02010609060101010101" pitchFamily="49" charset="-122"/>
            </a:endParaRPr>
          </a:p>
        </p:txBody>
      </p:sp>
      <p:sp>
        <p:nvSpPr>
          <p:cNvPr id="8" name="TextBox 32"/>
          <p:cNvSpPr txBox="1"/>
          <p:nvPr/>
        </p:nvSpPr>
        <p:spPr>
          <a:xfrm>
            <a:off x="2233613" y="2801938"/>
            <a:ext cx="5240337" cy="520700"/>
          </a:xfrm>
          <a:prstGeom prst="rect">
            <a:avLst/>
          </a:prstGeom>
          <a:noFill/>
          <a:ln w="9525">
            <a:noFill/>
          </a:ln>
        </p:spPr>
        <p:txBody>
          <a:bodyPr>
            <a:spAutoFit/>
          </a:bodyPr>
          <a:p>
            <a:pPr lvl="0" algn="ctr"/>
            <a:r>
              <a:rPr lang="zh-CN" altLang="en-US" sz="2800" b="1" dirty="0">
                <a:solidFill>
                  <a:srgbClr val="0000FF"/>
                </a:solidFill>
                <a:latin typeface="楷体" panose="02010609060101010101" pitchFamily="49" charset="-122"/>
                <a:ea typeface="楷体" panose="02010609060101010101" pitchFamily="49" charset="-122"/>
              </a:rPr>
              <a:t>黑龙潭</a:t>
            </a:r>
            <a:endParaRPr lang="zh-CN" altLang="en-US" sz="2800" b="1" dirty="0">
              <a:solidFill>
                <a:srgbClr val="0000FF"/>
              </a:solidFill>
              <a:latin typeface="楷体" panose="02010609060101010101" pitchFamily="49" charset="-122"/>
              <a:ea typeface="楷体" panose="02010609060101010101" pitchFamily="49" charset="-122"/>
            </a:endParaRPr>
          </a:p>
        </p:txBody>
      </p:sp>
      <p:sp>
        <p:nvSpPr>
          <p:cNvPr id="9" name="TextBox 34"/>
          <p:cNvSpPr txBox="1"/>
          <p:nvPr/>
        </p:nvSpPr>
        <p:spPr>
          <a:xfrm>
            <a:off x="2247900" y="3611563"/>
            <a:ext cx="5240338" cy="522287"/>
          </a:xfrm>
          <a:prstGeom prst="rect">
            <a:avLst/>
          </a:prstGeom>
          <a:noFill/>
          <a:ln w="9525">
            <a:noFill/>
          </a:ln>
        </p:spPr>
        <p:txBody>
          <a:bodyPr>
            <a:spAutoFit/>
          </a:bodyPr>
          <a:p>
            <a:pPr lvl="0" algn="ctr"/>
            <a:r>
              <a:rPr lang="zh-CN" altLang="en-US" sz="2800" b="1" dirty="0">
                <a:solidFill>
                  <a:srgbClr val="0000FF"/>
                </a:solidFill>
                <a:latin typeface="楷体" panose="02010609060101010101" pitchFamily="49" charset="-122"/>
                <a:ea typeface="楷体" panose="02010609060101010101" pitchFamily="49" charset="-122"/>
              </a:rPr>
              <a:t>四方街</a:t>
            </a:r>
            <a:endParaRPr lang="zh-CN" altLang="en-US" sz="2800" b="1" dirty="0">
              <a:solidFill>
                <a:srgbClr val="0000FF"/>
              </a:solidFill>
              <a:latin typeface="楷体" panose="02010609060101010101" pitchFamily="49" charset="-122"/>
              <a:ea typeface="楷体" panose="02010609060101010101" pitchFamily="49" charset="-122"/>
            </a:endParaRPr>
          </a:p>
        </p:txBody>
      </p:sp>
      <p:sp>
        <p:nvSpPr>
          <p:cNvPr id="2" name="下箭头 1"/>
          <p:cNvSpPr/>
          <p:nvPr/>
        </p:nvSpPr>
        <p:spPr>
          <a:xfrm>
            <a:off x="4595813" y="1766888"/>
            <a:ext cx="271463" cy="315913"/>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lvl="0" algn="ctr" eaLnBrk="0" hangingPunct="0"/>
            <a:endParaRPr lang="zh-CN" altLang="en-US" dirty="0">
              <a:solidFill>
                <a:srgbClr val="FFFFFF"/>
              </a:solidFill>
              <a:latin typeface="Cambria" panose="02040503050406030204" pitchFamily="18" charset="0"/>
              <a:ea typeface="华文楷体" pitchFamily="2" charset="-122"/>
            </a:endParaRPr>
          </a:p>
        </p:txBody>
      </p:sp>
      <p:sp>
        <p:nvSpPr>
          <p:cNvPr id="11" name="Text Box 6"/>
          <p:cNvSpPr txBox="1"/>
          <p:nvPr/>
        </p:nvSpPr>
        <p:spPr>
          <a:xfrm>
            <a:off x="660400" y="227013"/>
            <a:ext cx="7478713" cy="1123950"/>
          </a:xfrm>
          <a:prstGeom prst="rect">
            <a:avLst/>
          </a:prstGeom>
          <a:noFill/>
          <a:ln w="12700">
            <a:noFill/>
          </a:ln>
          <a:effectLst>
            <a:outerShdw dist="35921" dir="2699999" sy="50000" kx="2003315" algn="bl" rotWithShape="0">
              <a:srgbClr val="C0C0C0">
                <a:alpha val="79999"/>
              </a:srgbClr>
            </a:outerShdw>
          </a:effectLst>
        </p:spPr>
        <p:txBody>
          <a:bodyPr>
            <a:spAutoFit/>
          </a:bodyPr>
          <a:p>
            <a:pPr lvl="0">
              <a:lnSpc>
                <a:spcPct val="120000"/>
              </a:lnSpc>
            </a:pPr>
            <a:r>
              <a:rPr lang="en-US" altLang="zh-CN" sz="2800" b="1">
                <a:solidFill>
                  <a:srgbClr val="000000"/>
                </a:solidFill>
                <a:latin typeface="黑体" panose="02010609060101010101" pitchFamily="49" charset="-122"/>
                <a:ea typeface="黑体" panose="02010609060101010101" pitchFamily="49" charset="-122"/>
              </a:rPr>
              <a:t>2</a:t>
            </a:r>
            <a:r>
              <a:rPr lang="zh-CN" altLang="en-US" sz="2800" b="1" dirty="0">
                <a:solidFill>
                  <a:srgbClr val="000000"/>
                </a:solidFill>
                <a:latin typeface="黑体" panose="02010609060101010101" pitchFamily="49" charset="-122"/>
                <a:ea typeface="黑体" panose="02010609060101010101" pitchFamily="49" charset="-122"/>
              </a:rPr>
              <a:t>、跳读课文，找出描写</a:t>
            </a:r>
            <a:r>
              <a:rPr lang="en-US" altLang="zh-CN" sz="2800" b="1">
                <a:solidFill>
                  <a:srgbClr val="000000"/>
                </a:solidFill>
                <a:latin typeface="黑体" panose="02010609060101010101" pitchFamily="49" charset="-122"/>
                <a:ea typeface="黑体" panose="02010609060101010101" pitchFamily="49" charset="-122"/>
              </a:rPr>
              <a:t>“</a:t>
            </a:r>
            <a:r>
              <a:rPr lang="zh-CN" altLang="en-US" sz="2800" b="1" dirty="0">
                <a:solidFill>
                  <a:srgbClr val="000000"/>
                </a:solidFill>
                <a:latin typeface="黑体" panose="02010609060101010101" pitchFamily="49" charset="-122"/>
                <a:ea typeface="黑体" panose="02010609060101010101" pitchFamily="49" charset="-122"/>
              </a:rPr>
              <a:t>一滴水</a:t>
            </a:r>
            <a:r>
              <a:rPr lang="en-US" altLang="zh-CN" sz="2800" b="1">
                <a:solidFill>
                  <a:srgbClr val="000000"/>
                </a:solidFill>
                <a:latin typeface="黑体" panose="02010609060101010101" pitchFamily="49" charset="-122"/>
                <a:ea typeface="黑体" panose="02010609060101010101" pitchFamily="49" charset="-122"/>
              </a:rPr>
              <a:t>”</a:t>
            </a:r>
            <a:r>
              <a:rPr lang="zh-CN" altLang="en-US" sz="2800" b="1" dirty="0">
                <a:solidFill>
                  <a:srgbClr val="000000"/>
                </a:solidFill>
                <a:latin typeface="黑体" panose="02010609060101010101" pitchFamily="49" charset="-122"/>
                <a:ea typeface="黑体" panose="02010609060101010101" pitchFamily="49" charset="-122"/>
              </a:rPr>
              <a:t>经历的句子，感受这滴水的奇幻生命旅程。</a:t>
            </a:r>
            <a:endParaRPr lang="zh-CN" altLang="en-US" sz="2800" b="1" dirty="0">
              <a:solidFill>
                <a:srgbClr val="000000"/>
              </a:solidFill>
              <a:latin typeface="黑体" panose="02010609060101010101" pitchFamily="49" charset="-122"/>
              <a:ea typeface="黑体" panose="02010609060101010101" pitchFamily="49" charset="-122"/>
            </a:endParaRPr>
          </a:p>
        </p:txBody>
      </p:sp>
      <p:sp>
        <p:nvSpPr>
          <p:cNvPr id="12" name="下箭头 11"/>
          <p:cNvSpPr/>
          <p:nvPr/>
        </p:nvSpPr>
        <p:spPr>
          <a:xfrm>
            <a:off x="4557713" y="2459038"/>
            <a:ext cx="371475" cy="371475"/>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lvl="0" algn="ctr" eaLnBrk="0" hangingPunct="0"/>
            <a:endParaRPr lang="zh-CN" altLang="en-US" dirty="0">
              <a:solidFill>
                <a:srgbClr val="FFFFFF"/>
              </a:solidFill>
              <a:latin typeface="Cambria" panose="02040503050406030204" pitchFamily="18" charset="0"/>
              <a:ea typeface="华文楷体" pitchFamily="2" charset="-122"/>
            </a:endParaRPr>
          </a:p>
        </p:txBody>
      </p:sp>
      <p:sp>
        <p:nvSpPr>
          <p:cNvPr id="13" name="下箭头 12"/>
          <p:cNvSpPr/>
          <p:nvPr/>
        </p:nvSpPr>
        <p:spPr>
          <a:xfrm>
            <a:off x="4602163" y="3262313"/>
            <a:ext cx="371475" cy="371475"/>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lvl="0" algn="ctr" eaLnBrk="0" hangingPunct="0"/>
            <a:endParaRPr lang="zh-CN" altLang="en-US" dirty="0">
              <a:solidFill>
                <a:srgbClr val="FFFFFF"/>
              </a:solidFill>
              <a:latin typeface="Cambria" panose="02040503050406030204" pitchFamily="18" charset="0"/>
              <a:ea typeface="华文楷体" pitchFamily="2" charset="-122"/>
            </a:endParaRPr>
          </a:p>
        </p:txBody>
      </p:sp>
      <p:sp>
        <p:nvSpPr>
          <p:cNvPr id="3" name="下箭头 2"/>
          <p:cNvSpPr/>
          <p:nvPr/>
        </p:nvSpPr>
        <p:spPr>
          <a:xfrm>
            <a:off x="4603750" y="4122738"/>
            <a:ext cx="371475" cy="371475"/>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lvl="0" algn="ctr" eaLnBrk="0" hangingPunct="0"/>
            <a:endParaRPr lang="zh-CN" altLang="en-US" dirty="0">
              <a:solidFill>
                <a:srgbClr val="FFFFFF"/>
              </a:solidFill>
              <a:latin typeface="Cambria" panose="02040503050406030204" pitchFamily="18" charset="0"/>
              <a:ea typeface="华文楷体" pitchFamily="2" charset="-122"/>
            </a:endParaRPr>
          </a:p>
        </p:txBody>
      </p:sp>
      <p:sp>
        <p:nvSpPr>
          <p:cNvPr id="4" name="下箭头 3"/>
          <p:cNvSpPr/>
          <p:nvPr/>
        </p:nvSpPr>
        <p:spPr>
          <a:xfrm>
            <a:off x="4603750" y="4945063"/>
            <a:ext cx="371475" cy="371475"/>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lvl="0" algn="ctr" eaLnBrk="0" hangingPunct="0"/>
            <a:endParaRPr lang="zh-CN" altLang="en-US" dirty="0">
              <a:solidFill>
                <a:srgbClr val="FFFFFF"/>
              </a:solidFill>
              <a:latin typeface="Cambria" panose="02040503050406030204" pitchFamily="18" charset="0"/>
              <a:ea typeface="华文楷体" pitchFamily="2" charset="-122"/>
            </a:endParaRPr>
          </a:p>
        </p:txBody>
      </p:sp>
      <p:sp>
        <p:nvSpPr>
          <p:cNvPr id="5" name="下箭头 4"/>
          <p:cNvSpPr/>
          <p:nvPr/>
        </p:nvSpPr>
        <p:spPr>
          <a:xfrm>
            <a:off x="4595813" y="5684838"/>
            <a:ext cx="371475" cy="371475"/>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lvl="0" algn="ctr" eaLnBrk="0" hangingPunct="0"/>
            <a:endParaRPr lang="zh-CN" altLang="en-US" dirty="0">
              <a:solidFill>
                <a:srgbClr val="FFFFFF"/>
              </a:solidFill>
              <a:latin typeface="Cambria" panose="02040503050406030204" pitchFamily="18" charset="0"/>
              <a:ea typeface="华文楷体" pitchFamily="2" charset="-122"/>
            </a:endParaRPr>
          </a:p>
        </p:txBody>
      </p:sp>
      <p:sp>
        <p:nvSpPr>
          <p:cNvPr id="10" name="文本框 9"/>
          <p:cNvSpPr txBox="1"/>
          <p:nvPr/>
        </p:nvSpPr>
        <p:spPr>
          <a:xfrm>
            <a:off x="4354513" y="4494213"/>
            <a:ext cx="1919287" cy="522287"/>
          </a:xfrm>
          <a:prstGeom prst="rect">
            <a:avLst/>
          </a:prstGeom>
          <a:noFill/>
          <a:ln w="9525">
            <a:noFill/>
          </a:ln>
        </p:spPr>
        <p:txBody>
          <a:bodyPr>
            <a:spAutoFit/>
          </a:bodyPr>
          <a:p>
            <a:pPr lvl="0"/>
            <a:r>
              <a:rPr lang="zh-CN" altLang="en-US" sz="2800" b="1">
                <a:solidFill>
                  <a:srgbClr val="0000FF"/>
                </a:solidFill>
                <a:latin typeface="楷体" panose="02010609060101010101" pitchFamily="49" charset="-122"/>
                <a:ea typeface="楷体" panose="02010609060101010101" pitchFamily="49" charset="-122"/>
              </a:rPr>
              <a:t>城外</a:t>
            </a:r>
            <a:endParaRPr lang="zh-CN" altLang="en-US" sz="2800" b="1">
              <a:solidFill>
                <a:srgbClr val="0000FF"/>
              </a:solidFill>
              <a:latin typeface="楷体" panose="02010609060101010101" pitchFamily="49" charset="-122"/>
              <a:ea typeface="楷体" panose="02010609060101010101" pitchFamily="49" charset="-122"/>
            </a:endParaRPr>
          </a:p>
        </p:txBody>
      </p:sp>
      <p:sp>
        <p:nvSpPr>
          <p:cNvPr id="14" name="文本框 13"/>
          <p:cNvSpPr txBox="1"/>
          <p:nvPr/>
        </p:nvSpPr>
        <p:spPr>
          <a:xfrm>
            <a:off x="4289425" y="5316538"/>
            <a:ext cx="1992313" cy="522287"/>
          </a:xfrm>
          <a:prstGeom prst="rect">
            <a:avLst/>
          </a:prstGeom>
          <a:noFill/>
          <a:ln w="9525">
            <a:noFill/>
          </a:ln>
        </p:spPr>
        <p:txBody>
          <a:bodyPr>
            <a:spAutoFit/>
          </a:bodyPr>
          <a:p>
            <a:pPr lvl="0"/>
            <a:r>
              <a:rPr lang="zh-CN" altLang="en-US" sz="2800" b="1">
                <a:solidFill>
                  <a:srgbClr val="0000FF"/>
                </a:solidFill>
                <a:latin typeface="楷体" panose="02010609060101010101" pitchFamily="49" charset="-122"/>
                <a:ea typeface="楷体" panose="02010609060101010101" pitchFamily="49" charset="-122"/>
              </a:rPr>
              <a:t>金沙江</a:t>
            </a:r>
            <a:endParaRPr lang="zh-CN" altLang="en-US" sz="2800" b="1">
              <a:solidFill>
                <a:srgbClr val="0000FF"/>
              </a:solidFill>
              <a:latin typeface="楷体" panose="02010609060101010101" pitchFamily="49" charset="-122"/>
              <a:ea typeface="楷体" panose="02010609060101010101" pitchFamily="49" charset="-122"/>
            </a:endParaRPr>
          </a:p>
        </p:txBody>
      </p:sp>
      <p:sp>
        <p:nvSpPr>
          <p:cNvPr id="15" name="文本框 14"/>
          <p:cNvSpPr txBox="1"/>
          <p:nvPr/>
        </p:nvSpPr>
        <p:spPr>
          <a:xfrm>
            <a:off x="4391025" y="6056313"/>
            <a:ext cx="1992313" cy="522287"/>
          </a:xfrm>
          <a:prstGeom prst="rect">
            <a:avLst/>
          </a:prstGeom>
          <a:noFill/>
          <a:ln w="9525">
            <a:noFill/>
          </a:ln>
        </p:spPr>
        <p:txBody>
          <a:bodyPr>
            <a:spAutoFit/>
          </a:bodyPr>
          <a:p>
            <a:pPr lvl="0"/>
            <a:r>
              <a:rPr lang="zh-CN" altLang="en-US" sz="2800" b="1">
                <a:solidFill>
                  <a:srgbClr val="0000FF"/>
                </a:solidFill>
                <a:latin typeface="楷体" panose="02010609060101010101" pitchFamily="49" charset="-122"/>
                <a:ea typeface="楷体" panose="02010609060101010101" pitchFamily="49" charset="-122"/>
              </a:rPr>
              <a:t>大海</a:t>
            </a:r>
            <a:endParaRPr lang="zh-CN" altLang="en-US" sz="2800" b="1">
              <a:solidFill>
                <a:srgbClr val="0000FF"/>
              </a:solidFill>
              <a:latin typeface="楷体" panose="02010609060101010101" pitchFamily="49" charset="-122"/>
              <a:ea typeface="楷体" panose="02010609060101010101" pitchFamily="49"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500"/>
                                        <p:tgtEl>
                                          <p:spTgt spid="2"/>
                                        </p:tgtEl>
                                      </p:cBhvr>
                                    </p:animEffect>
                                  </p:childTnLst>
                                </p:cTn>
                              </p:par>
                            </p:childTnLst>
                          </p:cTn>
                        </p:par>
                        <p:par>
                          <p:cTn id="20" fill="hold">
                            <p:stCondLst>
                              <p:cond delay="500"/>
                            </p:stCondLst>
                            <p:childTnLst>
                              <p:par>
                                <p:cTn id="21" presetID="42"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1"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wipe(up)">
                                      <p:cBhvr>
                                        <p:cTn id="30" dur="500"/>
                                        <p:tgtEl>
                                          <p:spTgt spid="12"/>
                                        </p:tgtEl>
                                      </p:cBhvr>
                                    </p:animEffect>
                                  </p:childTnLst>
                                </p:cTn>
                              </p:par>
                            </p:childTnLst>
                          </p:cTn>
                        </p:par>
                        <p:par>
                          <p:cTn id="31" fill="hold">
                            <p:stCondLst>
                              <p:cond delay="500"/>
                            </p:stCondLst>
                            <p:childTnLst>
                              <p:par>
                                <p:cTn id="32" presetID="42" presetClass="entr" presetSubtype="0"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2" presetClass="entr" presetSubtype="1" fill="hold" grpId="0" nodeType="click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up)">
                                      <p:cBhvr>
                                        <p:cTn id="41" dur="500"/>
                                        <p:tgtEl>
                                          <p:spTgt spid="13"/>
                                        </p:tgtEl>
                                      </p:cBhvr>
                                    </p:animEffect>
                                  </p:childTnLst>
                                </p:cTn>
                              </p:par>
                            </p:childTnLst>
                          </p:cTn>
                        </p:par>
                        <p:par>
                          <p:cTn id="42" fill="hold">
                            <p:stCondLst>
                              <p:cond delay="500"/>
                            </p:stCondLst>
                            <p:childTnLst>
                              <p:par>
                                <p:cTn id="43" presetID="42" presetClass="entr" presetSubtype="0" fill="hold" grpId="0" nodeType="after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fade">
                                      <p:cBhvr>
                                        <p:cTn id="45" dur="1000"/>
                                        <p:tgtEl>
                                          <p:spTgt spid="9"/>
                                        </p:tgtEl>
                                      </p:cBhvr>
                                    </p:animEffect>
                                    <p:anim calcmode="lin" valueType="num">
                                      <p:cBhvr>
                                        <p:cTn id="46" dur="1000" fill="hold"/>
                                        <p:tgtEl>
                                          <p:spTgt spid="9"/>
                                        </p:tgtEl>
                                        <p:attrNameLst>
                                          <p:attrName>ppt_x</p:attrName>
                                        </p:attrNameLst>
                                      </p:cBhvr>
                                      <p:tavLst>
                                        <p:tav tm="0">
                                          <p:val>
                                            <p:strVal val="#ppt_x"/>
                                          </p:val>
                                        </p:tav>
                                        <p:tav tm="100000">
                                          <p:val>
                                            <p:strVal val="#ppt_x"/>
                                          </p:val>
                                        </p:tav>
                                      </p:tavLst>
                                    </p:anim>
                                    <p:anim calcmode="lin" valueType="num">
                                      <p:cBhvr>
                                        <p:cTn id="4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grpId="0" nodeType="clickEffect">
                                  <p:stCondLst>
                                    <p:cond delay="0"/>
                                  </p:stCondLst>
                                  <p:childTnLst>
                                    <p:set>
                                      <p:cBhvr>
                                        <p:cTn id="51" dur="1" fill="hold">
                                          <p:stCondLst>
                                            <p:cond delay="0"/>
                                          </p:stCondLst>
                                        </p:cTn>
                                        <p:tgtEl>
                                          <p:spTgt spid="3"/>
                                        </p:tgtEl>
                                        <p:attrNameLst>
                                          <p:attrName>style.visibility</p:attrName>
                                        </p:attrNameLst>
                                      </p:cBhvr>
                                      <p:to>
                                        <p:strVal val="visible"/>
                                      </p:to>
                                    </p:set>
                                    <p:animEffect transition="in" filter="wipe(up)">
                                      <p:cBhvr>
                                        <p:cTn id="52" dur="500"/>
                                        <p:tgtEl>
                                          <p:spTgt spid="3"/>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1" fill="hold" grpId="0" nodeType="clickEffect">
                                  <p:stCondLst>
                                    <p:cond delay="0"/>
                                  </p:stCondLst>
                                  <p:childTnLst>
                                    <p:set>
                                      <p:cBhvr>
                                        <p:cTn id="56" dur="1" fill="hold">
                                          <p:stCondLst>
                                            <p:cond delay="0"/>
                                          </p:stCondLst>
                                        </p:cTn>
                                        <p:tgtEl>
                                          <p:spTgt spid="4"/>
                                        </p:tgtEl>
                                        <p:attrNameLst>
                                          <p:attrName>style.visibility</p:attrName>
                                        </p:attrNameLst>
                                      </p:cBhvr>
                                      <p:to>
                                        <p:strVal val="visible"/>
                                      </p:to>
                                    </p:set>
                                    <p:animEffect transition="in" filter="wipe(up)">
                                      <p:cBhvr>
                                        <p:cTn id="57" dur="500"/>
                                        <p:tgtEl>
                                          <p:spTgt spid="4"/>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1" fill="hold" grpId="0" nodeType="clickEffect">
                                  <p:stCondLst>
                                    <p:cond delay="0"/>
                                  </p:stCondLst>
                                  <p:childTnLst>
                                    <p:set>
                                      <p:cBhvr>
                                        <p:cTn id="61" dur="1" fill="hold">
                                          <p:stCondLst>
                                            <p:cond delay="0"/>
                                          </p:stCondLst>
                                        </p:cTn>
                                        <p:tgtEl>
                                          <p:spTgt spid="5"/>
                                        </p:tgtEl>
                                        <p:attrNameLst>
                                          <p:attrName>style.visibility</p:attrName>
                                        </p:attrNameLst>
                                      </p:cBhvr>
                                      <p:to>
                                        <p:strVal val="visible"/>
                                      </p:to>
                                    </p:set>
                                    <p:animEffect transition="in" filter="wipe(up)">
                                      <p:cBhvr>
                                        <p:cTn id="62" dur="500"/>
                                        <p:tgtEl>
                                          <p:spTgt spid="5"/>
                                        </p:tgtEl>
                                      </p:cBhvr>
                                    </p:animEffect>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0"/>
                                        </p:tgtEl>
                                        <p:attrNameLst>
                                          <p:attrName>style.visibility</p:attrName>
                                        </p:attrNameLst>
                                      </p:cBhvr>
                                      <p:to>
                                        <p:strVal val="visible"/>
                                      </p:to>
                                    </p:set>
                                    <p:anim calcmode="lin" valueType="num">
                                      <p:cBhvr additive="base">
                                        <p:cTn id="67" dur="500" fill="hold"/>
                                        <p:tgtEl>
                                          <p:spTgt spid="10"/>
                                        </p:tgtEl>
                                        <p:attrNameLst>
                                          <p:attrName>ppt_x</p:attrName>
                                        </p:attrNameLst>
                                      </p:cBhvr>
                                      <p:tavLst>
                                        <p:tav tm="0">
                                          <p:val>
                                            <p:strVal val="#ppt_x"/>
                                          </p:val>
                                        </p:tav>
                                        <p:tav tm="100000">
                                          <p:val>
                                            <p:strVal val="#ppt_x"/>
                                          </p:val>
                                        </p:tav>
                                      </p:tavLst>
                                    </p:anim>
                                    <p:anim calcmode="lin" valueType="num">
                                      <p:cBhvr additive="base">
                                        <p:cTn id="6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additive="base">
                                        <p:cTn id="73" dur="500" fill="hold"/>
                                        <p:tgtEl>
                                          <p:spTgt spid="14"/>
                                        </p:tgtEl>
                                        <p:attrNameLst>
                                          <p:attrName>ppt_x</p:attrName>
                                        </p:attrNameLst>
                                      </p:cBhvr>
                                      <p:tavLst>
                                        <p:tav tm="0">
                                          <p:val>
                                            <p:strVal val="#ppt_x"/>
                                          </p:val>
                                        </p:tav>
                                        <p:tav tm="100000">
                                          <p:val>
                                            <p:strVal val="#ppt_x"/>
                                          </p:val>
                                        </p:tav>
                                      </p:tavLst>
                                    </p:anim>
                                    <p:anim calcmode="lin" valueType="num">
                                      <p:cBhvr additive="base">
                                        <p:cTn id="7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5"/>
                                        </p:tgtEl>
                                        <p:attrNameLst>
                                          <p:attrName>style.visibility</p:attrName>
                                        </p:attrNameLst>
                                      </p:cBhvr>
                                      <p:to>
                                        <p:strVal val="visible"/>
                                      </p:to>
                                    </p:set>
                                    <p:anim calcmode="lin" valueType="num">
                                      <p:cBhvr additive="base">
                                        <p:cTn id="79" dur="500" fill="hold"/>
                                        <p:tgtEl>
                                          <p:spTgt spid="15"/>
                                        </p:tgtEl>
                                        <p:attrNameLst>
                                          <p:attrName>ppt_x</p:attrName>
                                        </p:attrNameLst>
                                      </p:cBhvr>
                                      <p:tavLst>
                                        <p:tav tm="0">
                                          <p:val>
                                            <p:strVal val="#ppt_x"/>
                                          </p:val>
                                        </p:tav>
                                        <p:tav tm="100000">
                                          <p:val>
                                            <p:strVal val="#ppt_x"/>
                                          </p:val>
                                        </p:tav>
                                      </p:tavLst>
                                    </p:anim>
                                    <p:anim calcmode="lin" valueType="num">
                                      <p:cBhvr additive="base">
                                        <p:cTn id="8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2" grpId="0" bldLvl="0" animBg="1"/>
      <p:bldP spid="11" grpId="0" bldLvl="0" animBg="1"/>
      <p:bldP spid="12" grpId="0" bldLvl="0" animBg="1"/>
      <p:bldP spid="13" grpId="0" bldLvl="0" animBg="1"/>
      <p:bldP spid="3" grpId="0" bldLvl="0" animBg="1"/>
      <p:bldP spid="4" grpId="0" bldLvl="0" animBg="1"/>
      <p:bldP spid="5" grpId="0" bldLvl="0" animBg="1"/>
      <p:bldP spid="10" grpId="0"/>
      <p:bldP spid="14" grpId="0"/>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353" name="文本框 32"/>
          <p:cNvSpPr txBox="1"/>
          <p:nvPr/>
        </p:nvSpPr>
        <p:spPr>
          <a:xfrm>
            <a:off x="4475163" y="3783013"/>
            <a:ext cx="500062" cy="168275"/>
          </a:xfrm>
          <a:prstGeom prst="rect">
            <a:avLst/>
          </a:prstGeom>
          <a:noFill/>
          <a:ln w="9525">
            <a:noFill/>
          </a:ln>
        </p:spPr>
        <p:txBody>
          <a:bodyPr wrap="none">
            <a:spAutoFit/>
          </a:bodyPr>
          <a:p>
            <a:pPr lvl="0"/>
            <a:r>
              <a:rPr lang="zh-CN" altLang="en-US"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54" name="文本框 34"/>
          <p:cNvSpPr txBox="1"/>
          <p:nvPr/>
        </p:nvSpPr>
        <p:spPr>
          <a:xfrm rot="-280097">
            <a:off x="8066088" y="24844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55" name="文本框 36"/>
          <p:cNvSpPr txBox="1"/>
          <p:nvPr/>
        </p:nvSpPr>
        <p:spPr>
          <a:xfrm rot="-5350866">
            <a:off x="5861050" y="21732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56" name="文本框 37"/>
          <p:cNvSpPr txBox="1"/>
          <p:nvPr/>
        </p:nvSpPr>
        <p:spPr>
          <a:xfrm rot="-4150866">
            <a:off x="5330825" y="25812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57" name="文本框 45"/>
          <p:cNvSpPr txBox="1"/>
          <p:nvPr/>
        </p:nvSpPr>
        <p:spPr>
          <a:xfrm rot="-5350866">
            <a:off x="6421438" y="21955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58" name="文本框 46"/>
          <p:cNvSpPr txBox="1"/>
          <p:nvPr/>
        </p:nvSpPr>
        <p:spPr>
          <a:xfrm rot="-424911">
            <a:off x="7067550" y="242728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59" name="文本框 47"/>
          <p:cNvSpPr txBox="1"/>
          <p:nvPr/>
        </p:nvSpPr>
        <p:spPr>
          <a:xfrm rot="-4150866">
            <a:off x="7654925" y="33559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60" name="文本框 49"/>
          <p:cNvSpPr txBox="1"/>
          <p:nvPr/>
        </p:nvSpPr>
        <p:spPr>
          <a:xfrm rot="657351">
            <a:off x="8167688" y="20399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61" name="文本框 50"/>
          <p:cNvSpPr txBox="1"/>
          <p:nvPr/>
        </p:nvSpPr>
        <p:spPr>
          <a:xfrm rot="1480325">
            <a:off x="7391400" y="21018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62" name="文本框 51"/>
          <p:cNvSpPr txBox="1"/>
          <p:nvPr/>
        </p:nvSpPr>
        <p:spPr>
          <a:xfrm rot="-5350866">
            <a:off x="8366125" y="35718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63" name="文本框 32"/>
          <p:cNvSpPr txBox="1"/>
          <p:nvPr/>
        </p:nvSpPr>
        <p:spPr>
          <a:xfrm>
            <a:off x="3262313" y="441801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64" name="文本框 34"/>
          <p:cNvSpPr txBox="1"/>
          <p:nvPr/>
        </p:nvSpPr>
        <p:spPr>
          <a:xfrm rot="4149897">
            <a:off x="4464050" y="43561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65" name="文本框 36"/>
          <p:cNvSpPr txBox="1"/>
          <p:nvPr/>
        </p:nvSpPr>
        <p:spPr>
          <a:xfrm rot="-1380000">
            <a:off x="3900488" y="215900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66" name="文本框 37"/>
          <p:cNvSpPr txBox="1"/>
          <p:nvPr/>
        </p:nvSpPr>
        <p:spPr>
          <a:xfrm rot="-180000">
            <a:off x="4130675" y="29114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67" name="文本框 45"/>
          <p:cNvSpPr txBox="1"/>
          <p:nvPr/>
        </p:nvSpPr>
        <p:spPr>
          <a:xfrm rot="-1380000">
            <a:off x="4460875" y="218122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68" name="文本框 46"/>
          <p:cNvSpPr txBox="1"/>
          <p:nvPr/>
        </p:nvSpPr>
        <p:spPr>
          <a:xfrm rot="-1380000">
            <a:off x="4830763" y="23955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69" name="文本框 47"/>
          <p:cNvSpPr txBox="1"/>
          <p:nvPr/>
        </p:nvSpPr>
        <p:spPr>
          <a:xfrm rot="-180000">
            <a:off x="5064125" y="30924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70" name="文本框 49"/>
          <p:cNvSpPr txBox="1"/>
          <p:nvPr/>
        </p:nvSpPr>
        <p:spPr>
          <a:xfrm rot="-5350866">
            <a:off x="6310313" y="29670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71" name="文本框 50"/>
          <p:cNvSpPr txBox="1"/>
          <p:nvPr/>
        </p:nvSpPr>
        <p:spPr>
          <a:xfrm rot="-170103">
            <a:off x="5589588" y="34480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72" name="文本框 51"/>
          <p:cNvSpPr txBox="1"/>
          <p:nvPr/>
        </p:nvSpPr>
        <p:spPr>
          <a:xfrm rot="-5350866">
            <a:off x="5845175" y="42910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73" name="文本框 32"/>
          <p:cNvSpPr txBox="1"/>
          <p:nvPr/>
        </p:nvSpPr>
        <p:spPr>
          <a:xfrm rot="1209897">
            <a:off x="1136650" y="47323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74" name="文本框 34"/>
          <p:cNvSpPr txBox="1"/>
          <p:nvPr/>
        </p:nvSpPr>
        <p:spPr>
          <a:xfrm rot="4149897">
            <a:off x="2143125" y="43132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75" name="文本框 36"/>
          <p:cNvSpPr txBox="1"/>
          <p:nvPr/>
        </p:nvSpPr>
        <p:spPr>
          <a:xfrm rot="-1380000">
            <a:off x="1604963" y="40862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76" name="文本框 37"/>
          <p:cNvSpPr txBox="1"/>
          <p:nvPr/>
        </p:nvSpPr>
        <p:spPr>
          <a:xfrm rot="1029897">
            <a:off x="2486025" y="3611563"/>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77" name="文本框 45"/>
          <p:cNvSpPr txBox="1"/>
          <p:nvPr/>
        </p:nvSpPr>
        <p:spPr>
          <a:xfrm rot="-1380000">
            <a:off x="3162300" y="40036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78" name="文本框 46"/>
          <p:cNvSpPr txBox="1"/>
          <p:nvPr/>
        </p:nvSpPr>
        <p:spPr>
          <a:xfrm rot="-170103">
            <a:off x="787400" y="238760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79" name="文本框 47"/>
          <p:cNvSpPr txBox="1"/>
          <p:nvPr/>
        </p:nvSpPr>
        <p:spPr>
          <a:xfrm rot="1029897">
            <a:off x="828675" y="42576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80" name="文本框 49"/>
          <p:cNvSpPr txBox="1"/>
          <p:nvPr/>
        </p:nvSpPr>
        <p:spPr>
          <a:xfrm rot="-170103">
            <a:off x="3009900" y="46942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81" name="文本框 50"/>
          <p:cNvSpPr txBox="1"/>
          <p:nvPr/>
        </p:nvSpPr>
        <p:spPr>
          <a:xfrm rot="-170103">
            <a:off x="4157663" y="40274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82" name="文本框 51"/>
          <p:cNvSpPr txBox="1"/>
          <p:nvPr/>
        </p:nvSpPr>
        <p:spPr>
          <a:xfrm rot="-170103">
            <a:off x="4324350" y="4786313"/>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83" name="文本框 32"/>
          <p:cNvSpPr txBox="1"/>
          <p:nvPr/>
        </p:nvSpPr>
        <p:spPr>
          <a:xfrm rot="-5070842">
            <a:off x="322263" y="28987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84" name="文本框 34"/>
          <p:cNvSpPr txBox="1"/>
          <p:nvPr/>
        </p:nvSpPr>
        <p:spPr>
          <a:xfrm rot="4149897">
            <a:off x="1339850" y="30162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85" name="文本框 36"/>
          <p:cNvSpPr txBox="1"/>
          <p:nvPr/>
        </p:nvSpPr>
        <p:spPr>
          <a:xfrm rot="-170103">
            <a:off x="322263" y="21939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86" name="文本框 37"/>
          <p:cNvSpPr txBox="1"/>
          <p:nvPr/>
        </p:nvSpPr>
        <p:spPr>
          <a:xfrm rot="1029897">
            <a:off x="1338263" y="25415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87" name="文本框 45"/>
          <p:cNvSpPr txBox="1"/>
          <p:nvPr/>
        </p:nvSpPr>
        <p:spPr>
          <a:xfrm rot="-1380000">
            <a:off x="2117725" y="200342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88" name="文本框 46"/>
          <p:cNvSpPr txBox="1"/>
          <p:nvPr/>
        </p:nvSpPr>
        <p:spPr>
          <a:xfrm rot="-1380000">
            <a:off x="2687638" y="21732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89" name="文本框 47"/>
          <p:cNvSpPr txBox="1"/>
          <p:nvPr/>
        </p:nvSpPr>
        <p:spPr>
          <a:xfrm rot="-180000">
            <a:off x="2416175" y="27368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90" name="文本框 49"/>
          <p:cNvSpPr txBox="1"/>
          <p:nvPr/>
        </p:nvSpPr>
        <p:spPr>
          <a:xfrm rot="-1380000">
            <a:off x="3276600" y="23955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91" name="文本框 50"/>
          <p:cNvSpPr txBox="1"/>
          <p:nvPr/>
        </p:nvSpPr>
        <p:spPr>
          <a:xfrm rot="-1380000">
            <a:off x="2849563" y="29765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92" name="文本框 51"/>
          <p:cNvSpPr txBox="1"/>
          <p:nvPr/>
        </p:nvSpPr>
        <p:spPr>
          <a:xfrm rot="-1380000">
            <a:off x="3484563" y="31130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93" name="文本框 32"/>
          <p:cNvSpPr txBox="1"/>
          <p:nvPr/>
        </p:nvSpPr>
        <p:spPr>
          <a:xfrm rot="1209897">
            <a:off x="5114925" y="439578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94" name="文本框 34"/>
          <p:cNvSpPr txBox="1"/>
          <p:nvPr/>
        </p:nvSpPr>
        <p:spPr>
          <a:xfrm rot="-1030866">
            <a:off x="6313488" y="47513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95" name="文本框 36"/>
          <p:cNvSpPr txBox="1"/>
          <p:nvPr/>
        </p:nvSpPr>
        <p:spPr>
          <a:xfrm rot="368503">
            <a:off x="5773738" y="37163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96" name="文本框 37"/>
          <p:cNvSpPr txBox="1"/>
          <p:nvPr/>
        </p:nvSpPr>
        <p:spPr>
          <a:xfrm rot="829244">
            <a:off x="5284788" y="48307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97" name="文本框 45"/>
          <p:cNvSpPr txBox="1"/>
          <p:nvPr/>
        </p:nvSpPr>
        <p:spPr>
          <a:xfrm rot="-4502722">
            <a:off x="6778625" y="335756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98" name="文本框 46"/>
          <p:cNvSpPr txBox="1"/>
          <p:nvPr/>
        </p:nvSpPr>
        <p:spPr>
          <a:xfrm rot="2702238">
            <a:off x="7567613" y="39195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399" name="文本框 47"/>
          <p:cNvSpPr txBox="1"/>
          <p:nvPr/>
        </p:nvSpPr>
        <p:spPr>
          <a:xfrm rot="-3456638">
            <a:off x="6743700" y="42608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00" name="文本框 49"/>
          <p:cNvSpPr txBox="1"/>
          <p:nvPr/>
        </p:nvSpPr>
        <p:spPr>
          <a:xfrm rot="-3180423">
            <a:off x="8107363" y="41227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01" name="文本框 50"/>
          <p:cNvSpPr txBox="1"/>
          <p:nvPr/>
        </p:nvSpPr>
        <p:spPr>
          <a:xfrm rot="-3640556">
            <a:off x="7239000" y="44481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02" name="文本框 51"/>
          <p:cNvSpPr txBox="1"/>
          <p:nvPr/>
        </p:nvSpPr>
        <p:spPr>
          <a:xfrm rot="1549510">
            <a:off x="8029575" y="32591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03" name="文本框 32"/>
          <p:cNvSpPr txBox="1"/>
          <p:nvPr/>
        </p:nvSpPr>
        <p:spPr>
          <a:xfrm rot="4190103">
            <a:off x="4287838" y="33639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04" name="文本框 34"/>
          <p:cNvSpPr txBox="1"/>
          <p:nvPr/>
        </p:nvSpPr>
        <p:spPr>
          <a:xfrm rot="8340000">
            <a:off x="4922838" y="39957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05" name="文本框 36"/>
          <p:cNvSpPr txBox="1"/>
          <p:nvPr/>
        </p:nvSpPr>
        <p:spPr>
          <a:xfrm rot="-1160763">
            <a:off x="5773738" y="26082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06" name="文本框 37"/>
          <p:cNvSpPr txBox="1"/>
          <p:nvPr/>
        </p:nvSpPr>
        <p:spPr>
          <a:xfrm rot="39237">
            <a:off x="5649913" y="31305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07" name="文本框 45"/>
          <p:cNvSpPr txBox="1"/>
          <p:nvPr/>
        </p:nvSpPr>
        <p:spPr>
          <a:xfrm rot="-1160763">
            <a:off x="6334125" y="263048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08" name="文本框 46"/>
          <p:cNvSpPr txBox="1"/>
          <p:nvPr/>
        </p:nvSpPr>
        <p:spPr>
          <a:xfrm rot="-1160763">
            <a:off x="6704013" y="284480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09" name="文本框 47"/>
          <p:cNvSpPr txBox="1"/>
          <p:nvPr/>
        </p:nvSpPr>
        <p:spPr>
          <a:xfrm rot="39237">
            <a:off x="7185025" y="331470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10" name="文本框 49"/>
          <p:cNvSpPr txBox="1"/>
          <p:nvPr/>
        </p:nvSpPr>
        <p:spPr>
          <a:xfrm rot="-1160763">
            <a:off x="8021638" y="292417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11" name="文本框 50"/>
          <p:cNvSpPr txBox="1"/>
          <p:nvPr/>
        </p:nvSpPr>
        <p:spPr>
          <a:xfrm rot="-1160763">
            <a:off x="7488238" y="27908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12" name="文本框 51"/>
          <p:cNvSpPr txBox="1"/>
          <p:nvPr/>
        </p:nvSpPr>
        <p:spPr>
          <a:xfrm rot="-1160763">
            <a:off x="7964488" y="36512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13" name="文本框 32"/>
          <p:cNvSpPr txBox="1"/>
          <p:nvPr/>
        </p:nvSpPr>
        <p:spPr>
          <a:xfrm rot="4190103">
            <a:off x="2765425" y="41973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14" name="文本框 34"/>
          <p:cNvSpPr txBox="1"/>
          <p:nvPr/>
        </p:nvSpPr>
        <p:spPr>
          <a:xfrm rot="8340000">
            <a:off x="3924300" y="36734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15" name="文本框 36"/>
          <p:cNvSpPr txBox="1"/>
          <p:nvPr/>
        </p:nvSpPr>
        <p:spPr>
          <a:xfrm rot="2810103">
            <a:off x="3813175" y="25923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16" name="文本框 37"/>
          <p:cNvSpPr txBox="1"/>
          <p:nvPr/>
        </p:nvSpPr>
        <p:spPr>
          <a:xfrm rot="4010103">
            <a:off x="3813175" y="31353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17" name="文本框 45"/>
          <p:cNvSpPr txBox="1"/>
          <p:nvPr/>
        </p:nvSpPr>
        <p:spPr>
          <a:xfrm rot="2810103">
            <a:off x="4373563" y="26146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18" name="文本框 46"/>
          <p:cNvSpPr txBox="1"/>
          <p:nvPr/>
        </p:nvSpPr>
        <p:spPr>
          <a:xfrm rot="2810103">
            <a:off x="4743450" y="28289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19" name="文本框 47"/>
          <p:cNvSpPr txBox="1"/>
          <p:nvPr/>
        </p:nvSpPr>
        <p:spPr>
          <a:xfrm rot="4010103">
            <a:off x="4743450" y="33718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20" name="文本框 49"/>
          <p:cNvSpPr txBox="1"/>
          <p:nvPr/>
        </p:nvSpPr>
        <p:spPr>
          <a:xfrm rot="-1160763">
            <a:off x="6224588" y="340201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21" name="文本框 50"/>
          <p:cNvSpPr txBox="1"/>
          <p:nvPr/>
        </p:nvSpPr>
        <p:spPr>
          <a:xfrm rot="4020000">
            <a:off x="5218113" y="34877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22" name="文本框 51"/>
          <p:cNvSpPr txBox="1"/>
          <p:nvPr/>
        </p:nvSpPr>
        <p:spPr>
          <a:xfrm rot="-1160763">
            <a:off x="5599113" y="407670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23" name="文本框 32"/>
          <p:cNvSpPr txBox="1"/>
          <p:nvPr/>
        </p:nvSpPr>
        <p:spPr>
          <a:xfrm rot="5400000">
            <a:off x="1141413" y="40862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24" name="文本框 34"/>
          <p:cNvSpPr txBox="1"/>
          <p:nvPr/>
        </p:nvSpPr>
        <p:spPr>
          <a:xfrm rot="8340000">
            <a:off x="1881188" y="441007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25" name="文本框 36"/>
          <p:cNvSpPr txBox="1"/>
          <p:nvPr/>
        </p:nvSpPr>
        <p:spPr>
          <a:xfrm rot="2810103">
            <a:off x="1862138" y="35893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26" name="文本框 37"/>
          <p:cNvSpPr txBox="1"/>
          <p:nvPr/>
        </p:nvSpPr>
        <p:spPr>
          <a:xfrm rot="5220000">
            <a:off x="2297113" y="38719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27" name="文本框 45"/>
          <p:cNvSpPr txBox="1"/>
          <p:nvPr/>
        </p:nvSpPr>
        <p:spPr>
          <a:xfrm rot="2810103">
            <a:off x="2809875" y="36036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28" name="文本框 46"/>
          <p:cNvSpPr txBox="1"/>
          <p:nvPr/>
        </p:nvSpPr>
        <p:spPr>
          <a:xfrm rot="4020000">
            <a:off x="700088" y="28209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29" name="文本框 47"/>
          <p:cNvSpPr txBox="1"/>
          <p:nvPr/>
        </p:nvSpPr>
        <p:spPr>
          <a:xfrm rot="5220000">
            <a:off x="701675" y="37544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30" name="文本框 49"/>
          <p:cNvSpPr txBox="1"/>
          <p:nvPr/>
        </p:nvSpPr>
        <p:spPr>
          <a:xfrm rot="4020000">
            <a:off x="2463800" y="45974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31" name="文本框 50"/>
          <p:cNvSpPr txBox="1"/>
          <p:nvPr/>
        </p:nvSpPr>
        <p:spPr>
          <a:xfrm rot="4020000">
            <a:off x="3702050" y="42243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32" name="文本框 51"/>
          <p:cNvSpPr txBox="1"/>
          <p:nvPr/>
        </p:nvSpPr>
        <p:spPr>
          <a:xfrm rot="4020000">
            <a:off x="4071938" y="44386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33" name="文本框 32"/>
          <p:cNvSpPr txBox="1"/>
          <p:nvPr/>
        </p:nvSpPr>
        <p:spPr>
          <a:xfrm rot="-880739">
            <a:off x="514350" y="33718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34" name="文本框 34"/>
          <p:cNvSpPr txBox="1"/>
          <p:nvPr/>
        </p:nvSpPr>
        <p:spPr>
          <a:xfrm rot="8340000">
            <a:off x="1254125" y="34496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35" name="文本框 36"/>
          <p:cNvSpPr txBox="1"/>
          <p:nvPr/>
        </p:nvSpPr>
        <p:spPr>
          <a:xfrm rot="4020000">
            <a:off x="1670050" y="23685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36" name="文本框 37"/>
          <p:cNvSpPr txBox="1"/>
          <p:nvPr/>
        </p:nvSpPr>
        <p:spPr>
          <a:xfrm rot="5220000">
            <a:off x="1670050" y="29114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37" name="文本框 45"/>
          <p:cNvSpPr txBox="1"/>
          <p:nvPr/>
        </p:nvSpPr>
        <p:spPr>
          <a:xfrm rot="2810103">
            <a:off x="2230438" y="23907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38" name="文本框 46"/>
          <p:cNvSpPr txBox="1"/>
          <p:nvPr/>
        </p:nvSpPr>
        <p:spPr>
          <a:xfrm rot="2810103">
            <a:off x="2600325" y="26050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39" name="文本框 47"/>
          <p:cNvSpPr txBox="1"/>
          <p:nvPr/>
        </p:nvSpPr>
        <p:spPr>
          <a:xfrm rot="4010103">
            <a:off x="2328863" y="31702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40" name="文本框 49"/>
          <p:cNvSpPr txBox="1"/>
          <p:nvPr/>
        </p:nvSpPr>
        <p:spPr>
          <a:xfrm rot="2810103">
            <a:off x="3187700" y="28289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41" name="文本框 50"/>
          <p:cNvSpPr txBox="1"/>
          <p:nvPr/>
        </p:nvSpPr>
        <p:spPr>
          <a:xfrm rot="2810103">
            <a:off x="3074988" y="32639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42" name="文本框 51"/>
          <p:cNvSpPr txBox="1"/>
          <p:nvPr/>
        </p:nvSpPr>
        <p:spPr>
          <a:xfrm rot="2810103">
            <a:off x="3444875" y="34782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43" name="文本框 32"/>
          <p:cNvSpPr txBox="1"/>
          <p:nvPr/>
        </p:nvSpPr>
        <p:spPr>
          <a:xfrm rot="5400000">
            <a:off x="4751388" y="45402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44" name="文本框 34"/>
          <p:cNvSpPr txBox="1"/>
          <p:nvPr/>
        </p:nvSpPr>
        <p:spPr>
          <a:xfrm rot="3159237">
            <a:off x="5819775" y="48641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45" name="文本框 36"/>
          <p:cNvSpPr txBox="1"/>
          <p:nvPr/>
        </p:nvSpPr>
        <p:spPr>
          <a:xfrm rot="-1160763">
            <a:off x="6237288" y="378301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46" name="文本框 37"/>
          <p:cNvSpPr txBox="1"/>
          <p:nvPr/>
        </p:nvSpPr>
        <p:spPr>
          <a:xfrm rot="39237">
            <a:off x="6237288" y="43259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47" name="文本框 45"/>
          <p:cNvSpPr txBox="1"/>
          <p:nvPr/>
        </p:nvSpPr>
        <p:spPr>
          <a:xfrm rot="-1160763">
            <a:off x="6797675" y="38052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48" name="文本框 46"/>
          <p:cNvSpPr txBox="1"/>
          <p:nvPr/>
        </p:nvSpPr>
        <p:spPr>
          <a:xfrm rot="-1160763">
            <a:off x="7167563" y="40195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49" name="文本框 47"/>
          <p:cNvSpPr txBox="1"/>
          <p:nvPr/>
        </p:nvSpPr>
        <p:spPr>
          <a:xfrm rot="39237">
            <a:off x="6854825" y="45878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50" name="文本框 49"/>
          <p:cNvSpPr txBox="1"/>
          <p:nvPr/>
        </p:nvSpPr>
        <p:spPr>
          <a:xfrm rot="-1160763">
            <a:off x="7688263" y="43100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51" name="文本框 50"/>
          <p:cNvSpPr txBox="1"/>
          <p:nvPr/>
        </p:nvSpPr>
        <p:spPr>
          <a:xfrm rot="-1160763">
            <a:off x="7642225" y="4678363"/>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0452" name="文本框 51"/>
          <p:cNvSpPr txBox="1"/>
          <p:nvPr/>
        </p:nvSpPr>
        <p:spPr>
          <a:xfrm rot="-1160763">
            <a:off x="6780213" y="20034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24578" name="Text Box 3"/>
          <p:cNvSpPr txBox="1"/>
          <p:nvPr/>
        </p:nvSpPr>
        <p:spPr>
          <a:xfrm>
            <a:off x="465138" y="1422400"/>
            <a:ext cx="8269287" cy="1568450"/>
          </a:xfrm>
          <a:prstGeom prst="rect">
            <a:avLst/>
          </a:prstGeom>
          <a:noFill/>
          <a:ln w="9525">
            <a:noFill/>
          </a:ln>
        </p:spPr>
        <p:txBody>
          <a:bodyPr>
            <a:spAutoFit/>
          </a:bodyPr>
          <a:p>
            <a:pPr lvl="0">
              <a:lnSpc>
                <a:spcPct val="120000"/>
              </a:lnSpc>
            </a:pPr>
            <a:r>
              <a:rPr lang="en-US" altLang="zh-CN" sz="4000" b="1">
                <a:solidFill>
                  <a:srgbClr val="C00000"/>
                </a:solidFill>
                <a:latin typeface="楷体" panose="02010609060101010101" pitchFamily="49" charset="-122"/>
                <a:ea typeface="楷体" panose="02010609060101010101" pitchFamily="49" charset="-122"/>
              </a:rPr>
              <a:t>3</a:t>
            </a:r>
            <a:r>
              <a:rPr lang="zh-CN" altLang="en-US" sz="4000" b="1" dirty="0">
                <a:solidFill>
                  <a:srgbClr val="C00000"/>
                </a:solidFill>
                <a:latin typeface="楷体" panose="02010609060101010101" pitchFamily="49" charset="-122"/>
                <a:ea typeface="楷体" panose="02010609060101010101" pitchFamily="49" charset="-122"/>
              </a:rPr>
              <a:t>、这篇课文以什么为线索来组织材料的？</a:t>
            </a:r>
            <a:endParaRPr lang="zh-CN" altLang="en-US" sz="4000" b="1" dirty="0">
              <a:solidFill>
                <a:srgbClr val="C00000"/>
              </a:solidFill>
              <a:latin typeface="楷体" panose="02010609060101010101" pitchFamily="49" charset="-122"/>
              <a:ea typeface="楷体" panose="02010609060101010101" pitchFamily="49" charset="-122"/>
            </a:endParaRPr>
          </a:p>
        </p:txBody>
      </p:sp>
      <p:sp>
        <p:nvSpPr>
          <p:cNvPr id="2" name="文本框 1"/>
          <p:cNvSpPr txBox="1"/>
          <p:nvPr/>
        </p:nvSpPr>
        <p:spPr>
          <a:xfrm>
            <a:off x="1552575" y="3473450"/>
            <a:ext cx="6745288" cy="646113"/>
          </a:xfrm>
          <a:prstGeom prst="rect">
            <a:avLst/>
          </a:prstGeom>
          <a:noFill/>
          <a:ln w="9525">
            <a:noFill/>
          </a:ln>
        </p:spPr>
        <p:txBody>
          <a:bodyPr>
            <a:spAutoFit/>
          </a:bodyPr>
          <a:p>
            <a:pPr lvl="0"/>
            <a:r>
              <a:rPr lang="en-US" altLang="zh-CN" sz="3600">
                <a:latin typeface="华文新魏" charset="-122"/>
                <a:ea typeface="华文新魏" charset="-122"/>
              </a:rPr>
              <a:t>“</a:t>
            </a:r>
            <a:r>
              <a:rPr lang="zh-CN" altLang="en-US" sz="3600">
                <a:latin typeface="华文新魏" charset="-122"/>
                <a:ea typeface="华文新魏" charset="-122"/>
              </a:rPr>
              <a:t>一滴水</a:t>
            </a:r>
            <a:r>
              <a:rPr lang="en-US" altLang="zh-CN" sz="3600">
                <a:latin typeface="华文新魏" charset="-122"/>
                <a:ea typeface="华文新魏" charset="-122"/>
              </a:rPr>
              <a:t>”</a:t>
            </a:r>
            <a:r>
              <a:rPr lang="zh-CN" altLang="en-US" sz="3600">
                <a:latin typeface="华文新魏" charset="-122"/>
                <a:ea typeface="华文新魏" charset="-122"/>
              </a:rPr>
              <a:t>的游踪。</a:t>
            </a:r>
            <a:endParaRPr lang="zh-CN" altLang="en-US" sz="3600">
              <a:latin typeface="华文新魏" charset="-122"/>
              <a:ea typeface="华文新魏"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4578"/>
                                        </p:tgtEl>
                                        <p:attrNameLst>
                                          <p:attrName>style.visibility</p:attrName>
                                        </p:attrNameLst>
                                      </p:cBhvr>
                                      <p:to>
                                        <p:strVal val="visible"/>
                                      </p:to>
                                    </p:set>
                                    <p:animEffect transition="in" filter="randombar(horizontal)">
                                      <p:cBhvr>
                                        <p:cTn id="7" dur="500"/>
                                        <p:tgtEl>
                                          <p:spTgt spid="2457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ppt_x</p:attrName>
                                        </p:attrNameLst>
                                      </p:cBhvr>
                                      <p:tavLst>
                                        <p:tav tm="0">
                                          <p:val>
                                            <p:strVal val="#ppt_x"/>
                                          </p:val>
                                        </p:tav>
                                        <p:tav tm="100000">
                                          <p:val>
                                            <p:strVal val="#ppt_x"/>
                                          </p:val>
                                        </p:tav>
                                      </p:tavLst>
                                    </p:anim>
                                    <p:anim calcmode="lin" valueType="num">
                                      <p:cBhvr>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1" name="文本框 32"/>
          <p:cNvSpPr txBox="1"/>
          <p:nvPr/>
        </p:nvSpPr>
        <p:spPr>
          <a:xfrm>
            <a:off x="4475163" y="3783013"/>
            <a:ext cx="500062" cy="168275"/>
          </a:xfrm>
          <a:prstGeom prst="rect">
            <a:avLst/>
          </a:prstGeom>
          <a:noFill/>
          <a:ln w="9525">
            <a:noFill/>
          </a:ln>
        </p:spPr>
        <p:txBody>
          <a:bodyPr wrap="none">
            <a:spAutoFit/>
          </a:bodyPr>
          <a:p>
            <a:pPr lvl="0"/>
            <a:r>
              <a:rPr lang="zh-CN" altLang="en-US"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02" name="文本框 34"/>
          <p:cNvSpPr txBox="1"/>
          <p:nvPr/>
        </p:nvSpPr>
        <p:spPr>
          <a:xfrm rot="-280097">
            <a:off x="8066088" y="24844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03" name="文本框 36"/>
          <p:cNvSpPr txBox="1"/>
          <p:nvPr/>
        </p:nvSpPr>
        <p:spPr>
          <a:xfrm rot="-5350866">
            <a:off x="5861050" y="21732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04" name="文本框 37"/>
          <p:cNvSpPr txBox="1"/>
          <p:nvPr/>
        </p:nvSpPr>
        <p:spPr>
          <a:xfrm rot="-4150866">
            <a:off x="5330825" y="25812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05" name="文本框 45"/>
          <p:cNvSpPr txBox="1"/>
          <p:nvPr/>
        </p:nvSpPr>
        <p:spPr>
          <a:xfrm rot="-5350866">
            <a:off x="6421438" y="21955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06" name="文本框 46"/>
          <p:cNvSpPr txBox="1"/>
          <p:nvPr/>
        </p:nvSpPr>
        <p:spPr>
          <a:xfrm rot="-424911">
            <a:off x="7067550" y="242728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07" name="文本框 47"/>
          <p:cNvSpPr txBox="1"/>
          <p:nvPr/>
        </p:nvSpPr>
        <p:spPr>
          <a:xfrm rot="-4150866">
            <a:off x="7654925" y="33559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08" name="文本框 49"/>
          <p:cNvSpPr txBox="1"/>
          <p:nvPr/>
        </p:nvSpPr>
        <p:spPr>
          <a:xfrm rot="657351">
            <a:off x="8167688" y="20399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09" name="文本框 50"/>
          <p:cNvSpPr txBox="1"/>
          <p:nvPr/>
        </p:nvSpPr>
        <p:spPr>
          <a:xfrm rot="1480325">
            <a:off x="7391400" y="21018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10" name="文本框 51"/>
          <p:cNvSpPr txBox="1"/>
          <p:nvPr/>
        </p:nvSpPr>
        <p:spPr>
          <a:xfrm rot="-5350866">
            <a:off x="8366125" y="35718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11" name="文本框 32"/>
          <p:cNvSpPr txBox="1"/>
          <p:nvPr/>
        </p:nvSpPr>
        <p:spPr>
          <a:xfrm>
            <a:off x="3262313" y="441801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12" name="文本框 34"/>
          <p:cNvSpPr txBox="1"/>
          <p:nvPr/>
        </p:nvSpPr>
        <p:spPr>
          <a:xfrm rot="4149897">
            <a:off x="4464050" y="43561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13" name="文本框 36"/>
          <p:cNvSpPr txBox="1"/>
          <p:nvPr/>
        </p:nvSpPr>
        <p:spPr>
          <a:xfrm rot="-1380000">
            <a:off x="3900488" y="215900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14" name="文本框 37"/>
          <p:cNvSpPr txBox="1"/>
          <p:nvPr/>
        </p:nvSpPr>
        <p:spPr>
          <a:xfrm rot="-180000">
            <a:off x="4130675" y="29114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15" name="文本框 45"/>
          <p:cNvSpPr txBox="1"/>
          <p:nvPr/>
        </p:nvSpPr>
        <p:spPr>
          <a:xfrm rot="-1380000">
            <a:off x="4460875" y="218122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16" name="文本框 46"/>
          <p:cNvSpPr txBox="1"/>
          <p:nvPr/>
        </p:nvSpPr>
        <p:spPr>
          <a:xfrm rot="-1380000">
            <a:off x="4830763" y="23955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17" name="文本框 47"/>
          <p:cNvSpPr txBox="1"/>
          <p:nvPr/>
        </p:nvSpPr>
        <p:spPr>
          <a:xfrm rot="-180000">
            <a:off x="5064125" y="30924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18" name="文本框 49"/>
          <p:cNvSpPr txBox="1"/>
          <p:nvPr/>
        </p:nvSpPr>
        <p:spPr>
          <a:xfrm rot="-5350866">
            <a:off x="6310313" y="29670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19" name="文本框 50"/>
          <p:cNvSpPr txBox="1"/>
          <p:nvPr/>
        </p:nvSpPr>
        <p:spPr>
          <a:xfrm rot="-170103">
            <a:off x="5589588" y="34480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20" name="文本框 51"/>
          <p:cNvSpPr txBox="1"/>
          <p:nvPr/>
        </p:nvSpPr>
        <p:spPr>
          <a:xfrm rot="-5350866">
            <a:off x="5845175" y="42910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21" name="文本框 32"/>
          <p:cNvSpPr txBox="1"/>
          <p:nvPr/>
        </p:nvSpPr>
        <p:spPr>
          <a:xfrm rot="1209897">
            <a:off x="1136650" y="47323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22" name="文本框 34"/>
          <p:cNvSpPr txBox="1"/>
          <p:nvPr/>
        </p:nvSpPr>
        <p:spPr>
          <a:xfrm rot="4149897">
            <a:off x="2143125" y="43132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23" name="文本框 36"/>
          <p:cNvSpPr txBox="1"/>
          <p:nvPr/>
        </p:nvSpPr>
        <p:spPr>
          <a:xfrm rot="-1380000">
            <a:off x="1604963" y="40862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24" name="文本框 37"/>
          <p:cNvSpPr txBox="1"/>
          <p:nvPr/>
        </p:nvSpPr>
        <p:spPr>
          <a:xfrm rot="1029897">
            <a:off x="2486025" y="3611563"/>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25" name="文本框 45"/>
          <p:cNvSpPr txBox="1"/>
          <p:nvPr/>
        </p:nvSpPr>
        <p:spPr>
          <a:xfrm rot="-1380000">
            <a:off x="3162300" y="40036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26" name="文本框 46"/>
          <p:cNvSpPr txBox="1"/>
          <p:nvPr/>
        </p:nvSpPr>
        <p:spPr>
          <a:xfrm rot="-170103">
            <a:off x="787400" y="238760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27" name="文本框 47"/>
          <p:cNvSpPr txBox="1"/>
          <p:nvPr/>
        </p:nvSpPr>
        <p:spPr>
          <a:xfrm rot="1029897">
            <a:off x="828675" y="42576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28" name="文本框 49"/>
          <p:cNvSpPr txBox="1"/>
          <p:nvPr/>
        </p:nvSpPr>
        <p:spPr>
          <a:xfrm rot="-170103">
            <a:off x="3009900" y="46942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29" name="文本框 50"/>
          <p:cNvSpPr txBox="1"/>
          <p:nvPr/>
        </p:nvSpPr>
        <p:spPr>
          <a:xfrm rot="-170103">
            <a:off x="4157663" y="40274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30" name="文本框 51"/>
          <p:cNvSpPr txBox="1"/>
          <p:nvPr/>
        </p:nvSpPr>
        <p:spPr>
          <a:xfrm rot="-170103">
            <a:off x="4324350" y="4786313"/>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31" name="文本框 32"/>
          <p:cNvSpPr txBox="1"/>
          <p:nvPr/>
        </p:nvSpPr>
        <p:spPr>
          <a:xfrm rot="-5070842">
            <a:off x="322263" y="28987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32" name="文本框 34"/>
          <p:cNvSpPr txBox="1"/>
          <p:nvPr/>
        </p:nvSpPr>
        <p:spPr>
          <a:xfrm rot="4149897">
            <a:off x="1339850" y="30162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33" name="文本框 36"/>
          <p:cNvSpPr txBox="1"/>
          <p:nvPr/>
        </p:nvSpPr>
        <p:spPr>
          <a:xfrm rot="-170103">
            <a:off x="322263" y="21939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34" name="文本框 37"/>
          <p:cNvSpPr txBox="1"/>
          <p:nvPr/>
        </p:nvSpPr>
        <p:spPr>
          <a:xfrm rot="1029897">
            <a:off x="1338263" y="25415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35" name="文本框 45"/>
          <p:cNvSpPr txBox="1"/>
          <p:nvPr/>
        </p:nvSpPr>
        <p:spPr>
          <a:xfrm rot="-1380000">
            <a:off x="2117725" y="200342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36" name="文本框 46"/>
          <p:cNvSpPr txBox="1"/>
          <p:nvPr/>
        </p:nvSpPr>
        <p:spPr>
          <a:xfrm rot="-1380000">
            <a:off x="2687638" y="21732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37" name="文本框 47"/>
          <p:cNvSpPr txBox="1"/>
          <p:nvPr/>
        </p:nvSpPr>
        <p:spPr>
          <a:xfrm rot="-180000">
            <a:off x="2416175" y="27368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38" name="文本框 49"/>
          <p:cNvSpPr txBox="1"/>
          <p:nvPr/>
        </p:nvSpPr>
        <p:spPr>
          <a:xfrm rot="-1380000">
            <a:off x="3276600" y="23955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39" name="文本框 50"/>
          <p:cNvSpPr txBox="1"/>
          <p:nvPr/>
        </p:nvSpPr>
        <p:spPr>
          <a:xfrm rot="-1380000">
            <a:off x="2849563" y="29765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40" name="文本框 51"/>
          <p:cNvSpPr txBox="1"/>
          <p:nvPr/>
        </p:nvSpPr>
        <p:spPr>
          <a:xfrm rot="-1380000">
            <a:off x="3484563" y="31130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41" name="文本框 32"/>
          <p:cNvSpPr txBox="1"/>
          <p:nvPr/>
        </p:nvSpPr>
        <p:spPr>
          <a:xfrm rot="1209897">
            <a:off x="5114925" y="439578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42" name="文本框 34"/>
          <p:cNvSpPr txBox="1"/>
          <p:nvPr/>
        </p:nvSpPr>
        <p:spPr>
          <a:xfrm rot="-1030866">
            <a:off x="6313488" y="47513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43" name="文本框 36"/>
          <p:cNvSpPr txBox="1"/>
          <p:nvPr/>
        </p:nvSpPr>
        <p:spPr>
          <a:xfrm rot="368503">
            <a:off x="5773738" y="37163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44" name="文本框 37"/>
          <p:cNvSpPr txBox="1"/>
          <p:nvPr/>
        </p:nvSpPr>
        <p:spPr>
          <a:xfrm rot="829244">
            <a:off x="5284788" y="48307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45" name="文本框 45"/>
          <p:cNvSpPr txBox="1"/>
          <p:nvPr/>
        </p:nvSpPr>
        <p:spPr>
          <a:xfrm rot="-4502722">
            <a:off x="6778625" y="335756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46" name="文本框 46"/>
          <p:cNvSpPr txBox="1"/>
          <p:nvPr/>
        </p:nvSpPr>
        <p:spPr>
          <a:xfrm rot="2702238">
            <a:off x="7567613" y="39195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47" name="文本框 47"/>
          <p:cNvSpPr txBox="1"/>
          <p:nvPr/>
        </p:nvSpPr>
        <p:spPr>
          <a:xfrm rot="-3456638">
            <a:off x="6743700" y="42608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48" name="文本框 49"/>
          <p:cNvSpPr txBox="1"/>
          <p:nvPr/>
        </p:nvSpPr>
        <p:spPr>
          <a:xfrm rot="-3180423">
            <a:off x="8107363" y="41227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49" name="文本框 50"/>
          <p:cNvSpPr txBox="1"/>
          <p:nvPr/>
        </p:nvSpPr>
        <p:spPr>
          <a:xfrm rot="-3640556">
            <a:off x="7239000" y="44481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50" name="文本框 51"/>
          <p:cNvSpPr txBox="1"/>
          <p:nvPr/>
        </p:nvSpPr>
        <p:spPr>
          <a:xfrm rot="1549510">
            <a:off x="8029575" y="32591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51" name="文本框 32"/>
          <p:cNvSpPr txBox="1"/>
          <p:nvPr/>
        </p:nvSpPr>
        <p:spPr>
          <a:xfrm rot="4190103">
            <a:off x="4287838" y="33639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52" name="文本框 34"/>
          <p:cNvSpPr txBox="1"/>
          <p:nvPr/>
        </p:nvSpPr>
        <p:spPr>
          <a:xfrm rot="8340000">
            <a:off x="4922838" y="39957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53" name="文本框 36"/>
          <p:cNvSpPr txBox="1"/>
          <p:nvPr/>
        </p:nvSpPr>
        <p:spPr>
          <a:xfrm rot="-1160763">
            <a:off x="5773738" y="26082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54" name="文本框 37"/>
          <p:cNvSpPr txBox="1"/>
          <p:nvPr/>
        </p:nvSpPr>
        <p:spPr>
          <a:xfrm rot="39237">
            <a:off x="5649913" y="31305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55" name="文本框 45"/>
          <p:cNvSpPr txBox="1"/>
          <p:nvPr/>
        </p:nvSpPr>
        <p:spPr>
          <a:xfrm rot="-1160763">
            <a:off x="6334125" y="263048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56" name="文本框 46"/>
          <p:cNvSpPr txBox="1"/>
          <p:nvPr/>
        </p:nvSpPr>
        <p:spPr>
          <a:xfrm rot="-1160763">
            <a:off x="6704013" y="284480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57" name="文本框 47"/>
          <p:cNvSpPr txBox="1"/>
          <p:nvPr/>
        </p:nvSpPr>
        <p:spPr>
          <a:xfrm rot="39237">
            <a:off x="7185025" y="331470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58" name="文本框 49"/>
          <p:cNvSpPr txBox="1"/>
          <p:nvPr/>
        </p:nvSpPr>
        <p:spPr>
          <a:xfrm rot="-1160763">
            <a:off x="8021638" y="292417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59" name="文本框 50"/>
          <p:cNvSpPr txBox="1"/>
          <p:nvPr/>
        </p:nvSpPr>
        <p:spPr>
          <a:xfrm rot="-1160763">
            <a:off x="7488238" y="27908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60" name="文本框 51"/>
          <p:cNvSpPr txBox="1"/>
          <p:nvPr/>
        </p:nvSpPr>
        <p:spPr>
          <a:xfrm rot="-1160763">
            <a:off x="7964488" y="36512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61" name="文本框 32"/>
          <p:cNvSpPr txBox="1"/>
          <p:nvPr/>
        </p:nvSpPr>
        <p:spPr>
          <a:xfrm rot="4190103">
            <a:off x="2765425" y="41973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62" name="文本框 34"/>
          <p:cNvSpPr txBox="1"/>
          <p:nvPr/>
        </p:nvSpPr>
        <p:spPr>
          <a:xfrm rot="8340000">
            <a:off x="3924300" y="36734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63" name="文本框 36"/>
          <p:cNvSpPr txBox="1"/>
          <p:nvPr/>
        </p:nvSpPr>
        <p:spPr>
          <a:xfrm rot="2810103">
            <a:off x="3813175" y="25923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64" name="文本框 37"/>
          <p:cNvSpPr txBox="1"/>
          <p:nvPr/>
        </p:nvSpPr>
        <p:spPr>
          <a:xfrm rot="4010103">
            <a:off x="3813175" y="31353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65" name="文本框 45"/>
          <p:cNvSpPr txBox="1"/>
          <p:nvPr/>
        </p:nvSpPr>
        <p:spPr>
          <a:xfrm rot="2810103">
            <a:off x="4373563" y="26146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66" name="文本框 46"/>
          <p:cNvSpPr txBox="1"/>
          <p:nvPr/>
        </p:nvSpPr>
        <p:spPr>
          <a:xfrm rot="2810103">
            <a:off x="4743450" y="28289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67" name="文本框 47"/>
          <p:cNvSpPr txBox="1"/>
          <p:nvPr/>
        </p:nvSpPr>
        <p:spPr>
          <a:xfrm rot="4010103">
            <a:off x="4743450" y="33718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68" name="文本框 49"/>
          <p:cNvSpPr txBox="1"/>
          <p:nvPr/>
        </p:nvSpPr>
        <p:spPr>
          <a:xfrm rot="-1160763">
            <a:off x="6224588" y="340201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69" name="文本框 50"/>
          <p:cNvSpPr txBox="1"/>
          <p:nvPr/>
        </p:nvSpPr>
        <p:spPr>
          <a:xfrm rot="4020000">
            <a:off x="5218113" y="34877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70" name="文本框 51"/>
          <p:cNvSpPr txBox="1"/>
          <p:nvPr/>
        </p:nvSpPr>
        <p:spPr>
          <a:xfrm rot="-1160763">
            <a:off x="5599113" y="407670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71" name="文本框 32"/>
          <p:cNvSpPr txBox="1"/>
          <p:nvPr/>
        </p:nvSpPr>
        <p:spPr>
          <a:xfrm rot="5400000">
            <a:off x="1141413" y="40862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72" name="文本框 34"/>
          <p:cNvSpPr txBox="1"/>
          <p:nvPr/>
        </p:nvSpPr>
        <p:spPr>
          <a:xfrm rot="8340000">
            <a:off x="1881188" y="441007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73" name="文本框 36"/>
          <p:cNvSpPr txBox="1"/>
          <p:nvPr/>
        </p:nvSpPr>
        <p:spPr>
          <a:xfrm rot="2810103">
            <a:off x="1862138" y="35893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74" name="文本框 37"/>
          <p:cNvSpPr txBox="1"/>
          <p:nvPr/>
        </p:nvSpPr>
        <p:spPr>
          <a:xfrm rot="5220000">
            <a:off x="2297113" y="38719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75" name="文本框 45"/>
          <p:cNvSpPr txBox="1"/>
          <p:nvPr/>
        </p:nvSpPr>
        <p:spPr>
          <a:xfrm rot="2810103">
            <a:off x="2809875" y="36036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76" name="文本框 46"/>
          <p:cNvSpPr txBox="1"/>
          <p:nvPr/>
        </p:nvSpPr>
        <p:spPr>
          <a:xfrm rot="4020000">
            <a:off x="700088" y="28209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77" name="文本框 47"/>
          <p:cNvSpPr txBox="1"/>
          <p:nvPr/>
        </p:nvSpPr>
        <p:spPr>
          <a:xfrm rot="5220000">
            <a:off x="701675" y="37544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78" name="文本框 49"/>
          <p:cNvSpPr txBox="1"/>
          <p:nvPr/>
        </p:nvSpPr>
        <p:spPr>
          <a:xfrm rot="4020000">
            <a:off x="2463800" y="45974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79" name="文本框 50"/>
          <p:cNvSpPr txBox="1"/>
          <p:nvPr/>
        </p:nvSpPr>
        <p:spPr>
          <a:xfrm rot="4020000">
            <a:off x="3702050" y="42243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80" name="文本框 51"/>
          <p:cNvSpPr txBox="1"/>
          <p:nvPr/>
        </p:nvSpPr>
        <p:spPr>
          <a:xfrm rot="4020000">
            <a:off x="4071938" y="44386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81" name="文本框 32"/>
          <p:cNvSpPr txBox="1"/>
          <p:nvPr/>
        </p:nvSpPr>
        <p:spPr>
          <a:xfrm rot="-880739">
            <a:off x="514350" y="33718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82" name="文本框 34"/>
          <p:cNvSpPr txBox="1"/>
          <p:nvPr/>
        </p:nvSpPr>
        <p:spPr>
          <a:xfrm rot="8340000">
            <a:off x="1254125" y="34496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83" name="文本框 36"/>
          <p:cNvSpPr txBox="1"/>
          <p:nvPr/>
        </p:nvSpPr>
        <p:spPr>
          <a:xfrm rot="4020000">
            <a:off x="1670050" y="23685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84" name="文本框 37"/>
          <p:cNvSpPr txBox="1"/>
          <p:nvPr/>
        </p:nvSpPr>
        <p:spPr>
          <a:xfrm rot="5220000">
            <a:off x="1670050" y="29114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85" name="文本框 45"/>
          <p:cNvSpPr txBox="1"/>
          <p:nvPr/>
        </p:nvSpPr>
        <p:spPr>
          <a:xfrm rot="2810103">
            <a:off x="2230438" y="23907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86" name="文本框 46"/>
          <p:cNvSpPr txBox="1"/>
          <p:nvPr/>
        </p:nvSpPr>
        <p:spPr>
          <a:xfrm rot="2810103">
            <a:off x="2600325" y="26050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87" name="文本框 47"/>
          <p:cNvSpPr txBox="1"/>
          <p:nvPr/>
        </p:nvSpPr>
        <p:spPr>
          <a:xfrm rot="4010103">
            <a:off x="2328863" y="31702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88" name="文本框 49"/>
          <p:cNvSpPr txBox="1"/>
          <p:nvPr/>
        </p:nvSpPr>
        <p:spPr>
          <a:xfrm rot="2810103">
            <a:off x="3187700" y="28289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89" name="文本框 50"/>
          <p:cNvSpPr txBox="1"/>
          <p:nvPr/>
        </p:nvSpPr>
        <p:spPr>
          <a:xfrm rot="2810103">
            <a:off x="3074988" y="32639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90" name="文本框 51"/>
          <p:cNvSpPr txBox="1"/>
          <p:nvPr/>
        </p:nvSpPr>
        <p:spPr>
          <a:xfrm rot="2810103">
            <a:off x="3444875" y="34782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91" name="文本框 32"/>
          <p:cNvSpPr txBox="1"/>
          <p:nvPr/>
        </p:nvSpPr>
        <p:spPr>
          <a:xfrm rot="5400000">
            <a:off x="4751388" y="45402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92" name="文本框 34"/>
          <p:cNvSpPr txBox="1"/>
          <p:nvPr/>
        </p:nvSpPr>
        <p:spPr>
          <a:xfrm rot="3159237">
            <a:off x="5819775" y="48641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93" name="文本框 36"/>
          <p:cNvSpPr txBox="1"/>
          <p:nvPr/>
        </p:nvSpPr>
        <p:spPr>
          <a:xfrm rot="-1160763">
            <a:off x="6237288" y="378301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94" name="文本框 37"/>
          <p:cNvSpPr txBox="1"/>
          <p:nvPr/>
        </p:nvSpPr>
        <p:spPr>
          <a:xfrm rot="39237">
            <a:off x="6237288" y="43259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95" name="文本框 45"/>
          <p:cNvSpPr txBox="1"/>
          <p:nvPr/>
        </p:nvSpPr>
        <p:spPr>
          <a:xfrm rot="-1160763">
            <a:off x="6797675" y="38052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96" name="文本框 46"/>
          <p:cNvSpPr txBox="1"/>
          <p:nvPr/>
        </p:nvSpPr>
        <p:spPr>
          <a:xfrm rot="-1160763">
            <a:off x="7167563" y="40195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97" name="文本框 47"/>
          <p:cNvSpPr txBox="1"/>
          <p:nvPr/>
        </p:nvSpPr>
        <p:spPr>
          <a:xfrm rot="39237">
            <a:off x="6854825" y="45878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98" name="文本框 49"/>
          <p:cNvSpPr txBox="1"/>
          <p:nvPr/>
        </p:nvSpPr>
        <p:spPr>
          <a:xfrm rot="-1160763">
            <a:off x="7688263" y="43100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499" name="文本框 50"/>
          <p:cNvSpPr txBox="1"/>
          <p:nvPr/>
        </p:nvSpPr>
        <p:spPr>
          <a:xfrm rot="-1160763">
            <a:off x="7642225" y="4678363"/>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2500" name="文本框 51"/>
          <p:cNvSpPr txBox="1"/>
          <p:nvPr/>
        </p:nvSpPr>
        <p:spPr>
          <a:xfrm rot="-1160763">
            <a:off x="6780213" y="20034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2" name="Text Box 6"/>
          <p:cNvSpPr txBox="1"/>
          <p:nvPr/>
        </p:nvSpPr>
        <p:spPr>
          <a:xfrm>
            <a:off x="538163" y="2278063"/>
            <a:ext cx="8172450" cy="3046412"/>
          </a:xfrm>
          <a:prstGeom prst="rect">
            <a:avLst/>
          </a:prstGeom>
          <a:noFill/>
          <a:ln w="12700">
            <a:noFill/>
          </a:ln>
          <a:effectLst>
            <a:outerShdw dist="35921" dir="2699999" sy="50000" kx="2003315" algn="bl" rotWithShape="0">
              <a:srgbClr val="C0C0C0">
                <a:alpha val="79999"/>
              </a:srgbClr>
            </a:outerShdw>
          </a:effectLst>
        </p:spPr>
        <p:txBody>
          <a:bodyPr>
            <a:spAutoFit/>
          </a:bodyPr>
          <a:p>
            <a:pPr lvl="0">
              <a:lnSpc>
                <a:spcPct val="120000"/>
              </a:lnSpc>
            </a:pPr>
            <a:r>
              <a:rPr lang="zh-CN" altLang="en-US" sz="4000" b="1" dirty="0">
                <a:solidFill>
                  <a:srgbClr val="000000"/>
                </a:solidFill>
                <a:latin typeface="黑体" panose="02010609060101010101" pitchFamily="49" charset="-122"/>
                <a:ea typeface="黑体" panose="02010609060101010101" pitchFamily="49" charset="-122"/>
              </a:rPr>
              <a:t>历史文化名城丽江之所以充满魅力，是因为丽江的美。从一滴水的奇幻之旅中，你感受到了怎样的美？</a:t>
            </a:r>
            <a:endParaRPr lang="zh-CN" altLang="en-US" sz="4000" b="1" dirty="0">
              <a:solidFill>
                <a:srgbClr val="000000"/>
              </a:solidFill>
              <a:latin typeface="黑体" panose="02010609060101010101" pitchFamily="49" charset="-122"/>
              <a:ea typeface="黑体" panose="02010609060101010101" pitchFamily="49" charset="-122"/>
            </a:endParaRPr>
          </a:p>
          <a:p>
            <a:pPr lvl="0">
              <a:lnSpc>
                <a:spcPct val="120000"/>
              </a:lnSpc>
            </a:pPr>
            <a:endParaRPr lang="zh-CN" altLang="en-US" sz="4000" b="1" dirty="0">
              <a:solidFill>
                <a:srgbClr val="000000"/>
              </a:solidFill>
              <a:latin typeface="黑体" panose="02010609060101010101" pitchFamily="49" charset="-122"/>
              <a:ea typeface="黑体" panose="02010609060101010101" pitchFamily="49" charset="-122"/>
            </a:endParaRPr>
          </a:p>
        </p:txBody>
      </p:sp>
      <p:sp>
        <p:nvSpPr>
          <p:cNvPr id="5" name="矩形 4"/>
          <p:cNvSpPr/>
          <p:nvPr/>
        </p:nvSpPr>
        <p:spPr>
          <a:xfrm>
            <a:off x="774065" y="619760"/>
            <a:ext cx="7528560" cy="1198880"/>
          </a:xfrm>
          <a:prstGeom prst="rect">
            <a:avLst/>
          </a:prstGeom>
          <a:noFill/>
          <a:ln>
            <a:noFill/>
          </a:ln>
        </p:spPr>
        <p:txBody>
          <a:bodyPr wrap="none" rtlCol="0" anchor="t">
            <a:spAutoFit/>
          </a:bodyPr>
          <a:p>
            <a:pPr algn="ctr" fontAlgn="base"/>
            <a:r>
              <a:rPr lang="zh-CN" altLang="en-US" sz="7200" b="1" strike="noStrike" noProof="1">
                <a:ln w="9525" cmpd="sng">
                  <a:solidFill>
                    <a:schemeClr val="accent1"/>
                  </a:solidFill>
                  <a:prstDash val="solid"/>
                </a:ln>
                <a:solidFill>
                  <a:srgbClr val="C00000"/>
                </a:solidFill>
                <a:effectLst>
                  <a:glow rad="38100">
                    <a:schemeClr val="accent1">
                      <a:alpha val="40000"/>
                    </a:schemeClr>
                  </a:glow>
                </a:effectLst>
                <a:latin typeface="Arial" panose="020B0604020202020204" pitchFamily="34" charset="0"/>
                <a:ea typeface="宋体" panose="02010600030101010101" pitchFamily="2" charset="-122"/>
                <a:cs typeface="+mn-cs"/>
              </a:rPr>
              <a:t>跟随水滴，感受美</a:t>
            </a:r>
            <a:endParaRPr lang="zh-CN" altLang="en-US" sz="7200" b="1" strike="noStrike" noProof="1">
              <a:ln w="9525" cmpd="sng">
                <a:solidFill>
                  <a:schemeClr val="accent1"/>
                </a:solidFill>
                <a:prstDash val="solid"/>
              </a:ln>
              <a:solidFill>
                <a:srgbClr val="C00000"/>
              </a:solidFill>
              <a:effectLst>
                <a:glow rad="38100">
                  <a:schemeClr val="accent1">
                    <a:alpha val="40000"/>
                  </a:schemeClr>
                </a:glo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103425" name="文本框 32"/>
          <p:cNvSpPr txBox="1"/>
          <p:nvPr/>
        </p:nvSpPr>
        <p:spPr>
          <a:xfrm>
            <a:off x="4475163" y="3783013"/>
            <a:ext cx="500062" cy="168275"/>
          </a:xfrm>
          <a:prstGeom prst="rect">
            <a:avLst/>
          </a:prstGeom>
          <a:noFill/>
          <a:ln w="9525">
            <a:noFill/>
          </a:ln>
        </p:spPr>
        <p:txBody>
          <a:bodyPr wrap="none">
            <a:spAutoFit/>
          </a:bodyPr>
          <a:p>
            <a:pPr lvl="0"/>
            <a:r>
              <a:rPr lang="zh-CN" altLang="en-US"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26" name="文本框 34"/>
          <p:cNvSpPr txBox="1"/>
          <p:nvPr/>
        </p:nvSpPr>
        <p:spPr>
          <a:xfrm rot="-280097">
            <a:off x="8066088" y="24844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27" name="文本框 36"/>
          <p:cNvSpPr txBox="1"/>
          <p:nvPr/>
        </p:nvSpPr>
        <p:spPr>
          <a:xfrm rot="-5350866">
            <a:off x="5861050" y="21732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28" name="文本框 37"/>
          <p:cNvSpPr txBox="1"/>
          <p:nvPr/>
        </p:nvSpPr>
        <p:spPr>
          <a:xfrm rot="-4150866">
            <a:off x="5330825" y="25812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29" name="文本框 45"/>
          <p:cNvSpPr txBox="1"/>
          <p:nvPr/>
        </p:nvSpPr>
        <p:spPr>
          <a:xfrm rot="-5350866">
            <a:off x="6421438" y="21955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30" name="文本框 46"/>
          <p:cNvSpPr txBox="1"/>
          <p:nvPr/>
        </p:nvSpPr>
        <p:spPr>
          <a:xfrm rot="-424911">
            <a:off x="7067550" y="242728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31" name="文本框 47"/>
          <p:cNvSpPr txBox="1"/>
          <p:nvPr/>
        </p:nvSpPr>
        <p:spPr>
          <a:xfrm rot="-4150866">
            <a:off x="7654925" y="33559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32" name="文本框 49"/>
          <p:cNvSpPr txBox="1"/>
          <p:nvPr/>
        </p:nvSpPr>
        <p:spPr>
          <a:xfrm rot="657351">
            <a:off x="8167688" y="20399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33" name="文本框 50"/>
          <p:cNvSpPr txBox="1"/>
          <p:nvPr/>
        </p:nvSpPr>
        <p:spPr>
          <a:xfrm rot="1480325">
            <a:off x="7391400" y="21018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34" name="文本框 51"/>
          <p:cNvSpPr txBox="1"/>
          <p:nvPr/>
        </p:nvSpPr>
        <p:spPr>
          <a:xfrm rot="-5350866">
            <a:off x="8366125" y="35718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35" name="文本框 32"/>
          <p:cNvSpPr txBox="1"/>
          <p:nvPr/>
        </p:nvSpPr>
        <p:spPr>
          <a:xfrm>
            <a:off x="3262313" y="441801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36" name="文本框 34"/>
          <p:cNvSpPr txBox="1"/>
          <p:nvPr/>
        </p:nvSpPr>
        <p:spPr>
          <a:xfrm rot="4149897">
            <a:off x="4464050" y="43561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37" name="文本框 36"/>
          <p:cNvSpPr txBox="1"/>
          <p:nvPr/>
        </p:nvSpPr>
        <p:spPr>
          <a:xfrm rot="-1380000">
            <a:off x="3900488" y="215900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38" name="文本框 37"/>
          <p:cNvSpPr txBox="1"/>
          <p:nvPr/>
        </p:nvSpPr>
        <p:spPr>
          <a:xfrm rot="-180000">
            <a:off x="4130675" y="29114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39" name="文本框 45"/>
          <p:cNvSpPr txBox="1"/>
          <p:nvPr/>
        </p:nvSpPr>
        <p:spPr>
          <a:xfrm rot="-1380000">
            <a:off x="4460875" y="218122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40" name="文本框 46"/>
          <p:cNvSpPr txBox="1"/>
          <p:nvPr/>
        </p:nvSpPr>
        <p:spPr>
          <a:xfrm rot="-1380000">
            <a:off x="4830763" y="23955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41" name="文本框 47"/>
          <p:cNvSpPr txBox="1"/>
          <p:nvPr/>
        </p:nvSpPr>
        <p:spPr>
          <a:xfrm rot="-180000">
            <a:off x="5064125" y="30924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42" name="文本框 49"/>
          <p:cNvSpPr txBox="1"/>
          <p:nvPr/>
        </p:nvSpPr>
        <p:spPr>
          <a:xfrm rot="-5350866">
            <a:off x="6310313" y="29670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43" name="文本框 50"/>
          <p:cNvSpPr txBox="1"/>
          <p:nvPr/>
        </p:nvSpPr>
        <p:spPr>
          <a:xfrm rot="-170103">
            <a:off x="5589588" y="34480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44" name="文本框 51"/>
          <p:cNvSpPr txBox="1"/>
          <p:nvPr/>
        </p:nvSpPr>
        <p:spPr>
          <a:xfrm rot="-5350866">
            <a:off x="5845175" y="42910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45" name="文本框 32"/>
          <p:cNvSpPr txBox="1"/>
          <p:nvPr/>
        </p:nvSpPr>
        <p:spPr>
          <a:xfrm rot="1209897">
            <a:off x="1136650" y="47323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46" name="文本框 34"/>
          <p:cNvSpPr txBox="1"/>
          <p:nvPr/>
        </p:nvSpPr>
        <p:spPr>
          <a:xfrm rot="4149897">
            <a:off x="2143125" y="43132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47" name="文本框 36"/>
          <p:cNvSpPr txBox="1"/>
          <p:nvPr/>
        </p:nvSpPr>
        <p:spPr>
          <a:xfrm rot="-1380000">
            <a:off x="1604963" y="40862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48" name="文本框 37"/>
          <p:cNvSpPr txBox="1"/>
          <p:nvPr/>
        </p:nvSpPr>
        <p:spPr>
          <a:xfrm rot="1029897">
            <a:off x="2486025" y="3611563"/>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49" name="文本框 45"/>
          <p:cNvSpPr txBox="1"/>
          <p:nvPr/>
        </p:nvSpPr>
        <p:spPr>
          <a:xfrm rot="-1380000">
            <a:off x="3162300" y="40036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50" name="文本框 46"/>
          <p:cNvSpPr txBox="1"/>
          <p:nvPr/>
        </p:nvSpPr>
        <p:spPr>
          <a:xfrm rot="-170103">
            <a:off x="787400" y="238760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51" name="文本框 47"/>
          <p:cNvSpPr txBox="1"/>
          <p:nvPr/>
        </p:nvSpPr>
        <p:spPr>
          <a:xfrm rot="1029897">
            <a:off x="828675" y="42576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52" name="文本框 49"/>
          <p:cNvSpPr txBox="1"/>
          <p:nvPr/>
        </p:nvSpPr>
        <p:spPr>
          <a:xfrm rot="-170103">
            <a:off x="3009900" y="46942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53" name="文本框 50"/>
          <p:cNvSpPr txBox="1"/>
          <p:nvPr/>
        </p:nvSpPr>
        <p:spPr>
          <a:xfrm rot="-170103">
            <a:off x="4157663" y="40274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54" name="文本框 51"/>
          <p:cNvSpPr txBox="1"/>
          <p:nvPr/>
        </p:nvSpPr>
        <p:spPr>
          <a:xfrm rot="-170103">
            <a:off x="4324350" y="4786313"/>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55" name="文本框 32"/>
          <p:cNvSpPr txBox="1"/>
          <p:nvPr/>
        </p:nvSpPr>
        <p:spPr>
          <a:xfrm rot="-5070842">
            <a:off x="322263" y="28987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56" name="文本框 34"/>
          <p:cNvSpPr txBox="1"/>
          <p:nvPr/>
        </p:nvSpPr>
        <p:spPr>
          <a:xfrm rot="4149897">
            <a:off x="1339850" y="30162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57" name="文本框 36"/>
          <p:cNvSpPr txBox="1"/>
          <p:nvPr/>
        </p:nvSpPr>
        <p:spPr>
          <a:xfrm rot="-170103">
            <a:off x="322263" y="21939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58" name="文本框 37"/>
          <p:cNvSpPr txBox="1"/>
          <p:nvPr/>
        </p:nvSpPr>
        <p:spPr>
          <a:xfrm rot="1029897">
            <a:off x="1338263" y="25415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59" name="文本框 45"/>
          <p:cNvSpPr txBox="1"/>
          <p:nvPr/>
        </p:nvSpPr>
        <p:spPr>
          <a:xfrm rot="-1380000">
            <a:off x="2117725" y="200342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60" name="文本框 46"/>
          <p:cNvSpPr txBox="1"/>
          <p:nvPr/>
        </p:nvSpPr>
        <p:spPr>
          <a:xfrm rot="-1380000">
            <a:off x="2687638" y="21732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61" name="文本框 47"/>
          <p:cNvSpPr txBox="1"/>
          <p:nvPr/>
        </p:nvSpPr>
        <p:spPr>
          <a:xfrm rot="-180000">
            <a:off x="2416175" y="27368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62" name="文本框 49"/>
          <p:cNvSpPr txBox="1"/>
          <p:nvPr/>
        </p:nvSpPr>
        <p:spPr>
          <a:xfrm rot="-1380000">
            <a:off x="3276600" y="23955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63" name="文本框 50"/>
          <p:cNvSpPr txBox="1"/>
          <p:nvPr/>
        </p:nvSpPr>
        <p:spPr>
          <a:xfrm rot="-1380000">
            <a:off x="2849563" y="29765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64" name="文本框 51"/>
          <p:cNvSpPr txBox="1"/>
          <p:nvPr/>
        </p:nvSpPr>
        <p:spPr>
          <a:xfrm rot="-1380000">
            <a:off x="3484563" y="31130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65" name="文本框 32"/>
          <p:cNvSpPr txBox="1"/>
          <p:nvPr/>
        </p:nvSpPr>
        <p:spPr>
          <a:xfrm rot="1209897">
            <a:off x="5114925" y="439578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66" name="文本框 34"/>
          <p:cNvSpPr txBox="1"/>
          <p:nvPr/>
        </p:nvSpPr>
        <p:spPr>
          <a:xfrm rot="-1030866">
            <a:off x="6313488" y="47513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67" name="文本框 36"/>
          <p:cNvSpPr txBox="1"/>
          <p:nvPr/>
        </p:nvSpPr>
        <p:spPr>
          <a:xfrm rot="368503">
            <a:off x="5773738" y="37163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68" name="文本框 37"/>
          <p:cNvSpPr txBox="1"/>
          <p:nvPr/>
        </p:nvSpPr>
        <p:spPr>
          <a:xfrm rot="829244">
            <a:off x="5284788" y="48307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69" name="文本框 45"/>
          <p:cNvSpPr txBox="1"/>
          <p:nvPr/>
        </p:nvSpPr>
        <p:spPr>
          <a:xfrm rot="-4502722">
            <a:off x="6778625" y="335756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70" name="文本框 46"/>
          <p:cNvSpPr txBox="1"/>
          <p:nvPr/>
        </p:nvSpPr>
        <p:spPr>
          <a:xfrm rot="2702238">
            <a:off x="7567613" y="39195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71" name="文本框 47"/>
          <p:cNvSpPr txBox="1"/>
          <p:nvPr/>
        </p:nvSpPr>
        <p:spPr>
          <a:xfrm rot="-3456638">
            <a:off x="6743700" y="42608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72" name="文本框 49"/>
          <p:cNvSpPr txBox="1"/>
          <p:nvPr/>
        </p:nvSpPr>
        <p:spPr>
          <a:xfrm rot="-3180423">
            <a:off x="8107363" y="41227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73" name="文本框 50"/>
          <p:cNvSpPr txBox="1"/>
          <p:nvPr/>
        </p:nvSpPr>
        <p:spPr>
          <a:xfrm rot="-3640556">
            <a:off x="7239000" y="44481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74" name="文本框 51"/>
          <p:cNvSpPr txBox="1"/>
          <p:nvPr/>
        </p:nvSpPr>
        <p:spPr>
          <a:xfrm rot="1549510">
            <a:off x="8029575" y="32591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75" name="文本框 32"/>
          <p:cNvSpPr txBox="1"/>
          <p:nvPr/>
        </p:nvSpPr>
        <p:spPr>
          <a:xfrm rot="4190103">
            <a:off x="4287838" y="33639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76" name="文本框 34"/>
          <p:cNvSpPr txBox="1"/>
          <p:nvPr/>
        </p:nvSpPr>
        <p:spPr>
          <a:xfrm rot="8340000">
            <a:off x="4922838" y="39957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77" name="文本框 36"/>
          <p:cNvSpPr txBox="1"/>
          <p:nvPr/>
        </p:nvSpPr>
        <p:spPr>
          <a:xfrm rot="-1160763">
            <a:off x="5773738" y="26082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78" name="文本框 37"/>
          <p:cNvSpPr txBox="1"/>
          <p:nvPr/>
        </p:nvSpPr>
        <p:spPr>
          <a:xfrm rot="39237">
            <a:off x="5649913" y="31305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79" name="文本框 45"/>
          <p:cNvSpPr txBox="1"/>
          <p:nvPr/>
        </p:nvSpPr>
        <p:spPr>
          <a:xfrm rot="-1160763">
            <a:off x="6334125" y="263048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80" name="文本框 46"/>
          <p:cNvSpPr txBox="1"/>
          <p:nvPr/>
        </p:nvSpPr>
        <p:spPr>
          <a:xfrm rot="-1160763">
            <a:off x="6704013" y="284480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81" name="文本框 47"/>
          <p:cNvSpPr txBox="1"/>
          <p:nvPr/>
        </p:nvSpPr>
        <p:spPr>
          <a:xfrm rot="39237">
            <a:off x="7185025" y="331470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82" name="文本框 49"/>
          <p:cNvSpPr txBox="1"/>
          <p:nvPr/>
        </p:nvSpPr>
        <p:spPr>
          <a:xfrm rot="-1160763">
            <a:off x="8021638" y="292417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83" name="文本框 50"/>
          <p:cNvSpPr txBox="1"/>
          <p:nvPr/>
        </p:nvSpPr>
        <p:spPr>
          <a:xfrm rot="-1160763">
            <a:off x="7488238" y="27908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84" name="文本框 51"/>
          <p:cNvSpPr txBox="1"/>
          <p:nvPr/>
        </p:nvSpPr>
        <p:spPr>
          <a:xfrm rot="-1160763">
            <a:off x="7964488" y="36512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85" name="文本框 32"/>
          <p:cNvSpPr txBox="1"/>
          <p:nvPr/>
        </p:nvSpPr>
        <p:spPr>
          <a:xfrm rot="4190103">
            <a:off x="2765425" y="41973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86" name="文本框 34"/>
          <p:cNvSpPr txBox="1"/>
          <p:nvPr/>
        </p:nvSpPr>
        <p:spPr>
          <a:xfrm rot="8340000">
            <a:off x="3924300" y="36734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87" name="文本框 36"/>
          <p:cNvSpPr txBox="1"/>
          <p:nvPr/>
        </p:nvSpPr>
        <p:spPr>
          <a:xfrm rot="2810103">
            <a:off x="3813175" y="25923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88" name="文本框 37"/>
          <p:cNvSpPr txBox="1"/>
          <p:nvPr/>
        </p:nvSpPr>
        <p:spPr>
          <a:xfrm rot="4010103">
            <a:off x="3813175" y="31353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89" name="文本框 45"/>
          <p:cNvSpPr txBox="1"/>
          <p:nvPr/>
        </p:nvSpPr>
        <p:spPr>
          <a:xfrm rot="2810103">
            <a:off x="4373563" y="26146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90" name="文本框 46"/>
          <p:cNvSpPr txBox="1"/>
          <p:nvPr/>
        </p:nvSpPr>
        <p:spPr>
          <a:xfrm rot="2810103">
            <a:off x="4743450" y="28289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91" name="文本框 47"/>
          <p:cNvSpPr txBox="1"/>
          <p:nvPr/>
        </p:nvSpPr>
        <p:spPr>
          <a:xfrm rot="4010103">
            <a:off x="4743450" y="33718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92" name="文本框 49"/>
          <p:cNvSpPr txBox="1"/>
          <p:nvPr/>
        </p:nvSpPr>
        <p:spPr>
          <a:xfrm rot="-1160763">
            <a:off x="6224588" y="340201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93" name="文本框 50"/>
          <p:cNvSpPr txBox="1"/>
          <p:nvPr/>
        </p:nvSpPr>
        <p:spPr>
          <a:xfrm rot="4020000">
            <a:off x="5218113" y="34877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94" name="文本框 51"/>
          <p:cNvSpPr txBox="1"/>
          <p:nvPr/>
        </p:nvSpPr>
        <p:spPr>
          <a:xfrm rot="-1160763">
            <a:off x="5599113" y="407670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95" name="文本框 32"/>
          <p:cNvSpPr txBox="1"/>
          <p:nvPr/>
        </p:nvSpPr>
        <p:spPr>
          <a:xfrm rot="5400000">
            <a:off x="1141413" y="40862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96" name="文本框 34"/>
          <p:cNvSpPr txBox="1"/>
          <p:nvPr/>
        </p:nvSpPr>
        <p:spPr>
          <a:xfrm rot="8340000">
            <a:off x="1881188" y="441007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97" name="文本框 36"/>
          <p:cNvSpPr txBox="1"/>
          <p:nvPr/>
        </p:nvSpPr>
        <p:spPr>
          <a:xfrm rot="2810103">
            <a:off x="1862138" y="35893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98" name="文本框 37"/>
          <p:cNvSpPr txBox="1"/>
          <p:nvPr/>
        </p:nvSpPr>
        <p:spPr>
          <a:xfrm rot="5220000">
            <a:off x="2297113" y="38719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499" name="文本框 45"/>
          <p:cNvSpPr txBox="1"/>
          <p:nvPr/>
        </p:nvSpPr>
        <p:spPr>
          <a:xfrm rot="2810103">
            <a:off x="2809875" y="36036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500" name="文本框 46"/>
          <p:cNvSpPr txBox="1"/>
          <p:nvPr/>
        </p:nvSpPr>
        <p:spPr>
          <a:xfrm rot="4020000">
            <a:off x="700088" y="28209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501" name="文本框 47"/>
          <p:cNvSpPr txBox="1"/>
          <p:nvPr/>
        </p:nvSpPr>
        <p:spPr>
          <a:xfrm rot="5220000">
            <a:off x="701675" y="37544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502" name="文本框 49"/>
          <p:cNvSpPr txBox="1"/>
          <p:nvPr/>
        </p:nvSpPr>
        <p:spPr>
          <a:xfrm rot="4020000">
            <a:off x="2463800" y="45974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503" name="文本框 50"/>
          <p:cNvSpPr txBox="1"/>
          <p:nvPr/>
        </p:nvSpPr>
        <p:spPr>
          <a:xfrm rot="4020000">
            <a:off x="3702050" y="42243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504" name="文本框 51"/>
          <p:cNvSpPr txBox="1"/>
          <p:nvPr/>
        </p:nvSpPr>
        <p:spPr>
          <a:xfrm rot="4020000">
            <a:off x="4071938" y="44386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505" name="文本框 32"/>
          <p:cNvSpPr txBox="1"/>
          <p:nvPr/>
        </p:nvSpPr>
        <p:spPr>
          <a:xfrm rot="-880739">
            <a:off x="514350" y="33718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506" name="文本框 34"/>
          <p:cNvSpPr txBox="1"/>
          <p:nvPr/>
        </p:nvSpPr>
        <p:spPr>
          <a:xfrm rot="8340000">
            <a:off x="1254125" y="34496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507" name="文本框 36"/>
          <p:cNvSpPr txBox="1"/>
          <p:nvPr/>
        </p:nvSpPr>
        <p:spPr>
          <a:xfrm rot="4020000">
            <a:off x="1670050" y="23685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508" name="文本框 37"/>
          <p:cNvSpPr txBox="1"/>
          <p:nvPr/>
        </p:nvSpPr>
        <p:spPr>
          <a:xfrm rot="5220000">
            <a:off x="1670050" y="29114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509" name="文本框 45"/>
          <p:cNvSpPr txBox="1"/>
          <p:nvPr/>
        </p:nvSpPr>
        <p:spPr>
          <a:xfrm rot="2810103">
            <a:off x="2230438" y="23907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510" name="文本框 46"/>
          <p:cNvSpPr txBox="1"/>
          <p:nvPr/>
        </p:nvSpPr>
        <p:spPr>
          <a:xfrm rot="2810103">
            <a:off x="2600325" y="26050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511" name="文本框 47"/>
          <p:cNvSpPr txBox="1"/>
          <p:nvPr/>
        </p:nvSpPr>
        <p:spPr>
          <a:xfrm rot="4010103">
            <a:off x="2328863" y="31702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512" name="文本框 49"/>
          <p:cNvSpPr txBox="1"/>
          <p:nvPr/>
        </p:nvSpPr>
        <p:spPr>
          <a:xfrm rot="2810103">
            <a:off x="3187700" y="28289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513" name="文本框 50"/>
          <p:cNvSpPr txBox="1"/>
          <p:nvPr/>
        </p:nvSpPr>
        <p:spPr>
          <a:xfrm rot="2810103">
            <a:off x="3074988" y="32639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514" name="文本框 51"/>
          <p:cNvSpPr txBox="1"/>
          <p:nvPr/>
        </p:nvSpPr>
        <p:spPr>
          <a:xfrm rot="2810103">
            <a:off x="3444875" y="34782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515" name="文本框 32"/>
          <p:cNvSpPr txBox="1"/>
          <p:nvPr/>
        </p:nvSpPr>
        <p:spPr>
          <a:xfrm rot="5400000">
            <a:off x="4751388" y="45402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516" name="文本框 34"/>
          <p:cNvSpPr txBox="1"/>
          <p:nvPr/>
        </p:nvSpPr>
        <p:spPr>
          <a:xfrm rot="3159237">
            <a:off x="5819775" y="48641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517" name="文本框 36"/>
          <p:cNvSpPr txBox="1"/>
          <p:nvPr/>
        </p:nvSpPr>
        <p:spPr>
          <a:xfrm rot="-1160763">
            <a:off x="6237288" y="378301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518" name="文本框 37"/>
          <p:cNvSpPr txBox="1"/>
          <p:nvPr/>
        </p:nvSpPr>
        <p:spPr>
          <a:xfrm rot="39237">
            <a:off x="6237288" y="43259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519" name="文本框 45"/>
          <p:cNvSpPr txBox="1"/>
          <p:nvPr/>
        </p:nvSpPr>
        <p:spPr>
          <a:xfrm rot="-1160763">
            <a:off x="6797675" y="38052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520" name="文本框 46"/>
          <p:cNvSpPr txBox="1"/>
          <p:nvPr/>
        </p:nvSpPr>
        <p:spPr>
          <a:xfrm rot="-1160763">
            <a:off x="7167563" y="40195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521" name="文本框 47"/>
          <p:cNvSpPr txBox="1"/>
          <p:nvPr/>
        </p:nvSpPr>
        <p:spPr>
          <a:xfrm rot="39237">
            <a:off x="6854825" y="45878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522" name="文本框 49"/>
          <p:cNvSpPr txBox="1"/>
          <p:nvPr/>
        </p:nvSpPr>
        <p:spPr>
          <a:xfrm rot="-1160763">
            <a:off x="7688263" y="43100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523" name="文本框 50"/>
          <p:cNvSpPr txBox="1"/>
          <p:nvPr/>
        </p:nvSpPr>
        <p:spPr>
          <a:xfrm rot="-1160763">
            <a:off x="7642225" y="4678363"/>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3524" name="文本框 51"/>
          <p:cNvSpPr txBox="1"/>
          <p:nvPr/>
        </p:nvSpPr>
        <p:spPr>
          <a:xfrm rot="-1160763">
            <a:off x="6780213" y="20034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3" name="文本框 3"/>
          <p:cNvSpPr txBox="1"/>
          <p:nvPr/>
        </p:nvSpPr>
        <p:spPr>
          <a:xfrm>
            <a:off x="381000" y="965200"/>
            <a:ext cx="8485188" cy="1125538"/>
          </a:xfrm>
          <a:prstGeom prst="rect">
            <a:avLst/>
          </a:prstGeom>
          <a:noFill/>
          <a:ln w="9525">
            <a:noFill/>
          </a:ln>
        </p:spPr>
        <p:txBody>
          <a:bodyPr>
            <a:spAutoFit/>
          </a:bodyPr>
          <a:p>
            <a:pPr lvl="0">
              <a:lnSpc>
                <a:spcPct val="120000"/>
              </a:lnSpc>
            </a:pPr>
            <a:r>
              <a:rPr lang="en-US" altLang="zh-CN" sz="2800" b="1">
                <a:solidFill>
                  <a:srgbClr val="0000FF"/>
                </a:solidFill>
                <a:latin typeface="楷体" panose="02010609060101010101" pitchFamily="49" charset="-122"/>
                <a:ea typeface="楷体" panose="02010609060101010101" pitchFamily="49" charset="-122"/>
              </a:rPr>
              <a:t>1.</a:t>
            </a:r>
            <a:r>
              <a:rPr lang="zh-CN" altLang="en-US" sz="2800" b="1" dirty="0">
                <a:solidFill>
                  <a:srgbClr val="0000FF"/>
                </a:solidFill>
                <a:latin typeface="楷体" panose="02010609060101010101" pitchFamily="49" charset="-122"/>
                <a:ea typeface="楷体" panose="02010609060101010101" pitchFamily="49" charset="-122"/>
              </a:rPr>
              <a:t>一路上，经过了许多高大挺拔的树，名叫松与杉。还有更多的树开满鲜花，叫作杜鹃，叫作山茶。</a:t>
            </a:r>
            <a:endParaRPr lang="zh-CN" altLang="en-US" sz="2800" b="1" dirty="0">
              <a:solidFill>
                <a:srgbClr val="0000FF"/>
              </a:solidFill>
              <a:latin typeface="楷体" panose="02010609060101010101" pitchFamily="49" charset="-122"/>
              <a:ea typeface="楷体" panose="02010609060101010101" pitchFamily="49" charset="-122"/>
            </a:endParaRPr>
          </a:p>
        </p:txBody>
      </p:sp>
      <p:sp>
        <p:nvSpPr>
          <p:cNvPr id="4" name="文本框 3"/>
          <p:cNvSpPr txBox="1"/>
          <p:nvPr/>
        </p:nvSpPr>
        <p:spPr>
          <a:xfrm>
            <a:off x="331788" y="2062163"/>
            <a:ext cx="8485187" cy="1641475"/>
          </a:xfrm>
          <a:prstGeom prst="rect">
            <a:avLst/>
          </a:prstGeom>
          <a:noFill/>
          <a:ln w="9525">
            <a:noFill/>
          </a:ln>
        </p:spPr>
        <p:txBody>
          <a:bodyPr>
            <a:spAutoFit/>
          </a:bodyPr>
          <a:p>
            <a:pPr lvl="0">
              <a:lnSpc>
                <a:spcPct val="120000"/>
              </a:lnSpc>
            </a:pPr>
            <a:r>
              <a:rPr lang="en-US" altLang="zh-CN" sz="2800" b="1">
                <a:solidFill>
                  <a:srgbClr val="0000FF"/>
                </a:solidFill>
                <a:latin typeface="楷体" panose="02010609060101010101" pitchFamily="49" charset="-122"/>
                <a:ea typeface="楷体" panose="02010609060101010101" pitchFamily="49" charset="-122"/>
              </a:rPr>
              <a:t>2.我还顺着人们远眺的目光看见了玉龙雪山，晶莹夺目矗立在蓝天下面。潭水映照雪山，真让人目眩神迷啊。</a:t>
            </a:r>
            <a:endParaRPr lang="en-US" altLang="zh-CN" sz="2800" b="1">
              <a:solidFill>
                <a:srgbClr val="0000FF"/>
              </a:solidFill>
              <a:latin typeface="楷体" panose="02010609060101010101" pitchFamily="49" charset="-122"/>
              <a:ea typeface="楷体" panose="02010609060101010101" pitchFamily="49" charset="-122"/>
            </a:endParaRPr>
          </a:p>
        </p:txBody>
      </p:sp>
      <p:sp>
        <p:nvSpPr>
          <p:cNvPr id="6" name="文本框 5"/>
          <p:cNvSpPr txBox="1"/>
          <p:nvPr/>
        </p:nvSpPr>
        <p:spPr>
          <a:xfrm>
            <a:off x="381000" y="3556000"/>
            <a:ext cx="8212138" cy="1641475"/>
          </a:xfrm>
          <a:prstGeom prst="rect">
            <a:avLst/>
          </a:prstGeom>
          <a:noFill/>
          <a:ln w="9525">
            <a:noFill/>
          </a:ln>
        </p:spPr>
        <p:txBody>
          <a:bodyPr>
            <a:spAutoFit/>
          </a:bodyPr>
          <a:p>
            <a:pPr lvl="0">
              <a:lnSpc>
                <a:spcPct val="120000"/>
              </a:lnSpc>
            </a:pPr>
            <a:r>
              <a:rPr lang="en-US" altLang="zh-CN" sz="2800" b="1">
                <a:solidFill>
                  <a:srgbClr val="0000FF"/>
                </a:solidFill>
                <a:latin typeface="楷体" panose="02010609060101010101" pitchFamily="49" charset="-122"/>
                <a:ea typeface="楷体" panose="02010609060101010101" pitchFamily="49" charset="-122"/>
              </a:rPr>
              <a:t>3.</a:t>
            </a:r>
            <a:r>
              <a:rPr lang="zh-CN" altLang="en-US" sz="2800" b="1" dirty="0">
                <a:solidFill>
                  <a:srgbClr val="0000FF"/>
                </a:solidFill>
                <a:latin typeface="楷体" panose="02010609060101010101" pitchFamily="49" charset="-122"/>
                <a:ea typeface="楷体" panose="02010609060101010101" pitchFamily="49" charset="-122"/>
              </a:rPr>
              <a:t>我乘水车转轮缓缓升高，看到了古城，看到了狮子山上苍劲的老柏树，看到了依山而起的重重房屋，看见了顺水而去的蜿蜒老街。</a:t>
            </a:r>
            <a:endParaRPr lang="zh-CN" altLang="en-US" sz="2800" b="1" dirty="0">
              <a:solidFill>
                <a:srgbClr val="0000FF"/>
              </a:solidFill>
              <a:latin typeface="楷体" panose="02010609060101010101" pitchFamily="49" charset="-122"/>
              <a:ea typeface="楷体" panose="02010609060101010101" pitchFamily="49" charset="-122"/>
            </a:endParaRPr>
          </a:p>
        </p:txBody>
      </p:sp>
      <p:sp>
        <p:nvSpPr>
          <p:cNvPr id="7" name="文本框 6"/>
          <p:cNvSpPr txBox="1"/>
          <p:nvPr/>
        </p:nvSpPr>
        <p:spPr>
          <a:xfrm>
            <a:off x="381000" y="5259388"/>
            <a:ext cx="8485188" cy="1641475"/>
          </a:xfrm>
          <a:prstGeom prst="rect">
            <a:avLst/>
          </a:prstGeom>
          <a:noFill/>
          <a:ln w="9525">
            <a:noFill/>
          </a:ln>
        </p:spPr>
        <p:txBody>
          <a:bodyPr>
            <a:spAutoFit/>
          </a:bodyPr>
          <a:p>
            <a:pPr lvl="0">
              <a:lnSpc>
                <a:spcPct val="120000"/>
              </a:lnSpc>
            </a:pPr>
            <a:r>
              <a:rPr lang="en-US" altLang="zh-CN" sz="2800" b="1">
                <a:solidFill>
                  <a:srgbClr val="0000FF"/>
                </a:solidFill>
                <a:latin typeface="楷体" panose="02010609060101010101" pitchFamily="49" charset="-122"/>
                <a:ea typeface="楷体" panose="02010609060101010101" pitchFamily="49" charset="-122"/>
              </a:rPr>
              <a:t>4.</a:t>
            </a:r>
            <a:r>
              <a:rPr lang="zh-CN" altLang="en-US" sz="2800" b="1" dirty="0">
                <a:solidFill>
                  <a:srgbClr val="0000FF"/>
                </a:solidFill>
                <a:latin typeface="楷体" panose="02010609060101010101" pitchFamily="49" charset="-122"/>
                <a:ea typeface="楷体" panose="02010609060101010101" pitchFamily="49" charset="-122"/>
              </a:rPr>
              <a:t>在宽广的丽江坝中流淌，穿越大地时，头顶上是满天星光。一些薄云掠过月亮时，就像丽江古城中，一个银匠，正在擦拭一只硕大的银盘。</a:t>
            </a:r>
            <a:endParaRPr lang="zh-CN" altLang="en-US" sz="2800" b="1" dirty="0">
              <a:solidFill>
                <a:srgbClr val="0000FF"/>
              </a:solidFill>
              <a:latin typeface="楷体" panose="02010609060101010101" pitchFamily="49" charset="-122"/>
              <a:ea typeface="楷体" panose="02010609060101010101" pitchFamily="49" charset="-122"/>
            </a:endParaRPr>
          </a:p>
        </p:txBody>
      </p:sp>
      <p:grpSp>
        <p:nvGrpSpPr>
          <p:cNvPr id="103529" name="组合 9"/>
          <p:cNvGrpSpPr/>
          <p:nvPr/>
        </p:nvGrpSpPr>
        <p:grpSpPr>
          <a:xfrm>
            <a:off x="4654550" y="185738"/>
            <a:ext cx="4211638" cy="817562"/>
            <a:chOff x="926188" y="3137773"/>
            <a:chExt cx="7392401" cy="743793"/>
          </a:xfrm>
        </p:grpSpPr>
        <p:sp>
          <p:nvSpPr>
            <p:cNvPr id="8" name="流程图: 决策 7"/>
            <p:cNvSpPr/>
            <p:nvPr/>
          </p:nvSpPr>
          <p:spPr>
            <a:xfrm>
              <a:off x="926188" y="3137773"/>
              <a:ext cx="7392401" cy="743793"/>
            </a:xfrm>
            <a:prstGeom prst="flowChartDecision">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lvl="0" algn="ctr" eaLnBrk="0" hangingPunct="0"/>
              <a:endParaRPr lang="zh-CN" altLang="en-US" dirty="0">
                <a:solidFill>
                  <a:srgbClr val="FFFFFF"/>
                </a:solidFill>
                <a:latin typeface="Cambria" panose="02040503050406030204" pitchFamily="18" charset="0"/>
                <a:ea typeface="华文楷体" pitchFamily="2" charset="-122"/>
              </a:endParaRPr>
            </a:p>
          </p:txBody>
        </p:sp>
        <p:sp>
          <p:nvSpPr>
            <p:cNvPr id="103531" name="文本框 8"/>
            <p:cNvSpPr txBox="1"/>
            <p:nvPr/>
          </p:nvSpPr>
          <p:spPr>
            <a:xfrm>
              <a:off x="2117576" y="3151538"/>
              <a:ext cx="5721783" cy="619731"/>
            </a:xfrm>
            <a:prstGeom prst="rect">
              <a:avLst/>
            </a:prstGeom>
            <a:noFill/>
            <a:ln w="9525">
              <a:noFill/>
            </a:ln>
          </p:spPr>
          <p:txBody>
            <a:bodyPr>
              <a:spAutoFit/>
            </a:bodyPr>
            <a:p>
              <a:pPr lvl="0">
                <a:lnSpc>
                  <a:spcPct val="120000"/>
                </a:lnSpc>
              </a:pPr>
              <a:r>
                <a:rPr lang="zh-CN" altLang="en-US" sz="3200" b="1" dirty="0">
                  <a:solidFill>
                    <a:schemeClr val="bg1"/>
                  </a:solidFill>
                  <a:latin typeface="楷体" panose="02010609060101010101" pitchFamily="49" charset="-122"/>
                  <a:ea typeface="楷体" panose="02010609060101010101" pitchFamily="49" charset="-122"/>
                </a:rPr>
                <a:t>自然景物之美</a:t>
              </a:r>
              <a:endParaRPr lang="zh-CN" altLang="en-US" sz="3200" b="1" dirty="0">
                <a:solidFill>
                  <a:schemeClr val="bg1"/>
                </a:solidFill>
                <a:latin typeface="楷体" panose="02010609060101010101" pitchFamily="49" charset="-122"/>
                <a:ea typeface="楷体" panose="02010609060101010101" pitchFamily="49"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4449" name="文本框 32"/>
          <p:cNvSpPr txBox="1"/>
          <p:nvPr/>
        </p:nvSpPr>
        <p:spPr>
          <a:xfrm>
            <a:off x="4475163" y="3783013"/>
            <a:ext cx="500062" cy="168275"/>
          </a:xfrm>
          <a:prstGeom prst="rect">
            <a:avLst/>
          </a:prstGeom>
          <a:noFill/>
          <a:ln w="9525">
            <a:noFill/>
          </a:ln>
        </p:spPr>
        <p:txBody>
          <a:bodyPr wrap="none">
            <a:spAutoFit/>
          </a:bodyPr>
          <a:p>
            <a:pPr lvl="0"/>
            <a:r>
              <a:rPr lang="zh-CN" altLang="en-US"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50" name="文本框 34"/>
          <p:cNvSpPr txBox="1"/>
          <p:nvPr/>
        </p:nvSpPr>
        <p:spPr>
          <a:xfrm rot="-280097">
            <a:off x="8066088" y="24844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51" name="文本框 36"/>
          <p:cNvSpPr txBox="1"/>
          <p:nvPr/>
        </p:nvSpPr>
        <p:spPr>
          <a:xfrm rot="-5350866">
            <a:off x="5861050" y="21732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52" name="文本框 37"/>
          <p:cNvSpPr txBox="1"/>
          <p:nvPr/>
        </p:nvSpPr>
        <p:spPr>
          <a:xfrm rot="-4150866">
            <a:off x="5330825" y="25812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53" name="文本框 45"/>
          <p:cNvSpPr txBox="1"/>
          <p:nvPr/>
        </p:nvSpPr>
        <p:spPr>
          <a:xfrm rot="-5350866">
            <a:off x="6421438" y="21955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54" name="文本框 46"/>
          <p:cNvSpPr txBox="1"/>
          <p:nvPr/>
        </p:nvSpPr>
        <p:spPr>
          <a:xfrm rot="-424911">
            <a:off x="7067550" y="242728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55" name="文本框 47"/>
          <p:cNvSpPr txBox="1"/>
          <p:nvPr/>
        </p:nvSpPr>
        <p:spPr>
          <a:xfrm rot="-4150866">
            <a:off x="7654925" y="33559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56" name="文本框 49"/>
          <p:cNvSpPr txBox="1"/>
          <p:nvPr/>
        </p:nvSpPr>
        <p:spPr>
          <a:xfrm rot="657351">
            <a:off x="8167688" y="20399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57" name="文本框 50"/>
          <p:cNvSpPr txBox="1"/>
          <p:nvPr/>
        </p:nvSpPr>
        <p:spPr>
          <a:xfrm rot="1480325">
            <a:off x="7391400" y="21018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58" name="文本框 51"/>
          <p:cNvSpPr txBox="1"/>
          <p:nvPr/>
        </p:nvSpPr>
        <p:spPr>
          <a:xfrm rot="-5350866">
            <a:off x="8366125" y="35718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59" name="文本框 32"/>
          <p:cNvSpPr txBox="1"/>
          <p:nvPr/>
        </p:nvSpPr>
        <p:spPr>
          <a:xfrm>
            <a:off x="3262313" y="441801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60" name="文本框 34"/>
          <p:cNvSpPr txBox="1"/>
          <p:nvPr/>
        </p:nvSpPr>
        <p:spPr>
          <a:xfrm rot="4149897">
            <a:off x="4464050" y="43561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61" name="文本框 36"/>
          <p:cNvSpPr txBox="1"/>
          <p:nvPr/>
        </p:nvSpPr>
        <p:spPr>
          <a:xfrm rot="-1380000">
            <a:off x="3900488" y="215900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62" name="文本框 37"/>
          <p:cNvSpPr txBox="1"/>
          <p:nvPr/>
        </p:nvSpPr>
        <p:spPr>
          <a:xfrm rot="-180000">
            <a:off x="4130675" y="29114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63" name="文本框 45"/>
          <p:cNvSpPr txBox="1"/>
          <p:nvPr/>
        </p:nvSpPr>
        <p:spPr>
          <a:xfrm rot="-1380000">
            <a:off x="4460875" y="218122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64" name="文本框 46"/>
          <p:cNvSpPr txBox="1"/>
          <p:nvPr/>
        </p:nvSpPr>
        <p:spPr>
          <a:xfrm rot="-1380000">
            <a:off x="4830763" y="23955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65" name="文本框 47"/>
          <p:cNvSpPr txBox="1"/>
          <p:nvPr/>
        </p:nvSpPr>
        <p:spPr>
          <a:xfrm rot="-180000">
            <a:off x="5064125" y="30924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66" name="文本框 49"/>
          <p:cNvSpPr txBox="1"/>
          <p:nvPr/>
        </p:nvSpPr>
        <p:spPr>
          <a:xfrm rot="-5350866">
            <a:off x="6310313" y="29670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67" name="文本框 50"/>
          <p:cNvSpPr txBox="1"/>
          <p:nvPr/>
        </p:nvSpPr>
        <p:spPr>
          <a:xfrm rot="-170103">
            <a:off x="5589588" y="34480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68" name="文本框 51"/>
          <p:cNvSpPr txBox="1"/>
          <p:nvPr/>
        </p:nvSpPr>
        <p:spPr>
          <a:xfrm rot="-5350866">
            <a:off x="5845175" y="42910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69" name="文本框 32"/>
          <p:cNvSpPr txBox="1"/>
          <p:nvPr/>
        </p:nvSpPr>
        <p:spPr>
          <a:xfrm rot="1209897">
            <a:off x="1136650" y="47323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70" name="文本框 34"/>
          <p:cNvSpPr txBox="1"/>
          <p:nvPr/>
        </p:nvSpPr>
        <p:spPr>
          <a:xfrm rot="4149897">
            <a:off x="2143125" y="43132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71" name="文本框 36"/>
          <p:cNvSpPr txBox="1"/>
          <p:nvPr/>
        </p:nvSpPr>
        <p:spPr>
          <a:xfrm rot="-1380000">
            <a:off x="1604963" y="40862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72" name="文本框 37"/>
          <p:cNvSpPr txBox="1"/>
          <p:nvPr/>
        </p:nvSpPr>
        <p:spPr>
          <a:xfrm rot="1029897">
            <a:off x="2486025" y="3611563"/>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73" name="文本框 45"/>
          <p:cNvSpPr txBox="1"/>
          <p:nvPr/>
        </p:nvSpPr>
        <p:spPr>
          <a:xfrm rot="-1380000">
            <a:off x="3162300" y="40036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74" name="文本框 46"/>
          <p:cNvSpPr txBox="1"/>
          <p:nvPr/>
        </p:nvSpPr>
        <p:spPr>
          <a:xfrm rot="-170103">
            <a:off x="787400" y="238760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75" name="文本框 47"/>
          <p:cNvSpPr txBox="1"/>
          <p:nvPr/>
        </p:nvSpPr>
        <p:spPr>
          <a:xfrm rot="1029897">
            <a:off x="828675" y="42576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76" name="文本框 49"/>
          <p:cNvSpPr txBox="1"/>
          <p:nvPr/>
        </p:nvSpPr>
        <p:spPr>
          <a:xfrm rot="-170103">
            <a:off x="3009900" y="46942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77" name="文本框 50"/>
          <p:cNvSpPr txBox="1"/>
          <p:nvPr/>
        </p:nvSpPr>
        <p:spPr>
          <a:xfrm rot="-170103">
            <a:off x="4157663" y="40274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78" name="文本框 51"/>
          <p:cNvSpPr txBox="1"/>
          <p:nvPr/>
        </p:nvSpPr>
        <p:spPr>
          <a:xfrm rot="-170103">
            <a:off x="4324350" y="4786313"/>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79" name="文本框 32"/>
          <p:cNvSpPr txBox="1"/>
          <p:nvPr/>
        </p:nvSpPr>
        <p:spPr>
          <a:xfrm rot="-5070842">
            <a:off x="322263" y="28987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80" name="文本框 34"/>
          <p:cNvSpPr txBox="1"/>
          <p:nvPr/>
        </p:nvSpPr>
        <p:spPr>
          <a:xfrm rot="4149897">
            <a:off x="1339850" y="30162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81" name="文本框 36"/>
          <p:cNvSpPr txBox="1"/>
          <p:nvPr/>
        </p:nvSpPr>
        <p:spPr>
          <a:xfrm rot="-170103">
            <a:off x="322263" y="21939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82" name="文本框 37"/>
          <p:cNvSpPr txBox="1"/>
          <p:nvPr/>
        </p:nvSpPr>
        <p:spPr>
          <a:xfrm rot="1029897">
            <a:off x="1338263" y="25415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83" name="文本框 45"/>
          <p:cNvSpPr txBox="1"/>
          <p:nvPr/>
        </p:nvSpPr>
        <p:spPr>
          <a:xfrm rot="-1380000">
            <a:off x="2117725" y="200342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84" name="文本框 46"/>
          <p:cNvSpPr txBox="1"/>
          <p:nvPr/>
        </p:nvSpPr>
        <p:spPr>
          <a:xfrm rot="-1380000">
            <a:off x="2687638" y="21732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85" name="文本框 47"/>
          <p:cNvSpPr txBox="1"/>
          <p:nvPr/>
        </p:nvSpPr>
        <p:spPr>
          <a:xfrm rot="-180000">
            <a:off x="2416175" y="27368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86" name="文本框 49"/>
          <p:cNvSpPr txBox="1"/>
          <p:nvPr/>
        </p:nvSpPr>
        <p:spPr>
          <a:xfrm rot="-1380000">
            <a:off x="3276600" y="23955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87" name="文本框 50"/>
          <p:cNvSpPr txBox="1"/>
          <p:nvPr/>
        </p:nvSpPr>
        <p:spPr>
          <a:xfrm rot="-1380000">
            <a:off x="2849563" y="29765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88" name="文本框 51"/>
          <p:cNvSpPr txBox="1"/>
          <p:nvPr/>
        </p:nvSpPr>
        <p:spPr>
          <a:xfrm rot="-1380000">
            <a:off x="3484563" y="31130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89" name="文本框 32"/>
          <p:cNvSpPr txBox="1"/>
          <p:nvPr/>
        </p:nvSpPr>
        <p:spPr>
          <a:xfrm rot="1209897">
            <a:off x="5114925" y="439578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90" name="文本框 34"/>
          <p:cNvSpPr txBox="1"/>
          <p:nvPr/>
        </p:nvSpPr>
        <p:spPr>
          <a:xfrm rot="-1030866">
            <a:off x="6313488" y="47513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91" name="文本框 36"/>
          <p:cNvSpPr txBox="1"/>
          <p:nvPr/>
        </p:nvSpPr>
        <p:spPr>
          <a:xfrm rot="368503">
            <a:off x="5773738" y="37163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92" name="文本框 37"/>
          <p:cNvSpPr txBox="1"/>
          <p:nvPr/>
        </p:nvSpPr>
        <p:spPr>
          <a:xfrm rot="829244">
            <a:off x="5284788" y="48307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93" name="文本框 45"/>
          <p:cNvSpPr txBox="1"/>
          <p:nvPr/>
        </p:nvSpPr>
        <p:spPr>
          <a:xfrm rot="-4502722">
            <a:off x="6778625" y="335756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94" name="文本框 46"/>
          <p:cNvSpPr txBox="1"/>
          <p:nvPr/>
        </p:nvSpPr>
        <p:spPr>
          <a:xfrm rot="2702238">
            <a:off x="7567613" y="39195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95" name="文本框 47"/>
          <p:cNvSpPr txBox="1"/>
          <p:nvPr/>
        </p:nvSpPr>
        <p:spPr>
          <a:xfrm rot="-3456638">
            <a:off x="6743700" y="42608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96" name="文本框 49"/>
          <p:cNvSpPr txBox="1"/>
          <p:nvPr/>
        </p:nvSpPr>
        <p:spPr>
          <a:xfrm rot="-3180423">
            <a:off x="8107363" y="41227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97" name="文本框 50"/>
          <p:cNvSpPr txBox="1"/>
          <p:nvPr/>
        </p:nvSpPr>
        <p:spPr>
          <a:xfrm rot="-3640556">
            <a:off x="7239000" y="44481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98" name="文本框 51"/>
          <p:cNvSpPr txBox="1"/>
          <p:nvPr/>
        </p:nvSpPr>
        <p:spPr>
          <a:xfrm rot="1549510">
            <a:off x="8029575" y="32591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499" name="文本框 32"/>
          <p:cNvSpPr txBox="1"/>
          <p:nvPr/>
        </p:nvSpPr>
        <p:spPr>
          <a:xfrm rot="4190103">
            <a:off x="4287838" y="33639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00" name="文本框 34"/>
          <p:cNvSpPr txBox="1"/>
          <p:nvPr/>
        </p:nvSpPr>
        <p:spPr>
          <a:xfrm rot="8340000">
            <a:off x="4922838" y="39957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01" name="文本框 36"/>
          <p:cNvSpPr txBox="1"/>
          <p:nvPr/>
        </p:nvSpPr>
        <p:spPr>
          <a:xfrm rot="-1160763">
            <a:off x="5773738" y="26082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02" name="文本框 37"/>
          <p:cNvSpPr txBox="1"/>
          <p:nvPr/>
        </p:nvSpPr>
        <p:spPr>
          <a:xfrm rot="39237">
            <a:off x="5649913" y="31305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03" name="文本框 45"/>
          <p:cNvSpPr txBox="1"/>
          <p:nvPr/>
        </p:nvSpPr>
        <p:spPr>
          <a:xfrm rot="-1160763">
            <a:off x="6334125" y="263048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04" name="文本框 46"/>
          <p:cNvSpPr txBox="1"/>
          <p:nvPr/>
        </p:nvSpPr>
        <p:spPr>
          <a:xfrm rot="-1160763">
            <a:off x="6704013" y="284480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05" name="文本框 47"/>
          <p:cNvSpPr txBox="1"/>
          <p:nvPr/>
        </p:nvSpPr>
        <p:spPr>
          <a:xfrm rot="39237">
            <a:off x="7185025" y="331470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06" name="文本框 49"/>
          <p:cNvSpPr txBox="1"/>
          <p:nvPr/>
        </p:nvSpPr>
        <p:spPr>
          <a:xfrm rot="-1160763">
            <a:off x="8021638" y="292417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07" name="文本框 50"/>
          <p:cNvSpPr txBox="1"/>
          <p:nvPr/>
        </p:nvSpPr>
        <p:spPr>
          <a:xfrm rot="-1160763">
            <a:off x="7488238" y="27908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08" name="文本框 51"/>
          <p:cNvSpPr txBox="1"/>
          <p:nvPr/>
        </p:nvSpPr>
        <p:spPr>
          <a:xfrm rot="-1160763">
            <a:off x="7964488" y="36512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09" name="文本框 32"/>
          <p:cNvSpPr txBox="1"/>
          <p:nvPr/>
        </p:nvSpPr>
        <p:spPr>
          <a:xfrm rot="4190103">
            <a:off x="2765425" y="41973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10" name="文本框 34"/>
          <p:cNvSpPr txBox="1"/>
          <p:nvPr/>
        </p:nvSpPr>
        <p:spPr>
          <a:xfrm rot="8340000">
            <a:off x="3924300" y="36734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11" name="文本框 36"/>
          <p:cNvSpPr txBox="1"/>
          <p:nvPr/>
        </p:nvSpPr>
        <p:spPr>
          <a:xfrm rot="2810103">
            <a:off x="3813175" y="25923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12" name="文本框 37"/>
          <p:cNvSpPr txBox="1"/>
          <p:nvPr/>
        </p:nvSpPr>
        <p:spPr>
          <a:xfrm rot="4010103">
            <a:off x="3813175" y="31353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13" name="文本框 45"/>
          <p:cNvSpPr txBox="1"/>
          <p:nvPr/>
        </p:nvSpPr>
        <p:spPr>
          <a:xfrm rot="2810103">
            <a:off x="4373563" y="26146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14" name="文本框 46"/>
          <p:cNvSpPr txBox="1"/>
          <p:nvPr/>
        </p:nvSpPr>
        <p:spPr>
          <a:xfrm rot="2810103">
            <a:off x="4743450" y="28289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15" name="文本框 47"/>
          <p:cNvSpPr txBox="1"/>
          <p:nvPr/>
        </p:nvSpPr>
        <p:spPr>
          <a:xfrm rot="4010103">
            <a:off x="4743450" y="33718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16" name="文本框 49"/>
          <p:cNvSpPr txBox="1"/>
          <p:nvPr/>
        </p:nvSpPr>
        <p:spPr>
          <a:xfrm rot="-1160763">
            <a:off x="6224588" y="340201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17" name="文本框 50"/>
          <p:cNvSpPr txBox="1"/>
          <p:nvPr/>
        </p:nvSpPr>
        <p:spPr>
          <a:xfrm rot="4020000">
            <a:off x="5218113" y="34877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18" name="文本框 51"/>
          <p:cNvSpPr txBox="1"/>
          <p:nvPr/>
        </p:nvSpPr>
        <p:spPr>
          <a:xfrm rot="-1160763">
            <a:off x="5599113" y="407670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19" name="文本框 32"/>
          <p:cNvSpPr txBox="1"/>
          <p:nvPr/>
        </p:nvSpPr>
        <p:spPr>
          <a:xfrm rot="5400000">
            <a:off x="1141413" y="40862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20" name="文本框 34"/>
          <p:cNvSpPr txBox="1"/>
          <p:nvPr/>
        </p:nvSpPr>
        <p:spPr>
          <a:xfrm rot="8340000">
            <a:off x="1881188" y="441007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21" name="文本框 36"/>
          <p:cNvSpPr txBox="1"/>
          <p:nvPr/>
        </p:nvSpPr>
        <p:spPr>
          <a:xfrm rot="2810103">
            <a:off x="1862138" y="35893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22" name="文本框 37"/>
          <p:cNvSpPr txBox="1"/>
          <p:nvPr/>
        </p:nvSpPr>
        <p:spPr>
          <a:xfrm rot="5220000">
            <a:off x="2297113" y="38719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23" name="文本框 45"/>
          <p:cNvSpPr txBox="1"/>
          <p:nvPr/>
        </p:nvSpPr>
        <p:spPr>
          <a:xfrm rot="2810103">
            <a:off x="2809875" y="36036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24" name="文本框 46"/>
          <p:cNvSpPr txBox="1"/>
          <p:nvPr/>
        </p:nvSpPr>
        <p:spPr>
          <a:xfrm rot="4020000">
            <a:off x="700088" y="28209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25" name="文本框 47"/>
          <p:cNvSpPr txBox="1"/>
          <p:nvPr/>
        </p:nvSpPr>
        <p:spPr>
          <a:xfrm rot="5220000">
            <a:off x="701675" y="37544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26" name="文本框 49"/>
          <p:cNvSpPr txBox="1"/>
          <p:nvPr/>
        </p:nvSpPr>
        <p:spPr>
          <a:xfrm rot="4020000">
            <a:off x="2463800" y="45974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27" name="文本框 50"/>
          <p:cNvSpPr txBox="1"/>
          <p:nvPr/>
        </p:nvSpPr>
        <p:spPr>
          <a:xfrm rot="4020000">
            <a:off x="3702050" y="42243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28" name="文本框 51"/>
          <p:cNvSpPr txBox="1"/>
          <p:nvPr/>
        </p:nvSpPr>
        <p:spPr>
          <a:xfrm rot="4020000">
            <a:off x="4071938" y="44386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29" name="文本框 32"/>
          <p:cNvSpPr txBox="1"/>
          <p:nvPr/>
        </p:nvSpPr>
        <p:spPr>
          <a:xfrm rot="-880739">
            <a:off x="514350" y="33718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30" name="文本框 34"/>
          <p:cNvSpPr txBox="1"/>
          <p:nvPr/>
        </p:nvSpPr>
        <p:spPr>
          <a:xfrm rot="8340000">
            <a:off x="1254125" y="34496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31" name="文本框 36"/>
          <p:cNvSpPr txBox="1"/>
          <p:nvPr/>
        </p:nvSpPr>
        <p:spPr>
          <a:xfrm rot="4020000">
            <a:off x="1670050" y="23685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32" name="文本框 37"/>
          <p:cNvSpPr txBox="1"/>
          <p:nvPr/>
        </p:nvSpPr>
        <p:spPr>
          <a:xfrm rot="5220000">
            <a:off x="1670050" y="29114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33" name="文本框 45"/>
          <p:cNvSpPr txBox="1"/>
          <p:nvPr/>
        </p:nvSpPr>
        <p:spPr>
          <a:xfrm rot="2810103">
            <a:off x="2230438" y="23907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34" name="文本框 46"/>
          <p:cNvSpPr txBox="1"/>
          <p:nvPr/>
        </p:nvSpPr>
        <p:spPr>
          <a:xfrm rot="2810103">
            <a:off x="2600325" y="26050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35" name="文本框 47"/>
          <p:cNvSpPr txBox="1"/>
          <p:nvPr/>
        </p:nvSpPr>
        <p:spPr>
          <a:xfrm rot="4010103">
            <a:off x="2328863" y="31702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36" name="文本框 49"/>
          <p:cNvSpPr txBox="1"/>
          <p:nvPr/>
        </p:nvSpPr>
        <p:spPr>
          <a:xfrm rot="2810103">
            <a:off x="3187700" y="28289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37" name="文本框 50"/>
          <p:cNvSpPr txBox="1"/>
          <p:nvPr/>
        </p:nvSpPr>
        <p:spPr>
          <a:xfrm rot="2810103">
            <a:off x="3074988" y="32639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38" name="文本框 51"/>
          <p:cNvSpPr txBox="1"/>
          <p:nvPr/>
        </p:nvSpPr>
        <p:spPr>
          <a:xfrm rot="2810103">
            <a:off x="3444875" y="34782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39" name="文本框 32"/>
          <p:cNvSpPr txBox="1"/>
          <p:nvPr/>
        </p:nvSpPr>
        <p:spPr>
          <a:xfrm rot="5400000">
            <a:off x="4751388" y="45402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40" name="文本框 34"/>
          <p:cNvSpPr txBox="1"/>
          <p:nvPr/>
        </p:nvSpPr>
        <p:spPr>
          <a:xfrm rot="3159237">
            <a:off x="5819775" y="48641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41" name="文本框 36"/>
          <p:cNvSpPr txBox="1"/>
          <p:nvPr/>
        </p:nvSpPr>
        <p:spPr>
          <a:xfrm rot="-1160763">
            <a:off x="6237288" y="378301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42" name="文本框 37"/>
          <p:cNvSpPr txBox="1"/>
          <p:nvPr/>
        </p:nvSpPr>
        <p:spPr>
          <a:xfrm rot="39237">
            <a:off x="6237288" y="43259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43" name="文本框 45"/>
          <p:cNvSpPr txBox="1"/>
          <p:nvPr/>
        </p:nvSpPr>
        <p:spPr>
          <a:xfrm rot="-1160763">
            <a:off x="6797675" y="38052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44" name="文本框 46"/>
          <p:cNvSpPr txBox="1"/>
          <p:nvPr/>
        </p:nvSpPr>
        <p:spPr>
          <a:xfrm rot="-1160763">
            <a:off x="7167563" y="40195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45" name="文本框 47"/>
          <p:cNvSpPr txBox="1"/>
          <p:nvPr/>
        </p:nvSpPr>
        <p:spPr>
          <a:xfrm rot="39237">
            <a:off x="6854825" y="45878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46" name="文本框 49"/>
          <p:cNvSpPr txBox="1"/>
          <p:nvPr/>
        </p:nvSpPr>
        <p:spPr>
          <a:xfrm rot="-1160763">
            <a:off x="7688263" y="43100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47" name="文本框 50"/>
          <p:cNvSpPr txBox="1"/>
          <p:nvPr/>
        </p:nvSpPr>
        <p:spPr>
          <a:xfrm rot="-1160763">
            <a:off x="7642225" y="4678363"/>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4548" name="文本框 51"/>
          <p:cNvSpPr txBox="1"/>
          <p:nvPr/>
        </p:nvSpPr>
        <p:spPr>
          <a:xfrm rot="-1160763">
            <a:off x="6780213" y="20034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3" name="文本框 3"/>
          <p:cNvSpPr txBox="1"/>
          <p:nvPr/>
        </p:nvSpPr>
        <p:spPr>
          <a:xfrm>
            <a:off x="215900" y="622300"/>
            <a:ext cx="8975725" cy="1641475"/>
          </a:xfrm>
          <a:prstGeom prst="rect">
            <a:avLst/>
          </a:prstGeom>
          <a:noFill/>
          <a:ln w="9525">
            <a:noFill/>
          </a:ln>
        </p:spPr>
        <p:txBody>
          <a:bodyPr>
            <a:spAutoFit/>
          </a:bodyPr>
          <a:p>
            <a:pPr lvl="0">
              <a:lnSpc>
                <a:spcPct val="120000"/>
              </a:lnSpc>
            </a:pPr>
            <a:r>
              <a:rPr lang="en-US" altLang="zh-CN" sz="2800" b="1">
                <a:solidFill>
                  <a:srgbClr val="0000FF"/>
                </a:solidFill>
                <a:latin typeface="楷体" panose="02010609060101010101" pitchFamily="49" charset="-122"/>
                <a:ea typeface="楷体" panose="02010609060101010101" pitchFamily="49" charset="-122"/>
              </a:rPr>
              <a:t>1.</a:t>
            </a:r>
            <a:r>
              <a:rPr lang="zh-CN" altLang="en-US" sz="2800" b="1" dirty="0">
                <a:solidFill>
                  <a:srgbClr val="0000FF"/>
                </a:solidFill>
                <a:latin typeface="楷体" panose="02010609060101010101" pitchFamily="49" charset="-122"/>
                <a:ea typeface="楷体" panose="02010609060101010101" pitchFamily="49" charset="-122"/>
              </a:rPr>
              <a:t>在山下，马帮在驿道来往。几座小山前，人们正在建筑一座城，村庄里的木匠与石匠，正往那里出发。牧羊人在草甸上放牧牛羊。</a:t>
            </a:r>
            <a:endParaRPr lang="zh-CN" altLang="en-US" sz="2800" b="1" dirty="0">
              <a:solidFill>
                <a:srgbClr val="0000FF"/>
              </a:solidFill>
              <a:latin typeface="楷体" panose="02010609060101010101" pitchFamily="49" charset="-122"/>
              <a:ea typeface="楷体" panose="02010609060101010101" pitchFamily="49" charset="-122"/>
            </a:endParaRPr>
          </a:p>
        </p:txBody>
      </p:sp>
      <p:sp>
        <p:nvSpPr>
          <p:cNvPr id="4" name="文本框 3"/>
          <p:cNvSpPr txBox="1"/>
          <p:nvPr/>
        </p:nvSpPr>
        <p:spPr>
          <a:xfrm>
            <a:off x="206375" y="2119313"/>
            <a:ext cx="8836025" cy="1641475"/>
          </a:xfrm>
          <a:prstGeom prst="rect">
            <a:avLst/>
          </a:prstGeom>
          <a:noFill/>
          <a:ln w="9525">
            <a:noFill/>
          </a:ln>
        </p:spPr>
        <p:txBody>
          <a:bodyPr>
            <a:spAutoFit/>
          </a:bodyPr>
          <a:p>
            <a:pPr lvl="0">
              <a:lnSpc>
                <a:spcPct val="120000"/>
              </a:lnSpc>
            </a:pPr>
            <a:r>
              <a:rPr lang="en-US" altLang="zh-CN" sz="2800" b="1">
                <a:solidFill>
                  <a:srgbClr val="0000FF"/>
                </a:solidFill>
                <a:latin typeface="楷体" panose="02010609060101010101" pitchFamily="49" charset="-122"/>
                <a:ea typeface="楷体" panose="02010609060101010101" pitchFamily="49" charset="-122"/>
              </a:rPr>
              <a:t>2.在街道，银匠“叮叮当当”敲打着银器；玉器店老板挂出了翡翠；字画店老板卖东巴象形文字的字画；白须垂胸的老者们，在演奏古代的音乐。</a:t>
            </a:r>
            <a:endParaRPr lang="en-US" altLang="zh-CN" sz="2800" b="1">
              <a:solidFill>
                <a:srgbClr val="0000FF"/>
              </a:solidFill>
              <a:latin typeface="楷体" panose="02010609060101010101" pitchFamily="49" charset="-122"/>
              <a:ea typeface="楷体" panose="02010609060101010101" pitchFamily="49" charset="-122"/>
            </a:endParaRPr>
          </a:p>
        </p:txBody>
      </p:sp>
      <p:sp>
        <p:nvSpPr>
          <p:cNvPr id="6" name="文本框 5"/>
          <p:cNvSpPr txBox="1"/>
          <p:nvPr/>
        </p:nvSpPr>
        <p:spPr>
          <a:xfrm>
            <a:off x="117475" y="3563938"/>
            <a:ext cx="8524875" cy="1641475"/>
          </a:xfrm>
          <a:prstGeom prst="rect">
            <a:avLst/>
          </a:prstGeom>
          <a:noFill/>
          <a:ln w="9525">
            <a:noFill/>
          </a:ln>
        </p:spPr>
        <p:txBody>
          <a:bodyPr>
            <a:spAutoFit/>
          </a:bodyPr>
          <a:p>
            <a:pPr lvl="0">
              <a:lnSpc>
                <a:spcPct val="120000"/>
              </a:lnSpc>
            </a:pPr>
            <a:r>
              <a:rPr lang="en-US" altLang="zh-CN" sz="2800" b="1">
                <a:solidFill>
                  <a:srgbClr val="0000FF"/>
                </a:solidFill>
                <a:latin typeface="楷体" panose="02010609060101010101" pitchFamily="49" charset="-122"/>
                <a:ea typeface="楷体" panose="02010609060101010101" pitchFamily="49" charset="-122"/>
              </a:rPr>
              <a:t>3.</a:t>
            </a:r>
            <a:r>
              <a:rPr lang="zh-CN" altLang="zh-CN" sz="2800" b="1" dirty="0">
                <a:solidFill>
                  <a:srgbClr val="0000FF"/>
                </a:solidFill>
                <a:latin typeface="楷体" panose="02010609060101010101" pitchFamily="49" charset="-122"/>
                <a:ea typeface="楷体" panose="02010609060101010101" pitchFamily="49" charset="-122"/>
              </a:rPr>
              <a:t>在院子里，浇花人给兰花浇水；楼下正屋，主人一家在闲话；楼上回廊，寄居的游客拍照，楼上的客人和楼下的主人大声交谈。</a:t>
            </a:r>
            <a:endParaRPr lang="zh-CN" altLang="en-US" sz="2800" b="1" dirty="0">
              <a:solidFill>
                <a:srgbClr val="0000FF"/>
              </a:solidFill>
              <a:latin typeface="楷体" panose="02010609060101010101" pitchFamily="49" charset="-122"/>
              <a:ea typeface="楷体" panose="02010609060101010101" pitchFamily="49" charset="-122"/>
            </a:endParaRPr>
          </a:p>
        </p:txBody>
      </p:sp>
      <p:sp>
        <p:nvSpPr>
          <p:cNvPr id="7" name="文本框 6"/>
          <p:cNvSpPr txBox="1"/>
          <p:nvPr/>
        </p:nvSpPr>
        <p:spPr>
          <a:xfrm>
            <a:off x="153988" y="5199063"/>
            <a:ext cx="8712200" cy="1123950"/>
          </a:xfrm>
          <a:prstGeom prst="rect">
            <a:avLst/>
          </a:prstGeom>
          <a:noFill/>
          <a:ln w="9525">
            <a:noFill/>
          </a:ln>
        </p:spPr>
        <p:txBody>
          <a:bodyPr>
            <a:spAutoFit/>
          </a:bodyPr>
          <a:p>
            <a:pPr lvl="0">
              <a:lnSpc>
                <a:spcPct val="120000"/>
              </a:lnSpc>
            </a:pPr>
            <a:r>
              <a:rPr lang="en-US" altLang="zh-CN" sz="2800" b="1">
                <a:solidFill>
                  <a:srgbClr val="0000FF"/>
                </a:solidFill>
                <a:latin typeface="楷体" panose="02010609060101010101" pitchFamily="49" charset="-122"/>
                <a:ea typeface="楷体" panose="02010609060101010101" pitchFamily="49" charset="-122"/>
              </a:rPr>
              <a:t>4.</a:t>
            </a:r>
            <a:r>
              <a:rPr lang="zh-CN" altLang="en-US" sz="2800" b="1" dirty="0">
                <a:solidFill>
                  <a:srgbClr val="0000FF"/>
                </a:solidFill>
                <a:latin typeface="楷体" panose="02010609060101010101" pitchFamily="49" charset="-122"/>
                <a:ea typeface="楷体" panose="02010609060101010101" pitchFamily="49" charset="-122"/>
              </a:rPr>
              <a:t>晚上，游客聚集的茶楼酒吧中，传来人们的欢笑与歌唱。</a:t>
            </a:r>
            <a:endParaRPr lang="zh-CN" altLang="en-US" sz="2800" b="1" dirty="0">
              <a:solidFill>
                <a:srgbClr val="0000FF"/>
              </a:solidFill>
              <a:latin typeface="楷体" panose="02010609060101010101" pitchFamily="49" charset="-122"/>
              <a:ea typeface="楷体" panose="02010609060101010101" pitchFamily="49" charset="-122"/>
            </a:endParaRPr>
          </a:p>
        </p:txBody>
      </p:sp>
      <p:grpSp>
        <p:nvGrpSpPr>
          <p:cNvPr id="104553" name="组合 9"/>
          <p:cNvGrpSpPr/>
          <p:nvPr/>
        </p:nvGrpSpPr>
        <p:grpSpPr>
          <a:xfrm>
            <a:off x="4889500" y="4763"/>
            <a:ext cx="4211638" cy="817562"/>
            <a:chOff x="926188" y="3137773"/>
            <a:chExt cx="7392401" cy="743793"/>
          </a:xfrm>
        </p:grpSpPr>
        <p:sp>
          <p:nvSpPr>
            <p:cNvPr id="8" name="流程图: 决策 7"/>
            <p:cNvSpPr/>
            <p:nvPr/>
          </p:nvSpPr>
          <p:spPr>
            <a:xfrm>
              <a:off x="926188" y="3137773"/>
              <a:ext cx="7392401" cy="743793"/>
            </a:xfrm>
            <a:prstGeom prst="flowChartDecision">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lvl="0" algn="ctr" eaLnBrk="0" hangingPunct="0"/>
              <a:endParaRPr lang="zh-CN" altLang="en-US" dirty="0">
                <a:solidFill>
                  <a:srgbClr val="FFFFFF"/>
                </a:solidFill>
                <a:latin typeface="Cambria" panose="02040503050406030204" pitchFamily="18" charset="0"/>
                <a:ea typeface="华文楷体" pitchFamily="2" charset="-122"/>
              </a:endParaRPr>
            </a:p>
          </p:txBody>
        </p:sp>
        <p:sp>
          <p:nvSpPr>
            <p:cNvPr id="104555" name="文本框 8"/>
            <p:cNvSpPr txBox="1"/>
            <p:nvPr/>
          </p:nvSpPr>
          <p:spPr>
            <a:xfrm>
              <a:off x="2117576" y="3151538"/>
              <a:ext cx="5721783" cy="619731"/>
            </a:xfrm>
            <a:prstGeom prst="rect">
              <a:avLst/>
            </a:prstGeom>
            <a:noFill/>
            <a:ln w="9525">
              <a:noFill/>
            </a:ln>
          </p:spPr>
          <p:txBody>
            <a:bodyPr>
              <a:spAutoFit/>
            </a:bodyPr>
            <a:p>
              <a:pPr lvl="0">
                <a:lnSpc>
                  <a:spcPct val="120000"/>
                </a:lnSpc>
              </a:pPr>
              <a:r>
                <a:rPr lang="zh-CN" altLang="en-US" sz="3200" b="1" dirty="0">
                  <a:solidFill>
                    <a:schemeClr val="bg1"/>
                  </a:solidFill>
                  <a:latin typeface="楷体" panose="02010609060101010101" pitchFamily="49" charset="-122"/>
                  <a:ea typeface="楷体" panose="02010609060101010101" pitchFamily="49" charset="-122"/>
                </a:rPr>
                <a:t>人文风情之美</a:t>
              </a:r>
              <a:endParaRPr lang="zh-CN" altLang="en-US" sz="3200" b="1" dirty="0">
                <a:solidFill>
                  <a:schemeClr val="bg1"/>
                </a:solidFill>
                <a:latin typeface="楷体" panose="02010609060101010101" pitchFamily="49" charset="-122"/>
                <a:ea typeface="楷体" panose="02010609060101010101" pitchFamily="49"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5473" name="文本框 32"/>
          <p:cNvSpPr txBox="1"/>
          <p:nvPr/>
        </p:nvSpPr>
        <p:spPr>
          <a:xfrm>
            <a:off x="4475163" y="3783013"/>
            <a:ext cx="500062" cy="168275"/>
          </a:xfrm>
          <a:prstGeom prst="rect">
            <a:avLst/>
          </a:prstGeom>
          <a:noFill/>
          <a:ln w="9525">
            <a:noFill/>
          </a:ln>
        </p:spPr>
        <p:txBody>
          <a:bodyPr wrap="none">
            <a:spAutoFit/>
          </a:bodyPr>
          <a:p>
            <a:pPr lvl="0"/>
            <a:r>
              <a:rPr lang="zh-CN" altLang="en-US"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474" name="文本框 34"/>
          <p:cNvSpPr txBox="1"/>
          <p:nvPr/>
        </p:nvSpPr>
        <p:spPr>
          <a:xfrm rot="-280097">
            <a:off x="8066088" y="24844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475" name="文本框 36"/>
          <p:cNvSpPr txBox="1"/>
          <p:nvPr/>
        </p:nvSpPr>
        <p:spPr>
          <a:xfrm rot="-5350866">
            <a:off x="5861050" y="21732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476" name="文本框 37"/>
          <p:cNvSpPr txBox="1"/>
          <p:nvPr/>
        </p:nvSpPr>
        <p:spPr>
          <a:xfrm rot="-4150866">
            <a:off x="5330825" y="25812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477" name="文本框 45"/>
          <p:cNvSpPr txBox="1"/>
          <p:nvPr/>
        </p:nvSpPr>
        <p:spPr>
          <a:xfrm rot="-5350866">
            <a:off x="6421438" y="21955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478" name="文本框 46"/>
          <p:cNvSpPr txBox="1"/>
          <p:nvPr/>
        </p:nvSpPr>
        <p:spPr>
          <a:xfrm rot="-424911">
            <a:off x="7067550" y="242728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479" name="文本框 47"/>
          <p:cNvSpPr txBox="1"/>
          <p:nvPr/>
        </p:nvSpPr>
        <p:spPr>
          <a:xfrm rot="-4150866">
            <a:off x="7654925" y="33559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480" name="文本框 49"/>
          <p:cNvSpPr txBox="1"/>
          <p:nvPr/>
        </p:nvSpPr>
        <p:spPr>
          <a:xfrm rot="657351">
            <a:off x="8167688" y="20399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481" name="文本框 50"/>
          <p:cNvSpPr txBox="1"/>
          <p:nvPr/>
        </p:nvSpPr>
        <p:spPr>
          <a:xfrm rot="1480325">
            <a:off x="7391400" y="21018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482" name="文本框 51"/>
          <p:cNvSpPr txBox="1"/>
          <p:nvPr/>
        </p:nvSpPr>
        <p:spPr>
          <a:xfrm rot="-5350866">
            <a:off x="8366125" y="35718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483" name="文本框 32"/>
          <p:cNvSpPr txBox="1"/>
          <p:nvPr/>
        </p:nvSpPr>
        <p:spPr>
          <a:xfrm>
            <a:off x="3262313" y="441801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484" name="文本框 34"/>
          <p:cNvSpPr txBox="1"/>
          <p:nvPr/>
        </p:nvSpPr>
        <p:spPr>
          <a:xfrm rot="4149897">
            <a:off x="4464050" y="43561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485" name="文本框 36"/>
          <p:cNvSpPr txBox="1"/>
          <p:nvPr/>
        </p:nvSpPr>
        <p:spPr>
          <a:xfrm rot="-1380000">
            <a:off x="3900488" y="215900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486" name="文本框 37"/>
          <p:cNvSpPr txBox="1"/>
          <p:nvPr/>
        </p:nvSpPr>
        <p:spPr>
          <a:xfrm rot="-180000">
            <a:off x="4130675" y="29114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487" name="文本框 45"/>
          <p:cNvSpPr txBox="1"/>
          <p:nvPr/>
        </p:nvSpPr>
        <p:spPr>
          <a:xfrm rot="-1380000">
            <a:off x="4460875" y="218122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488" name="文本框 46"/>
          <p:cNvSpPr txBox="1"/>
          <p:nvPr/>
        </p:nvSpPr>
        <p:spPr>
          <a:xfrm rot="-1380000">
            <a:off x="4830763" y="23955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489" name="文本框 47"/>
          <p:cNvSpPr txBox="1"/>
          <p:nvPr/>
        </p:nvSpPr>
        <p:spPr>
          <a:xfrm rot="-180000">
            <a:off x="5064125" y="30924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490" name="文本框 49"/>
          <p:cNvSpPr txBox="1"/>
          <p:nvPr/>
        </p:nvSpPr>
        <p:spPr>
          <a:xfrm rot="-5350866">
            <a:off x="6310313" y="29670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491" name="文本框 50"/>
          <p:cNvSpPr txBox="1"/>
          <p:nvPr/>
        </p:nvSpPr>
        <p:spPr>
          <a:xfrm rot="-170103">
            <a:off x="5589588" y="34480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492" name="文本框 51"/>
          <p:cNvSpPr txBox="1"/>
          <p:nvPr/>
        </p:nvSpPr>
        <p:spPr>
          <a:xfrm rot="-5350866">
            <a:off x="5845175" y="42910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493" name="文本框 32"/>
          <p:cNvSpPr txBox="1"/>
          <p:nvPr/>
        </p:nvSpPr>
        <p:spPr>
          <a:xfrm rot="1209897">
            <a:off x="1136650" y="47323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494" name="文本框 34"/>
          <p:cNvSpPr txBox="1"/>
          <p:nvPr/>
        </p:nvSpPr>
        <p:spPr>
          <a:xfrm rot="4149897">
            <a:off x="2143125" y="43132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495" name="文本框 36"/>
          <p:cNvSpPr txBox="1"/>
          <p:nvPr/>
        </p:nvSpPr>
        <p:spPr>
          <a:xfrm rot="-1380000">
            <a:off x="1604963" y="40862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496" name="文本框 37"/>
          <p:cNvSpPr txBox="1"/>
          <p:nvPr/>
        </p:nvSpPr>
        <p:spPr>
          <a:xfrm rot="1029897">
            <a:off x="2486025" y="3611563"/>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497" name="文本框 45"/>
          <p:cNvSpPr txBox="1"/>
          <p:nvPr/>
        </p:nvSpPr>
        <p:spPr>
          <a:xfrm rot="-1380000">
            <a:off x="3162300" y="40036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498" name="文本框 46"/>
          <p:cNvSpPr txBox="1"/>
          <p:nvPr/>
        </p:nvSpPr>
        <p:spPr>
          <a:xfrm rot="-170103">
            <a:off x="787400" y="238760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499" name="文本框 47"/>
          <p:cNvSpPr txBox="1"/>
          <p:nvPr/>
        </p:nvSpPr>
        <p:spPr>
          <a:xfrm rot="1029897">
            <a:off x="828675" y="42576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00" name="文本框 49"/>
          <p:cNvSpPr txBox="1"/>
          <p:nvPr/>
        </p:nvSpPr>
        <p:spPr>
          <a:xfrm rot="-170103">
            <a:off x="3009900" y="46942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01" name="文本框 50"/>
          <p:cNvSpPr txBox="1"/>
          <p:nvPr/>
        </p:nvSpPr>
        <p:spPr>
          <a:xfrm rot="-170103">
            <a:off x="4157663" y="40274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02" name="文本框 51"/>
          <p:cNvSpPr txBox="1"/>
          <p:nvPr/>
        </p:nvSpPr>
        <p:spPr>
          <a:xfrm rot="-170103">
            <a:off x="4324350" y="4786313"/>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03" name="文本框 32"/>
          <p:cNvSpPr txBox="1"/>
          <p:nvPr/>
        </p:nvSpPr>
        <p:spPr>
          <a:xfrm rot="-5070842">
            <a:off x="322263" y="28987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04" name="文本框 34"/>
          <p:cNvSpPr txBox="1"/>
          <p:nvPr/>
        </p:nvSpPr>
        <p:spPr>
          <a:xfrm rot="4149897">
            <a:off x="1339850" y="30162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05" name="文本框 36"/>
          <p:cNvSpPr txBox="1"/>
          <p:nvPr/>
        </p:nvSpPr>
        <p:spPr>
          <a:xfrm rot="-170103">
            <a:off x="322263" y="21939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06" name="文本框 37"/>
          <p:cNvSpPr txBox="1"/>
          <p:nvPr/>
        </p:nvSpPr>
        <p:spPr>
          <a:xfrm rot="1029897">
            <a:off x="1338263" y="25415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07" name="文本框 45"/>
          <p:cNvSpPr txBox="1"/>
          <p:nvPr/>
        </p:nvSpPr>
        <p:spPr>
          <a:xfrm rot="-1380000">
            <a:off x="2117725" y="200342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08" name="文本框 46"/>
          <p:cNvSpPr txBox="1"/>
          <p:nvPr/>
        </p:nvSpPr>
        <p:spPr>
          <a:xfrm rot="-1380000">
            <a:off x="2687638" y="21732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09" name="文本框 47"/>
          <p:cNvSpPr txBox="1"/>
          <p:nvPr/>
        </p:nvSpPr>
        <p:spPr>
          <a:xfrm rot="-180000">
            <a:off x="2416175" y="27368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10" name="文本框 49"/>
          <p:cNvSpPr txBox="1"/>
          <p:nvPr/>
        </p:nvSpPr>
        <p:spPr>
          <a:xfrm rot="-1380000">
            <a:off x="3276600" y="23955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11" name="文本框 50"/>
          <p:cNvSpPr txBox="1"/>
          <p:nvPr/>
        </p:nvSpPr>
        <p:spPr>
          <a:xfrm rot="-1380000">
            <a:off x="2849563" y="29765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12" name="文本框 51"/>
          <p:cNvSpPr txBox="1"/>
          <p:nvPr/>
        </p:nvSpPr>
        <p:spPr>
          <a:xfrm rot="-1380000">
            <a:off x="3484563" y="31130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13" name="文本框 32"/>
          <p:cNvSpPr txBox="1"/>
          <p:nvPr/>
        </p:nvSpPr>
        <p:spPr>
          <a:xfrm rot="1209897">
            <a:off x="5114925" y="439578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14" name="文本框 34"/>
          <p:cNvSpPr txBox="1"/>
          <p:nvPr/>
        </p:nvSpPr>
        <p:spPr>
          <a:xfrm rot="-1030866">
            <a:off x="6313488" y="47513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15" name="文本框 36"/>
          <p:cNvSpPr txBox="1"/>
          <p:nvPr/>
        </p:nvSpPr>
        <p:spPr>
          <a:xfrm rot="368503">
            <a:off x="5773738" y="37163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16" name="文本框 37"/>
          <p:cNvSpPr txBox="1"/>
          <p:nvPr/>
        </p:nvSpPr>
        <p:spPr>
          <a:xfrm rot="829244">
            <a:off x="5284788" y="48307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17" name="文本框 45"/>
          <p:cNvSpPr txBox="1"/>
          <p:nvPr/>
        </p:nvSpPr>
        <p:spPr>
          <a:xfrm rot="-4502722">
            <a:off x="6778625" y="335756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18" name="文本框 46"/>
          <p:cNvSpPr txBox="1"/>
          <p:nvPr/>
        </p:nvSpPr>
        <p:spPr>
          <a:xfrm rot="2702238">
            <a:off x="7567613" y="39195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19" name="文本框 47"/>
          <p:cNvSpPr txBox="1"/>
          <p:nvPr/>
        </p:nvSpPr>
        <p:spPr>
          <a:xfrm rot="-3456638">
            <a:off x="6743700" y="42608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20" name="文本框 49"/>
          <p:cNvSpPr txBox="1"/>
          <p:nvPr/>
        </p:nvSpPr>
        <p:spPr>
          <a:xfrm rot="-3180423">
            <a:off x="8107363" y="41227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21" name="文本框 50"/>
          <p:cNvSpPr txBox="1"/>
          <p:nvPr/>
        </p:nvSpPr>
        <p:spPr>
          <a:xfrm rot="-3640556">
            <a:off x="7239000" y="44481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22" name="文本框 51"/>
          <p:cNvSpPr txBox="1"/>
          <p:nvPr/>
        </p:nvSpPr>
        <p:spPr>
          <a:xfrm rot="1549510">
            <a:off x="8029575" y="32591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23" name="文本框 32"/>
          <p:cNvSpPr txBox="1"/>
          <p:nvPr/>
        </p:nvSpPr>
        <p:spPr>
          <a:xfrm rot="4190103">
            <a:off x="4287838" y="33639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24" name="文本框 34"/>
          <p:cNvSpPr txBox="1"/>
          <p:nvPr/>
        </p:nvSpPr>
        <p:spPr>
          <a:xfrm rot="8340000">
            <a:off x="4922838" y="39957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25" name="文本框 36"/>
          <p:cNvSpPr txBox="1"/>
          <p:nvPr/>
        </p:nvSpPr>
        <p:spPr>
          <a:xfrm rot="-1160763">
            <a:off x="5773738" y="26082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26" name="文本框 37"/>
          <p:cNvSpPr txBox="1"/>
          <p:nvPr/>
        </p:nvSpPr>
        <p:spPr>
          <a:xfrm rot="39237">
            <a:off x="5649913" y="31305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27" name="文本框 45"/>
          <p:cNvSpPr txBox="1"/>
          <p:nvPr/>
        </p:nvSpPr>
        <p:spPr>
          <a:xfrm rot="-1160763">
            <a:off x="6334125" y="263048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28" name="文本框 46"/>
          <p:cNvSpPr txBox="1"/>
          <p:nvPr/>
        </p:nvSpPr>
        <p:spPr>
          <a:xfrm rot="-1160763">
            <a:off x="6704013" y="284480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29" name="文本框 47"/>
          <p:cNvSpPr txBox="1"/>
          <p:nvPr/>
        </p:nvSpPr>
        <p:spPr>
          <a:xfrm rot="39237">
            <a:off x="7185025" y="331470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30" name="文本框 49"/>
          <p:cNvSpPr txBox="1"/>
          <p:nvPr/>
        </p:nvSpPr>
        <p:spPr>
          <a:xfrm rot="-1160763">
            <a:off x="8021638" y="292417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31" name="文本框 50"/>
          <p:cNvSpPr txBox="1"/>
          <p:nvPr/>
        </p:nvSpPr>
        <p:spPr>
          <a:xfrm rot="-1160763">
            <a:off x="7488238" y="27908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32" name="文本框 51"/>
          <p:cNvSpPr txBox="1"/>
          <p:nvPr/>
        </p:nvSpPr>
        <p:spPr>
          <a:xfrm rot="-1160763">
            <a:off x="7964488" y="36512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33" name="文本框 32"/>
          <p:cNvSpPr txBox="1"/>
          <p:nvPr/>
        </p:nvSpPr>
        <p:spPr>
          <a:xfrm rot="4190103">
            <a:off x="2765425" y="41973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34" name="文本框 34"/>
          <p:cNvSpPr txBox="1"/>
          <p:nvPr/>
        </p:nvSpPr>
        <p:spPr>
          <a:xfrm rot="8340000">
            <a:off x="3924300" y="36734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35" name="文本框 36"/>
          <p:cNvSpPr txBox="1"/>
          <p:nvPr/>
        </p:nvSpPr>
        <p:spPr>
          <a:xfrm rot="2810103">
            <a:off x="3813175" y="25923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36" name="文本框 37"/>
          <p:cNvSpPr txBox="1"/>
          <p:nvPr/>
        </p:nvSpPr>
        <p:spPr>
          <a:xfrm rot="4010103">
            <a:off x="3813175" y="31353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37" name="文本框 45"/>
          <p:cNvSpPr txBox="1"/>
          <p:nvPr/>
        </p:nvSpPr>
        <p:spPr>
          <a:xfrm rot="2810103">
            <a:off x="4373563" y="26146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38" name="文本框 46"/>
          <p:cNvSpPr txBox="1"/>
          <p:nvPr/>
        </p:nvSpPr>
        <p:spPr>
          <a:xfrm rot="2810103">
            <a:off x="4743450" y="28289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39" name="文本框 47"/>
          <p:cNvSpPr txBox="1"/>
          <p:nvPr/>
        </p:nvSpPr>
        <p:spPr>
          <a:xfrm rot="4010103">
            <a:off x="4743450" y="33718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40" name="文本框 49"/>
          <p:cNvSpPr txBox="1"/>
          <p:nvPr/>
        </p:nvSpPr>
        <p:spPr>
          <a:xfrm rot="-1160763">
            <a:off x="6224588" y="340201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41" name="文本框 50"/>
          <p:cNvSpPr txBox="1"/>
          <p:nvPr/>
        </p:nvSpPr>
        <p:spPr>
          <a:xfrm rot="4020000">
            <a:off x="5218113" y="34877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42" name="文本框 51"/>
          <p:cNvSpPr txBox="1"/>
          <p:nvPr/>
        </p:nvSpPr>
        <p:spPr>
          <a:xfrm rot="-1160763">
            <a:off x="5599113" y="407670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43" name="文本框 32"/>
          <p:cNvSpPr txBox="1"/>
          <p:nvPr/>
        </p:nvSpPr>
        <p:spPr>
          <a:xfrm rot="5400000">
            <a:off x="1141413" y="40862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44" name="文本框 34"/>
          <p:cNvSpPr txBox="1"/>
          <p:nvPr/>
        </p:nvSpPr>
        <p:spPr>
          <a:xfrm rot="8340000">
            <a:off x="1881188" y="441007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45" name="文本框 36"/>
          <p:cNvSpPr txBox="1"/>
          <p:nvPr/>
        </p:nvSpPr>
        <p:spPr>
          <a:xfrm rot="2810103">
            <a:off x="1862138" y="35893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46" name="文本框 37"/>
          <p:cNvSpPr txBox="1"/>
          <p:nvPr/>
        </p:nvSpPr>
        <p:spPr>
          <a:xfrm rot="5220000">
            <a:off x="2297113" y="38719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47" name="文本框 45"/>
          <p:cNvSpPr txBox="1"/>
          <p:nvPr/>
        </p:nvSpPr>
        <p:spPr>
          <a:xfrm rot="2810103">
            <a:off x="2809875" y="36036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48" name="文本框 46"/>
          <p:cNvSpPr txBox="1"/>
          <p:nvPr/>
        </p:nvSpPr>
        <p:spPr>
          <a:xfrm rot="4020000">
            <a:off x="700088" y="28209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49" name="文本框 47"/>
          <p:cNvSpPr txBox="1"/>
          <p:nvPr/>
        </p:nvSpPr>
        <p:spPr>
          <a:xfrm rot="5220000">
            <a:off x="701675" y="37544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50" name="文本框 49"/>
          <p:cNvSpPr txBox="1"/>
          <p:nvPr/>
        </p:nvSpPr>
        <p:spPr>
          <a:xfrm rot="4020000">
            <a:off x="2463800" y="45974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51" name="文本框 50"/>
          <p:cNvSpPr txBox="1"/>
          <p:nvPr/>
        </p:nvSpPr>
        <p:spPr>
          <a:xfrm rot="4020000">
            <a:off x="3702050" y="42243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52" name="文本框 51"/>
          <p:cNvSpPr txBox="1"/>
          <p:nvPr/>
        </p:nvSpPr>
        <p:spPr>
          <a:xfrm rot="4020000">
            <a:off x="4071938" y="44386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53" name="文本框 32"/>
          <p:cNvSpPr txBox="1"/>
          <p:nvPr/>
        </p:nvSpPr>
        <p:spPr>
          <a:xfrm rot="-880739">
            <a:off x="514350" y="33718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54" name="文本框 34"/>
          <p:cNvSpPr txBox="1"/>
          <p:nvPr/>
        </p:nvSpPr>
        <p:spPr>
          <a:xfrm rot="8340000">
            <a:off x="1254125" y="34496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55" name="文本框 36"/>
          <p:cNvSpPr txBox="1"/>
          <p:nvPr/>
        </p:nvSpPr>
        <p:spPr>
          <a:xfrm rot="4020000">
            <a:off x="1670050" y="23685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56" name="文本框 37"/>
          <p:cNvSpPr txBox="1"/>
          <p:nvPr/>
        </p:nvSpPr>
        <p:spPr>
          <a:xfrm rot="5220000">
            <a:off x="1670050" y="29114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57" name="文本框 45"/>
          <p:cNvSpPr txBox="1"/>
          <p:nvPr/>
        </p:nvSpPr>
        <p:spPr>
          <a:xfrm rot="2810103">
            <a:off x="2230438" y="23907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58" name="文本框 46"/>
          <p:cNvSpPr txBox="1"/>
          <p:nvPr/>
        </p:nvSpPr>
        <p:spPr>
          <a:xfrm rot="2810103">
            <a:off x="2600325" y="26050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59" name="文本框 47"/>
          <p:cNvSpPr txBox="1"/>
          <p:nvPr/>
        </p:nvSpPr>
        <p:spPr>
          <a:xfrm rot="4010103">
            <a:off x="2328863" y="31702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60" name="文本框 49"/>
          <p:cNvSpPr txBox="1"/>
          <p:nvPr/>
        </p:nvSpPr>
        <p:spPr>
          <a:xfrm rot="2810103">
            <a:off x="3187700" y="28289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61" name="文本框 50"/>
          <p:cNvSpPr txBox="1"/>
          <p:nvPr/>
        </p:nvSpPr>
        <p:spPr>
          <a:xfrm rot="2810103">
            <a:off x="3074988" y="32639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62" name="文本框 51"/>
          <p:cNvSpPr txBox="1"/>
          <p:nvPr/>
        </p:nvSpPr>
        <p:spPr>
          <a:xfrm rot="2810103">
            <a:off x="3444875" y="34782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63" name="文本框 32"/>
          <p:cNvSpPr txBox="1"/>
          <p:nvPr/>
        </p:nvSpPr>
        <p:spPr>
          <a:xfrm rot="5400000">
            <a:off x="4751388" y="45402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64" name="文本框 34"/>
          <p:cNvSpPr txBox="1"/>
          <p:nvPr/>
        </p:nvSpPr>
        <p:spPr>
          <a:xfrm rot="3159237">
            <a:off x="5819775" y="48641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65" name="文本框 36"/>
          <p:cNvSpPr txBox="1"/>
          <p:nvPr/>
        </p:nvSpPr>
        <p:spPr>
          <a:xfrm rot="-1160763">
            <a:off x="6237288" y="378301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66" name="文本框 37"/>
          <p:cNvSpPr txBox="1"/>
          <p:nvPr/>
        </p:nvSpPr>
        <p:spPr>
          <a:xfrm rot="39237">
            <a:off x="6237288" y="43259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67" name="文本框 45"/>
          <p:cNvSpPr txBox="1"/>
          <p:nvPr/>
        </p:nvSpPr>
        <p:spPr>
          <a:xfrm rot="-1160763">
            <a:off x="6797675" y="38052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68" name="文本框 46"/>
          <p:cNvSpPr txBox="1"/>
          <p:nvPr/>
        </p:nvSpPr>
        <p:spPr>
          <a:xfrm rot="-1160763">
            <a:off x="7167563" y="40195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69" name="文本框 47"/>
          <p:cNvSpPr txBox="1"/>
          <p:nvPr/>
        </p:nvSpPr>
        <p:spPr>
          <a:xfrm rot="39237">
            <a:off x="6854825" y="45878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70" name="文本框 49"/>
          <p:cNvSpPr txBox="1"/>
          <p:nvPr/>
        </p:nvSpPr>
        <p:spPr>
          <a:xfrm rot="-1160763">
            <a:off x="7688263" y="43100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71" name="文本框 50"/>
          <p:cNvSpPr txBox="1"/>
          <p:nvPr/>
        </p:nvSpPr>
        <p:spPr>
          <a:xfrm rot="-1160763">
            <a:off x="7642225" y="4678363"/>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05572" name="文本框 51"/>
          <p:cNvSpPr txBox="1"/>
          <p:nvPr/>
        </p:nvSpPr>
        <p:spPr>
          <a:xfrm rot="-1160763">
            <a:off x="6780213" y="20034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5" name="矩形 4"/>
          <p:cNvSpPr/>
          <p:nvPr/>
        </p:nvSpPr>
        <p:spPr>
          <a:xfrm>
            <a:off x="814705" y="2051050"/>
            <a:ext cx="7528560" cy="1198872"/>
          </a:xfrm>
          <a:prstGeom prst="rect">
            <a:avLst/>
          </a:prstGeom>
          <a:noFill/>
          <a:ln>
            <a:noFill/>
          </a:ln>
        </p:spPr>
        <p:txBody>
          <a:bodyPr wrap="none" rtlCol="0" anchor="t">
            <a:spAutoFit/>
          </a:bodyPr>
          <a:p>
            <a:pPr algn="ctr" fontAlgn="base"/>
            <a:r>
              <a:rPr lang="zh-CN" altLang="en-US" sz="7200" b="1" strike="noStrike" noProof="1">
                <a:ln w="9525" cmpd="sng">
                  <a:solidFill>
                    <a:schemeClr val="accent1"/>
                  </a:solidFill>
                  <a:prstDash val="solid"/>
                </a:ln>
                <a:solidFill>
                  <a:srgbClr val="C00000"/>
                </a:solidFill>
                <a:effectLst>
                  <a:glow rad="38100">
                    <a:schemeClr val="accent1">
                      <a:alpha val="40000"/>
                    </a:schemeClr>
                  </a:glow>
                </a:effectLst>
                <a:latin typeface="Arial" panose="020B0604020202020204" pitchFamily="34" charset="0"/>
                <a:ea typeface="宋体" panose="02010600030101010101" pitchFamily="2" charset="-122"/>
                <a:cs typeface="+mn-cs"/>
              </a:rPr>
              <a:t>品味语言，谈构思</a:t>
            </a:r>
            <a:endParaRPr lang="zh-CN" altLang="en-US" sz="7200" b="1" strike="noStrike" noProof="1">
              <a:ln w="9525" cmpd="sng">
                <a:solidFill>
                  <a:schemeClr val="accent1"/>
                </a:solidFill>
                <a:prstDash val="solid"/>
              </a:ln>
              <a:solidFill>
                <a:srgbClr val="C00000"/>
              </a:solidFill>
              <a:effectLst>
                <a:glow rad="38100">
                  <a:schemeClr val="accent1">
                    <a:alpha val="40000"/>
                  </a:schemeClr>
                </a:glow>
              </a:effectLst>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6497" name="文本框 13"/>
          <p:cNvSpPr txBox="1"/>
          <p:nvPr/>
        </p:nvSpPr>
        <p:spPr>
          <a:xfrm>
            <a:off x="1150938" y="3938588"/>
            <a:ext cx="6842125" cy="1863725"/>
          </a:xfrm>
          <a:prstGeom prst="rect">
            <a:avLst/>
          </a:prstGeom>
          <a:noFill/>
          <a:ln w="9525">
            <a:noFill/>
          </a:ln>
        </p:spPr>
        <p:txBody>
          <a:bodyPr>
            <a:spAutoFit/>
          </a:bodyPr>
          <a:p>
            <a:pPr lvl="0">
              <a:lnSpc>
                <a:spcPct val="120000"/>
              </a:lnSpc>
            </a:pPr>
            <a:r>
              <a:rPr lang="zh-CN" altLang="en-US" sz="3200" b="1" dirty="0">
                <a:latin typeface="楷体" panose="02010609060101010101" pitchFamily="49" charset="-122"/>
                <a:ea typeface="楷体" panose="02010609060101010101" pitchFamily="49" charset="-122"/>
              </a:rPr>
              <a:t>用</a:t>
            </a:r>
            <a:r>
              <a:rPr lang="zh-CN" altLang="en-US" sz="3200" b="1" dirty="0">
                <a:solidFill>
                  <a:srgbClr val="FF0000"/>
                </a:solidFill>
                <a:latin typeface="楷体" panose="02010609060101010101" pitchFamily="49" charset="-122"/>
                <a:ea typeface="楷体" panose="02010609060101010101" pitchFamily="49" charset="-122"/>
              </a:rPr>
              <a:t>排比</a:t>
            </a:r>
            <a:r>
              <a:rPr lang="zh-CN" altLang="en-US" sz="3200" b="1" dirty="0">
                <a:latin typeface="楷体" panose="02010609060101010101" pitchFamily="49" charset="-122"/>
                <a:ea typeface="楷体" panose="02010609060101010101" pitchFamily="49" charset="-122"/>
              </a:rPr>
              <a:t>句式写一滴水所经之处的繁华景象，富有纳西族的民族特色，充满人文风情。</a:t>
            </a:r>
            <a:endParaRPr lang="zh-CN" altLang="en-US" sz="3200" b="1" dirty="0">
              <a:latin typeface="楷体" panose="02010609060101010101" pitchFamily="49" charset="-122"/>
              <a:ea typeface="楷体" panose="02010609060101010101" pitchFamily="49" charset="-122"/>
            </a:endParaRPr>
          </a:p>
        </p:txBody>
      </p:sp>
      <p:sp>
        <p:nvSpPr>
          <p:cNvPr id="15" name="文本框 14"/>
          <p:cNvSpPr txBox="1"/>
          <p:nvPr/>
        </p:nvSpPr>
        <p:spPr>
          <a:xfrm>
            <a:off x="758825" y="1535113"/>
            <a:ext cx="7624763" cy="2159000"/>
          </a:xfrm>
          <a:prstGeom prst="rect">
            <a:avLst/>
          </a:prstGeom>
          <a:noFill/>
          <a:ln w="9525">
            <a:noFill/>
          </a:ln>
        </p:spPr>
        <p:txBody>
          <a:bodyPr>
            <a:spAutoFit/>
          </a:bodyPr>
          <a:p>
            <a:pPr lvl="0">
              <a:lnSpc>
                <a:spcPct val="120000"/>
              </a:lnSpc>
            </a:pPr>
            <a:r>
              <a:rPr lang="zh-CN" altLang="en-US" sz="2800" b="1" dirty="0">
                <a:solidFill>
                  <a:srgbClr val="0000FF"/>
                </a:solidFill>
                <a:latin typeface="楷体" panose="02010609060101010101" pitchFamily="49" charset="-122"/>
                <a:ea typeface="楷体" panose="02010609060101010101" pitchFamily="49" charset="-122"/>
              </a:rPr>
              <a:t>    我经过叮叮当当敲打着银器的小店。经过挂着水一样碧绿的翡翠的玉器店。经过一座院子，白须垂胸的老者们，在演奏古代的音乐。经过售卖纳西族的东巴象形文字的字画店。</a:t>
            </a:r>
            <a:endParaRPr lang="zh-CN" altLang="en-US" sz="2800" b="1" dirty="0">
              <a:solidFill>
                <a:srgbClr val="0000FF"/>
              </a:solidFill>
              <a:latin typeface="楷体" panose="02010609060101010101" pitchFamily="49" charset="-122"/>
              <a:ea typeface="楷体" panose="02010609060101010101" pitchFamily="49" charset="-122"/>
            </a:endParaRPr>
          </a:p>
        </p:txBody>
      </p:sp>
      <p:sp>
        <p:nvSpPr>
          <p:cNvPr id="106499" name="文本框 1"/>
          <p:cNvSpPr txBox="1"/>
          <p:nvPr/>
        </p:nvSpPr>
        <p:spPr>
          <a:xfrm>
            <a:off x="1003300" y="346075"/>
            <a:ext cx="7204075" cy="1076325"/>
          </a:xfrm>
          <a:prstGeom prst="rect">
            <a:avLst/>
          </a:prstGeom>
          <a:noFill/>
          <a:ln w="9525">
            <a:noFill/>
          </a:ln>
        </p:spPr>
        <p:txBody>
          <a:bodyPr>
            <a:spAutoFit/>
          </a:bodyPr>
          <a:p>
            <a:pPr lvl="0"/>
            <a:r>
              <a:rPr lang="zh-CN" altLang="en-US" sz="3200">
                <a:latin typeface="华文新魏" charset="-122"/>
                <a:ea typeface="华文新魏" charset="-122"/>
              </a:rPr>
              <a:t>1．只有用美的语言，才能描绘出美的风景，请品析下面句子的妙处。</a:t>
            </a:r>
            <a:endParaRPr lang="zh-CN" altLang="en-US" sz="3200">
              <a:latin typeface="华文新魏" charset="-122"/>
              <a:ea typeface="华文新魏"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2" name="组合 11"/>
          <p:cNvGrpSpPr/>
          <p:nvPr/>
        </p:nvGrpSpPr>
        <p:grpSpPr>
          <a:xfrm>
            <a:off x="1050925" y="3327400"/>
            <a:ext cx="7043738" cy="2573338"/>
            <a:chOff x="5753802" y="3124353"/>
            <a:chExt cx="3082300" cy="1444723"/>
          </a:xfrm>
        </p:grpSpPr>
        <p:sp>
          <p:nvSpPr>
            <p:cNvPr id="13" name="圆角矩形 12"/>
            <p:cNvSpPr/>
            <p:nvPr/>
          </p:nvSpPr>
          <p:spPr>
            <a:xfrm>
              <a:off x="5753802" y="3137910"/>
              <a:ext cx="3082300" cy="1431166"/>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lvl="0" eaLnBrk="0" hangingPunct="0"/>
              <a:endParaRPr lang="zh-CN" altLang="en-US" dirty="0">
                <a:solidFill>
                  <a:schemeClr val="bg1"/>
                </a:solidFill>
                <a:latin typeface="Cambria" panose="02040503050406030204" pitchFamily="18" charset="0"/>
                <a:ea typeface="华文楷体" pitchFamily="2" charset="-122"/>
              </a:endParaRPr>
            </a:p>
          </p:txBody>
        </p:sp>
        <p:sp>
          <p:nvSpPr>
            <p:cNvPr id="107523" name="文本框 13"/>
            <p:cNvSpPr txBox="1"/>
            <p:nvPr/>
          </p:nvSpPr>
          <p:spPr>
            <a:xfrm>
              <a:off x="5842620" y="3124353"/>
              <a:ext cx="2993482" cy="1377504"/>
            </a:xfrm>
            <a:prstGeom prst="rect">
              <a:avLst/>
            </a:prstGeom>
            <a:noFill/>
            <a:ln w="9525">
              <a:noFill/>
            </a:ln>
          </p:spPr>
          <p:txBody>
            <a:bodyPr>
              <a:spAutoFit/>
            </a:bodyPr>
            <a:p>
              <a:pPr lvl="0">
                <a:lnSpc>
                  <a:spcPct val="120000"/>
                </a:lnSpc>
              </a:pPr>
              <a:r>
                <a:rPr lang="zh-CN" altLang="en-US" sz="3200" b="1" dirty="0">
                  <a:latin typeface="楷体" panose="02010609060101010101" pitchFamily="49" charset="-122"/>
                  <a:ea typeface="楷体" panose="02010609060101010101" pitchFamily="49" charset="-122"/>
                </a:rPr>
                <a:t>用</a:t>
              </a:r>
              <a:r>
                <a:rPr lang="zh-CN" altLang="en-US" sz="3200" b="1" dirty="0">
                  <a:solidFill>
                    <a:srgbClr val="FF0000"/>
                  </a:solidFill>
                  <a:latin typeface="楷体" panose="02010609060101010101" pitchFamily="49" charset="-122"/>
                  <a:ea typeface="楷体" panose="02010609060101010101" pitchFamily="49" charset="-122"/>
                </a:rPr>
                <a:t>对比、比喻</a:t>
              </a:r>
              <a:r>
                <a:rPr lang="zh-CN" altLang="en-US" sz="3200" b="1" dirty="0">
                  <a:latin typeface="楷体" panose="02010609060101010101" pitchFamily="49" charset="-122"/>
                  <a:ea typeface="楷体" panose="02010609060101010101" pitchFamily="49" charset="-122"/>
                </a:rPr>
                <a:t>修辞，生动形象写出丽江的山水，人文风情抚平并净化了心情浮躁的远方游人喧哗的内心世界，</a:t>
              </a:r>
              <a:r>
                <a:rPr lang="zh-CN" altLang="en-US" sz="3200" b="1" dirty="0">
                  <a:solidFill>
                    <a:srgbClr val="FF0000"/>
                  </a:solidFill>
                  <a:latin typeface="楷体" panose="02010609060101010101" pitchFamily="49" charset="-122"/>
                  <a:ea typeface="楷体" panose="02010609060101010101" pitchFamily="49" charset="-122"/>
                </a:rPr>
                <a:t>表达作者对丽江的热爱与赞美</a:t>
              </a:r>
              <a:r>
                <a:rPr lang="zh-CN" altLang="en-US" sz="3200" b="1" dirty="0">
                  <a:latin typeface="楷体" panose="02010609060101010101" pitchFamily="49" charset="-122"/>
                  <a:ea typeface="楷体" panose="02010609060101010101" pitchFamily="49" charset="-122"/>
                </a:rPr>
                <a:t>。</a:t>
              </a:r>
              <a:endParaRPr lang="zh-CN" altLang="en-US" sz="3200" b="1" dirty="0">
                <a:latin typeface="楷体" panose="02010609060101010101" pitchFamily="49" charset="-122"/>
                <a:ea typeface="楷体" panose="02010609060101010101" pitchFamily="49" charset="-122"/>
              </a:endParaRPr>
            </a:p>
          </p:txBody>
        </p:sp>
      </p:grpSp>
      <p:sp>
        <p:nvSpPr>
          <p:cNvPr id="15" name="文本框 14"/>
          <p:cNvSpPr txBox="1"/>
          <p:nvPr/>
        </p:nvSpPr>
        <p:spPr>
          <a:xfrm>
            <a:off x="620713" y="638175"/>
            <a:ext cx="7902575" cy="2159000"/>
          </a:xfrm>
          <a:prstGeom prst="rect">
            <a:avLst/>
          </a:prstGeom>
          <a:noFill/>
          <a:ln w="9525">
            <a:noFill/>
          </a:ln>
        </p:spPr>
        <p:txBody>
          <a:bodyPr>
            <a:spAutoFit/>
          </a:bodyPr>
          <a:p>
            <a:pPr lvl="0">
              <a:lnSpc>
                <a:spcPct val="120000"/>
              </a:lnSpc>
            </a:pPr>
            <a:r>
              <a:rPr lang="zh-CN" altLang="en-US" sz="2800" b="1" dirty="0">
                <a:solidFill>
                  <a:srgbClr val="0000FF"/>
                </a:solidFill>
                <a:latin typeface="楷体" panose="02010609060101010101" pitchFamily="49" charset="-122"/>
                <a:ea typeface="楷体" panose="02010609060101010101" pitchFamily="49" charset="-122"/>
              </a:rPr>
              <a:t>    这些人来自远方，在那些地方，即便是寂静时分，他们的内心也很喧哗；在这里，尽情欢歌处，夜凉如水，他们的心像一滴水一样晶莹。 </a:t>
            </a:r>
            <a:endParaRPr lang="zh-CN" altLang="en-US" sz="2800" b="1" dirty="0">
              <a:solidFill>
                <a:srgbClr val="0000FF"/>
              </a:solidFill>
              <a:latin typeface="楷体" panose="02010609060101010101" pitchFamily="49" charset="-122"/>
              <a:ea typeface="楷体" panose="02010609060101010101" pitchFamily="49" charset="-122"/>
            </a:endParaRPr>
          </a:p>
          <a:p>
            <a:pPr lvl="0">
              <a:lnSpc>
                <a:spcPct val="120000"/>
              </a:lnSpc>
            </a:pPr>
            <a:endParaRPr lang="zh-CN" altLang="en-US" sz="2800" b="1" dirty="0">
              <a:solidFill>
                <a:srgbClr val="0000FF"/>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4" presetClass="entr" presetSubtype="1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randombar(horizontal)">
                                      <p:cBhvr>
                                        <p:cTn id="1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2" name="组合 11"/>
          <p:cNvGrpSpPr/>
          <p:nvPr/>
        </p:nvGrpSpPr>
        <p:grpSpPr>
          <a:xfrm>
            <a:off x="1050925" y="3327400"/>
            <a:ext cx="7043738" cy="2573338"/>
            <a:chOff x="5753802" y="3124353"/>
            <a:chExt cx="3082300" cy="1444723"/>
          </a:xfrm>
        </p:grpSpPr>
        <p:sp>
          <p:nvSpPr>
            <p:cNvPr id="13" name="圆角矩形 12"/>
            <p:cNvSpPr/>
            <p:nvPr/>
          </p:nvSpPr>
          <p:spPr>
            <a:xfrm>
              <a:off x="5753802" y="3137910"/>
              <a:ext cx="3082300" cy="1431166"/>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lvl="0" eaLnBrk="0" hangingPunct="0"/>
              <a:endParaRPr lang="zh-CN" altLang="en-US" dirty="0">
                <a:solidFill>
                  <a:schemeClr val="bg1"/>
                </a:solidFill>
                <a:latin typeface="Cambria" panose="02040503050406030204" pitchFamily="18" charset="0"/>
                <a:ea typeface="华文楷体" pitchFamily="2" charset="-122"/>
              </a:endParaRPr>
            </a:p>
          </p:txBody>
        </p:sp>
        <p:sp>
          <p:nvSpPr>
            <p:cNvPr id="108547" name="文本框 13"/>
            <p:cNvSpPr txBox="1"/>
            <p:nvPr/>
          </p:nvSpPr>
          <p:spPr>
            <a:xfrm>
              <a:off x="5842620" y="3124353"/>
              <a:ext cx="2993482" cy="1377522"/>
            </a:xfrm>
            <a:prstGeom prst="rect">
              <a:avLst/>
            </a:prstGeom>
            <a:noFill/>
            <a:ln w="9525">
              <a:noFill/>
            </a:ln>
          </p:spPr>
          <p:txBody>
            <a:bodyPr>
              <a:spAutoFit/>
            </a:bodyPr>
            <a:p>
              <a:pPr lvl="0">
                <a:lnSpc>
                  <a:spcPct val="120000"/>
                </a:lnSpc>
              </a:pPr>
              <a:r>
                <a:rPr lang="zh-CN" altLang="en-US" sz="3200" b="1" dirty="0">
                  <a:solidFill>
                    <a:schemeClr val="bg1"/>
                  </a:solidFill>
                  <a:latin typeface="楷体" panose="02010609060101010101" pitchFamily="49" charset="-122"/>
                  <a:ea typeface="楷体" panose="02010609060101010101" pitchFamily="49" charset="-122"/>
                </a:rPr>
                <a:t>运用</a:t>
              </a:r>
              <a:r>
                <a:rPr lang="zh-CN" altLang="en-US" sz="3200" b="1" dirty="0">
                  <a:solidFill>
                    <a:srgbClr val="FF0000"/>
                  </a:solidFill>
                  <a:latin typeface="楷体" panose="02010609060101010101" pitchFamily="49" charset="-122"/>
                  <a:ea typeface="楷体" panose="02010609060101010101" pitchFamily="49" charset="-122"/>
                </a:rPr>
                <a:t>比喻</a:t>
              </a:r>
              <a:r>
                <a:rPr lang="zh-CN" altLang="en-US" sz="3200" b="1" dirty="0">
                  <a:solidFill>
                    <a:schemeClr val="bg1"/>
                  </a:solidFill>
                  <a:latin typeface="楷体" panose="02010609060101010101" pitchFamily="49" charset="-122"/>
                  <a:ea typeface="楷体" panose="02010609060101010101" pitchFamily="49" charset="-122"/>
                </a:rPr>
                <a:t>的修辞方法，把月亮比作“银盘”，生动形象的写出了月亮的圆与明亮，富有地方特色，给人以美的享受。</a:t>
              </a:r>
              <a:endParaRPr lang="zh-CN" altLang="en-US" sz="3200" b="1" dirty="0">
                <a:solidFill>
                  <a:schemeClr val="bg1"/>
                </a:solidFill>
                <a:latin typeface="楷体" panose="02010609060101010101" pitchFamily="49" charset="-122"/>
                <a:ea typeface="楷体" panose="02010609060101010101" pitchFamily="49" charset="-122"/>
              </a:endParaRPr>
            </a:p>
          </p:txBody>
        </p:sp>
      </p:grpSp>
      <p:sp>
        <p:nvSpPr>
          <p:cNvPr id="15" name="文本框 14"/>
          <p:cNvSpPr txBox="1"/>
          <p:nvPr/>
        </p:nvSpPr>
        <p:spPr>
          <a:xfrm>
            <a:off x="620713" y="638175"/>
            <a:ext cx="7902575" cy="2084388"/>
          </a:xfrm>
          <a:prstGeom prst="rect">
            <a:avLst/>
          </a:prstGeom>
          <a:noFill/>
          <a:ln w="9525">
            <a:noFill/>
          </a:ln>
        </p:spPr>
        <p:txBody>
          <a:bodyPr>
            <a:spAutoFit/>
          </a:bodyPr>
          <a:p>
            <a:pPr lvl="0">
              <a:lnSpc>
                <a:spcPct val="120000"/>
              </a:lnSpc>
            </a:pPr>
            <a:r>
              <a:rPr lang="en-US" altLang="zh-CN" sz="3600" b="1">
                <a:solidFill>
                  <a:srgbClr val="0000FF"/>
                </a:solidFill>
                <a:latin typeface="楷体" panose="02010609060101010101" pitchFamily="49" charset="-122"/>
                <a:ea typeface="楷体" panose="02010609060101010101" pitchFamily="49" charset="-122"/>
              </a:rPr>
              <a:t>    </a:t>
            </a:r>
            <a:r>
              <a:rPr lang="zh-CN" altLang="en-US" sz="3600" b="1" dirty="0">
                <a:solidFill>
                  <a:srgbClr val="0000FF"/>
                </a:solidFill>
                <a:latin typeface="楷体" panose="02010609060101010101" pitchFamily="49" charset="-122"/>
                <a:ea typeface="楷体" panose="02010609060101010101" pitchFamily="49" charset="-122"/>
              </a:rPr>
              <a:t>一些薄云掠过月亮时，就像丽江古城中，一个银匠，正在擦拭一只硕大的银盘。</a:t>
            </a:r>
            <a:endParaRPr lang="zh-CN" altLang="en-US" sz="3600" b="1" dirty="0">
              <a:solidFill>
                <a:srgbClr val="0000FF"/>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4" presetClass="entr" presetSubtype="1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randombar(horizontal)">
                                      <p:cBhvr>
                                        <p:cTn id="1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7041" name="内容占位符 2"/>
          <p:cNvSpPr>
            <a:spLocks noGrp="1"/>
          </p:cNvSpPr>
          <p:nvPr>
            <p:ph idx="1"/>
          </p:nvPr>
        </p:nvSpPr>
        <p:spPr>
          <a:xfrm>
            <a:off x="193675" y="441325"/>
            <a:ext cx="8229600" cy="5605463"/>
          </a:xfrm>
          <a:ln/>
        </p:spPr>
        <p:txBody>
          <a:bodyPr anchor="t"/>
          <a:p>
            <a:pPr marL="0" indent="0">
              <a:buNone/>
            </a:pPr>
            <a:r>
              <a:rPr lang="en-US" altLang="zh-CN" sz="2800" b="1">
                <a:latin typeface="宋体" panose="02010600030101010101" pitchFamily="2" charset="-122"/>
                <a:ea typeface="宋体" panose="02010600030101010101" pitchFamily="2" charset="-122"/>
              </a:rPr>
              <a:t>    </a:t>
            </a:r>
            <a:r>
              <a:rPr lang="zh-CN" altLang="en-US" sz="2800" b="1">
                <a:latin typeface="宋体" panose="02010600030101010101" pitchFamily="2" charset="-122"/>
                <a:ea typeface="宋体" panose="02010600030101010101" pitchFamily="2" charset="-122"/>
              </a:rPr>
              <a:t>丽江即丽江市，位于云南省西北部云贵高原与青藏高原的连接部位，曾经是丝绸之路和茶马古道的中转站。历史非常悠久，因为独特的人文和自然景观，成为国内人气非常高的旅行胜地。</a:t>
            </a:r>
            <a:endParaRPr lang="zh-CN" altLang="en-US" sz="2800" b="1">
              <a:latin typeface="宋体" panose="02010600030101010101" pitchFamily="2" charset="-122"/>
              <a:ea typeface="宋体" panose="02010600030101010101" pitchFamily="2" charset="-122"/>
            </a:endParaRPr>
          </a:p>
          <a:p>
            <a:pPr marL="0" indent="0">
              <a:buNone/>
            </a:pPr>
            <a:r>
              <a:rPr lang="zh-CN" altLang="en-US" sz="2800" b="1">
                <a:latin typeface="宋体" panose="02010600030101010101" pitchFamily="2" charset="-122"/>
                <a:ea typeface="宋体" panose="02010600030101010101" pitchFamily="2" charset="-122"/>
              </a:rPr>
              <a:t>    丽江古城又叫大研古镇，是中国为数不多的少数民族古城，被评为“世界文化遗产”：这里有浓郁的民族风情，小桥流水式的布局，错落有致的民居建筑，还有散漫的生活节奏，丰富的夜生活。</a:t>
            </a:r>
            <a:endParaRPr lang="zh-CN" altLang="en-US" sz="2800" b="1">
              <a:latin typeface="宋体" panose="02010600030101010101" pitchFamily="2" charset="-122"/>
              <a:ea typeface="宋体" panose="02010600030101010101" pitchFamily="2" charset="-122"/>
            </a:endParaRPr>
          </a:p>
          <a:p>
            <a:pPr marL="0" indent="0">
              <a:buNone/>
            </a:pPr>
            <a:r>
              <a:rPr lang="zh-CN" altLang="en-US" sz="2800" b="1">
                <a:latin typeface="宋体" panose="02010600030101010101" pitchFamily="2" charset="-122"/>
                <a:ea typeface="宋体" panose="02010600030101010101" pitchFamily="2" charset="-122"/>
              </a:rPr>
              <a:t>    除了古城，丽江还有很多值得游览的地方——比如神秘的“东方女儿国”泸沽湖，安静闲适的束河古镇，巍峨雄伟的玉龙雪山，山清水秀的拉市海和波澜壮阔的虎跳峡等地。</a:t>
            </a:r>
            <a:endParaRPr lang="zh-CN" altLang="en-US" sz="2800" b="1">
              <a:latin typeface="宋体" panose="02010600030101010101" pitchFamily="2" charset="-122"/>
              <a:ea typeface="宋体" panose="02010600030101010101" pitchFamily="2"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1"/>
          <p:cNvSpPr/>
          <p:nvPr/>
        </p:nvSpPr>
        <p:spPr>
          <a:xfrm>
            <a:off x="647700" y="676275"/>
            <a:ext cx="8158163" cy="1531938"/>
          </a:xfrm>
          <a:prstGeom prst="rect">
            <a:avLst/>
          </a:prstGeom>
          <a:noFill/>
          <a:ln w="9525">
            <a:noFill/>
          </a:ln>
        </p:spPr>
        <p:txBody>
          <a:bodyPr>
            <a:spAutoFit/>
          </a:bodyPr>
          <a:p>
            <a:pPr lvl="0">
              <a:lnSpc>
                <a:spcPct val="130000"/>
              </a:lnSpc>
            </a:pPr>
            <a:r>
              <a:rPr lang="zh-CN" altLang="en-US" sz="3600" b="1" dirty="0">
                <a:latin typeface="华文新魏" charset="-122"/>
                <a:ea typeface="华文新魏" charset="-122"/>
              </a:rPr>
              <a:t>文章第</a:t>
            </a:r>
            <a:r>
              <a:rPr lang="en-US" altLang="zh-CN" sz="3600" b="1">
                <a:latin typeface="华文新魏" charset="-122"/>
                <a:ea typeface="华文新魏" charset="-122"/>
              </a:rPr>
              <a:t>14</a:t>
            </a:r>
            <a:r>
              <a:rPr lang="zh-CN" altLang="en-US" sz="3600" b="1" dirty="0">
                <a:latin typeface="华文新魏" charset="-122"/>
                <a:ea typeface="华文新魏" charset="-122"/>
              </a:rPr>
              <a:t>段的描写极其细腻，从多角度来品味这一段文字。</a:t>
            </a:r>
            <a:endParaRPr lang="zh-CN" altLang="en-US" sz="3600" b="1" dirty="0">
              <a:latin typeface="华文新魏" charset="-122"/>
              <a:ea typeface="华文新魏" charset="-122"/>
            </a:endParaRPr>
          </a:p>
        </p:txBody>
      </p:sp>
      <p:sp>
        <p:nvSpPr>
          <p:cNvPr id="3" name="矩形 2"/>
          <p:cNvSpPr/>
          <p:nvPr/>
        </p:nvSpPr>
        <p:spPr>
          <a:xfrm>
            <a:off x="647700" y="2662238"/>
            <a:ext cx="8158163" cy="3290887"/>
          </a:xfrm>
          <a:prstGeom prst="rect">
            <a:avLst/>
          </a:prstGeom>
          <a:noFill/>
          <a:ln w="9525">
            <a:noFill/>
          </a:ln>
        </p:spPr>
        <p:txBody>
          <a:bodyPr>
            <a:spAutoFit/>
          </a:bodyPr>
          <a:p>
            <a:pPr lvl="0">
              <a:lnSpc>
                <a:spcPct val="130000"/>
              </a:lnSpc>
            </a:pPr>
            <a:r>
              <a:rPr lang="zh-CN" altLang="en-US" sz="3200" b="1" dirty="0">
                <a:solidFill>
                  <a:srgbClr val="0000FF"/>
                </a:solidFill>
                <a:latin typeface="楷体" panose="02010609060101010101" pitchFamily="49" charset="-122"/>
                <a:ea typeface="楷体" panose="02010609060101010101" pitchFamily="49" charset="-122"/>
              </a:rPr>
              <a:t>    作者从</a:t>
            </a:r>
            <a:r>
              <a:rPr lang="zh-CN" altLang="en-US" sz="3200" b="1" dirty="0">
                <a:solidFill>
                  <a:srgbClr val="FF0000"/>
                </a:solidFill>
                <a:latin typeface="楷体" panose="02010609060101010101" pitchFamily="49" charset="-122"/>
                <a:ea typeface="楷体" panose="02010609060101010101" pitchFamily="49" charset="-122"/>
              </a:rPr>
              <a:t>视觉</a:t>
            </a:r>
            <a:r>
              <a:rPr lang="zh-CN" altLang="en-US" sz="3200" b="1" dirty="0">
                <a:solidFill>
                  <a:srgbClr val="0000FF"/>
                </a:solidFill>
                <a:latin typeface="楷体" panose="02010609060101010101" pitchFamily="49" charset="-122"/>
                <a:ea typeface="楷体" panose="02010609060101010101" pitchFamily="49" charset="-122"/>
              </a:rPr>
              <a:t>的角度来描绘丽江古城的繁华，五彩斑斓，五光十色；从</a:t>
            </a:r>
            <a:r>
              <a:rPr lang="zh-CN" altLang="en-US" sz="3200" b="1" dirty="0">
                <a:solidFill>
                  <a:srgbClr val="FF0000"/>
                </a:solidFill>
                <a:latin typeface="楷体" panose="02010609060101010101" pitchFamily="49" charset="-122"/>
                <a:ea typeface="楷体" panose="02010609060101010101" pitchFamily="49" charset="-122"/>
              </a:rPr>
              <a:t>听觉</a:t>
            </a:r>
            <a:r>
              <a:rPr lang="zh-CN" altLang="en-US" sz="3200" b="1" dirty="0">
                <a:solidFill>
                  <a:srgbClr val="0000FF"/>
                </a:solidFill>
                <a:latin typeface="楷体" panose="02010609060101010101" pitchFamily="49" charset="-122"/>
                <a:ea typeface="楷体" panose="02010609060101010101" pitchFamily="49" charset="-122"/>
              </a:rPr>
              <a:t>的角度描绘了丽江人民的闲适与怡然自乐；从</a:t>
            </a:r>
            <a:r>
              <a:rPr lang="zh-CN" altLang="en-US" sz="3200" b="1" dirty="0">
                <a:solidFill>
                  <a:srgbClr val="FF0000"/>
                </a:solidFill>
                <a:latin typeface="楷体" panose="02010609060101010101" pitchFamily="49" charset="-122"/>
                <a:ea typeface="楷体" panose="02010609060101010101" pitchFamily="49" charset="-122"/>
              </a:rPr>
              <a:t>触觉</a:t>
            </a:r>
            <a:r>
              <a:rPr lang="zh-CN" altLang="en-US" sz="3200" b="1" dirty="0">
                <a:solidFill>
                  <a:srgbClr val="0000FF"/>
                </a:solidFill>
                <a:latin typeface="楷体" panose="02010609060101010101" pitchFamily="49" charset="-122"/>
                <a:ea typeface="楷体" panose="02010609060101010101" pitchFamily="49" charset="-122"/>
              </a:rPr>
              <a:t>的角度写出了夜晚水的冰凉。表</a:t>
            </a:r>
            <a:r>
              <a:rPr lang="zh-CN" altLang="en-US" sz="3200" b="1" dirty="0">
                <a:solidFill>
                  <a:srgbClr val="FF0000"/>
                </a:solidFill>
                <a:latin typeface="楷体" panose="02010609060101010101" pitchFamily="49" charset="-122"/>
                <a:ea typeface="楷体" panose="02010609060101010101" pitchFamily="49" charset="-122"/>
              </a:rPr>
              <a:t>达了作者对丽江的热爱与赞美。</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110593" name="文本框 32"/>
          <p:cNvSpPr txBox="1"/>
          <p:nvPr/>
        </p:nvSpPr>
        <p:spPr>
          <a:xfrm>
            <a:off x="4475163" y="3783013"/>
            <a:ext cx="500062" cy="168275"/>
          </a:xfrm>
          <a:prstGeom prst="rect">
            <a:avLst/>
          </a:prstGeom>
          <a:noFill/>
          <a:ln w="9525">
            <a:noFill/>
          </a:ln>
        </p:spPr>
        <p:txBody>
          <a:bodyPr wrap="none">
            <a:spAutoFit/>
          </a:bodyPr>
          <a:p>
            <a:pPr lvl="0" eaLnBrk="0" hangingPunct="0"/>
            <a:r>
              <a:rPr lang="zh-CN" altLang="en-US"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594" name="文本框 34"/>
          <p:cNvSpPr txBox="1"/>
          <p:nvPr/>
        </p:nvSpPr>
        <p:spPr>
          <a:xfrm rot="-280097">
            <a:off x="8066088" y="2484438"/>
            <a:ext cx="500062"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595" name="文本框 36"/>
          <p:cNvSpPr txBox="1"/>
          <p:nvPr/>
        </p:nvSpPr>
        <p:spPr>
          <a:xfrm rot="-5350866">
            <a:off x="5859463" y="2171700"/>
            <a:ext cx="501650"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596" name="文本框 37"/>
          <p:cNvSpPr txBox="1"/>
          <p:nvPr/>
        </p:nvSpPr>
        <p:spPr>
          <a:xfrm rot="-4150866">
            <a:off x="5329238" y="2579688"/>
            <a:ext cx="501650"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597" name="文本框 45"/>
          <p:cNvSpPr txBox="1"/>
          <p:nvPr/>
        </p:nvSpPr>
        <p:spPr>
          <a:xfrm rot="-5350866">
            <a:off x="6421438" y="2195513"/>
            <a:ext cx="501650"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598" name="文本框 46"/>
          <p:cNvSpPr txBox="1"/>
          <p:nvPr/>
        </p:nvSpPr>
        <p:spPr>
          <a:xfrm rot="-424911">
            <a:off x="7067550" y="2427288"/>
            <a:ext cx="500063"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599" name="文本框 47"/>
          <p:cNvSpPr txBox="1"/>
          <p:nvPr/>
        </p:nvSpPr>
        <p:spPr>
          <a:xfrm rot="-4150866">
            <a:off x="7653338" y="3354388"/>
            <a:ext cx="501650"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00" name="文本框 49"/>
          <p:cNvSpPr txBox="1"/>
          <p:nvPr/>
        </p:nvSpPr>
        <p:spPr>
          <a:xfrm rot="657351">
            <a:off x="8167688" y="2039938"/>
            <a:ext cx="500062"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01" name="文本框 50"/>
          <p:cNvSpPr txBox="1"/>
          <p:nvPr/>
        </p:nvSpPr>
        <p:spPr>
          <a:xfrm rot="1480325">
            <a:off x="7391400" y="2101850"/>
            <a:ext cx="500063"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02" name="文本框 51"/>
          <p:cNvSpPr txBox="1"/>
          <p:nvPr/>
        </p:nvSpPr>
        <p:spPr>
          <a:xfrm rot="-5350866">
            <a:off x="8364538" y="3570288"/>
            <a:ext cx="501650"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03" name="文本框 32"/>
          <p:cNvSpPr txBox="1"/>
          <p:nvPr/>
        </p:nvSpPr>
        <p:spPr>
          <a:xfrm>
            <a:off x="3262313" y="4418013"/>
            <a:ext cx="500062"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04" name="文本框 34"/>
          <p:cNvSpPr txBox="1"/>
          <p:nvPr/>
        </p:nvSpPr>
        <p:spPr>
          <a:xfrm rot="4149897">
            <a:off x="4464050" y="4356100"/>
            <a:ext cx="501650"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05" name="文本框 36"/>
          <p:cNvSpPr txBox="1"/>
          <p:nvPr/>
        </p:nvSpPr>
        <p:spPr>
          <a:xfrm rot="-1380000">
            <a:off x="3900488" y="2159000"/>
            <a:ext cx="500062"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06" name="文本框 37"/>
          <p:cNvSpPr txBox="1"/>
          <p:nvPr/>
        </p:nvSpPr>
        <p:spPr>
          <a:xfrm rot="-180000">
            <a:off x="4130675" y="2911475"/>
            <a:ext cx="500063"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07" name="文本框 45"/>
          <p:cNvSpPr txBox="1"/>
          <p:nvPr/>
        </p:nvSpPr>
        <p:spPr>
          <a:xfrm rot="-1380000">
            <a:off x="4460875" y="2181225"/>
            <a:ext cx="500063"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08" name="文本框 46"/>
          <p:cNvSpPr txBox="1"/>
          <p:nvPr/>
        </p:nvSpPr>
        <p:spPr>
          <a:xfrm rot="-1380000">
            <a:off x="4830763" y="2395538"/>
            <a:ext cx="500062"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09" name="文本框 47"/>
          <p:cNvSpPr txBox="1"/>
          <p:nvPr/>
        </p:nvSpPr>
        <p:spPr>
          <a:xfrm rot="-180000">
            <a:off x="5064125" y="3092450"/>
            <a:ext cx="500063"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10" name="文本框 49"/>
          <p:cNvSpPr txBox="1"/>
          <p:nvPr/>
        </p:nvSpPr>
        <p:spPr>
          <a:xfrm rot="-5350866">
            <a:off x="6310313" y="2967038"/>
            <a:ext cx="501650"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11" name="文本框 50"/>
          <p:cNvSpPr txBox="1"/>
          <p:nvPr/>
        </p:nvSpPr>
        <p:spPr>
          <a:xfrm rot="-170103">
            <a:off x="5589588" y="3448050"/>
            <a:ext cx="500062"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12" name="文本框 51"/>
          <p:cNvSpPr txBox="1"/>
          <p:nvPr/>
        </p:nvSpPr>
        <p:spPr>
          <a:xfrm rot="-5350866">
            <a:off x="5843588" y="4289425"/>
            <a:ext cx="501650"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13" name="文本框 32"/>
          <p:cNvSpPr txBox="1"/>
          <p:nvPr/>
        </p:nvSpPr>
        <p:spPr>
          <a:xfrm rot="1209897">
            <a:off x="1136650" y="4732338"/>
            <a:ext cx="500063"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14" name="文本框 34"/>
          <p:cNvSpPr txBox="1"/>
          <p:nvPr/>
        </p:nvSpPr>
        <p:spPr>
          <a:xfrm rot="4149897">
            <a:off x="2143125" y="4313238"/>
            <a:ext cx="501650"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15" name="文本框 36"/>
          <p:cNvSpPr txBox="1"/>
          <p:nvPr/>
        </p:nvSpPr>
        <p:spPr>
          <a:xfrm rot="-1380000">
            <a:off x="1604963" y="4086225"/>
            <a:ext cx="500062"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16" name="文本框 37"/>
          <p:cNvSpPr txBox="1"/>
          <p:nvPr/>
        </p:nvSpPr>
        <p:spPr>
          <a:xfrm rot="1029897">
            <a:off x="2486025" y="3611563"/>
            <a:ext cx="500063"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17" name="文本框 45"/>
          <p:cNvSpPr txBox="1"/>
          <p:nvPr/>
        </p:nvSpPr>
        <p:spPr>
          <a:xfrm rot="-1380000">
            <a:off x="3162300" y="4003675"/>
            <a:ext cx="500063"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18" name="文本框 46"/>
          <p:cNvSpPr txBox="1"/>
          <p:nvPr/>
        </p:nvSpPr>
        <p:spPr>
          <a:xfrm rot="-170103">
            <a:off x="787400" y="2387600"/>
            <a:ext cx="500063"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19" name="文本框 47"/>
          <p:cNvSpPr txBox="1"/>
          <p:nvPr/>
        </p:nvSpPr>
        <p:spPr>
          <a:xfrm rot="1029897">
            <a:off x="828675" y="4257675"/>
            <a:ext cx="500063"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20" name="文本框 49"/>
          <p:cNvSpPr txBox="1"/>
          <p:nvPr/>
        </p:nvSpPr>
        <p:spPr>
          <a:xfrm rot="-170103">
            <a:off x="3009900" y="4694238"/>
            <a:ext cx="500063"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21" name="文本框 50"/>
          <p:cNvSpPr txBox="1"/>
          <p:nvPr/>
        </p:nvSpPr>
        <p:spPr>
          <a:xfrm rot="-170103">
            <a:off x="4157663" y="4027488"/>
            <a:ext cx="500062"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22" name="文本框 51"/>
          <p:cNvSpPr txBox="1"/>
          <p:nvPr/>
        </p:nvSpPr>
        <p:spPr>
          <a:xfrm rot="-170103">
            <a:off x="4324350" y="4786313"/>
            <a:ext cx="500063"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23" name="文本框 32"/>
          <p:cNvSpPr txBox="1"/>
          <p:nvPr/>
        </p:nvSpPr>
        <p:spPr>
          <a:xfrm rot="-5070842">
            <a:off x="320675" y="2897188"/>
            <a:ext cx="501650"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24" name="文本框 34"/>
          <p:cNvSpPr txBox="1"/>
          <p:nvPr/>
        </p:nvSpPr>
        <p:spPr>
          <a:xfrm rot="4149897">
            <a:off x="1339850" y="3016250"/>
            <a:ext cx="501650"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25" name="文本框 36"/>
          <p:cNvSpPr txBox="1"/>
          <p:nvPr/>
        </p:nvSpPr>
        <p:spPr>
          <a:xfrm rot="-170103">
            <a:off x="322263" y="2193925"/>
            <a:ext cx="500062"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26" name="文本框 37"/>
          <p:cNvSpPr txBox="1"/>
          <p:nvPr/>
        </p:nvSpPr>
        <p:spPr>
          <a:xfrm rot="1029897">
            <a:off x="1338263" y="2541588"/>
            <a:ext cx="500062"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27" name="文本框 45"/>
          <p:cNvSpPr txBox="1"/>
          <p:nvPr/>
        </p:nvSpPr>
        <p:spPr>
          <a:xfrm rot="-1380000">
            <a:off x="2117725" y="2003425"/>
            <a:ext cx="500063"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28" name="文本框 46"/>
          <p:cNvSpPr txBox="1"/>
          <p:nvPr/>
        </p:nvSpPr>
        <p:spPr>
          <a:xfrm rot="-1380000">
            <a:off x="2687638" y="2173288"/>
            <a:ext cx="500062"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29" name="文本框 47"/>
          <p:cNvSpPr txBox="1"/>
          <p:nvPr/>
        </p:nvSpPr>
        <p:spPr>
          <a:xfrm rot="-180000">
            <a:off x="2416175" y="2736850"/>
            <a:ext cx="500063"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30" name="文本框 49"/>
          <p:cNvSpPr txBox="1"/>
          <p:nvPr/>
        </p:nvSpPr>
        <p:spPr>
          <a:xfrm rot="-1380000">
            <a:off x="3276600" y="2395538"/>
            <a:ext cx="500063"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31" name="文本框 50"/>
          <p:cNvSpPr txBox="1"/>
          <p:nvPr/>
        </p:nvSpPr>
        <p:spPr>
          <a:xfrm rot="-1380000">
            <a:off x="2849563" y="2976563"/>
            <a:ext cx="500062"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32" name="文本框 51"/>
          <p:cNvSpPr txBox="1"/>
          <p:nvPr/>
        </p:nvSpPr>
        <p:spPr>
          <a:xfrm rot="-1380000">
            <a:off x="3484563" y="3113088"/>
            <a:ext cx="500062"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33" name="文本框 32"/>
          <p:cNvSpPr txBox="1"/>
          <p:nvPr/>
        </p:nvSpPr>
        <p:spPr>
          <a:xfrm rot="1209897">
            <a:off x="5114925" y="4395788"/>
            <a:ext cx="500063"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34" name="文本框 34"/>
          <p:cNvSpPr txBox="1"/>
          <p:nvPr/>
        </p:nvSpPr>
        <p:spPr>
          <a:xfrm rot="-1030866">
            <a:off x="6313488" y="4751388"/>
            <a:ext cx="500062"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35" name="文本框 36"/>
          <p:cNvSpPr txBox="1"/>
          <p:nvPr/>
        </p:nvSpPr>
        <p:spPr>
          <a:xfrm rot="368503">
            <a:off x="5773738" y="3716338"/>
            <a:ext cx="500062"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36" name="文本框 37"/>
          <p:cNvSpPr txBox="1"/>
          <p:nvPr/>
        </p:nvSpPr>
        <p:spPr>
          <a:xfrm rot="829244">
            <a:off x="5284788" y="4830763"/>
            <a:ext cx="500062"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37" name="文本框 45"/>
          <p:cNvSpPr txBox="1"/>
          <p:nvPr/>
        </p:nvSpPr>
        <p:spPr>
          <a:xfrm rot="-4502722">
            <a:off x="6777038" y="3355975"/>
            <a:ext cx="501650"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38" name="文本框 46"/>
          <p:cNvSpPr txBox="1"/>
          <p:nvPr/>
        </p:nvSpPr>
        <p:spPr>
          <a:xfrm rot="2702238">
            <a:off x="7567613" y="3919538"/>
            <a:ext cx="501650"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39" name="文本框 47"/>
          <p:cNvSpPr txBox="1"/>
          <p:nvPr/>
        </p:nvSpPr>
        <p:spPr>
          <a:xfrm rot="-3456638">
            <a:off x="6742113" y="4259263"/>
            <a:ext cx="501650"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40" name="文本框 49"/>
          <p:cNvSpPr txBox="1"/>
          <p:nvPr/>
        </p:nvSpPr>
        <p:spPr>
          <a:xfrm rot="-3180423">
            <a:off x="8107363" y="4122738"/>
            <a:ext cx="501650"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41" name="文本框 50"/>
          <p:cNvSpPr txBox="1"/>
          <p:nvPr/>
        </p:nvSpPr>
        <p:spPr>
          <a:xfrm rot="-3640556">
            <a:off x="7237413" y="4446588"/>
            <a:ext cx="501650"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42" name="文本框 51"/>
          <p:cNvSpPr txBox="1"/>
          <p:nvPr/>
        </p:nvSpPr>
        <p:spPr>
          <a:xfrm rot="1549510">
            <a:off x="8029575" y="3259138"/>
            <a:ext cx="500063"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43" name="文本框 32"/>
          <p:cNvSpPr txBox="1"/>
          <p:nvPr/>
        </p:nvSpPr>
        <p:spPr>
          <a:xfrm rot="4190103">
            <a:off x="4287838" y="3363913"/>
            <a:ext cx="501650"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44" name="文本框 34"/>
          <p:cNvSpPr txBox="1"/>
          <p:nvPr/>
        </p:nvSpPr>
        <p:spPr>
          <a:xfrm rot="8340000">
            <a:off x="4922838" y="3995738"/>
            <a:ext cx="500062"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45" name="文本框 36"/>
          <p:cNvSpPr txBox="1"/>
          <p:nvPr/>
        </p:nvSpPr>
        <p:spPr>
          <a:xfrm rot="-1160763">
            <a:off x="5773738" y="2608263"/>
            <a:ext cx="500062"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46" name="文本框 37"/>
          <p:cNvSpPr txBox="1"/>
          <p:nvPr/>
        </p:nvSpPr>
        <p:spPr>
          <a:xfrm rot="39237">
            <a:off x="5649913" y="3130550"/>
            <a:ext cx="500062"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47" name="文本框 45"/>
          <p:cNvSpPr txBox="1"/>
          <p:nvPr/>
        </p:nvSpPr>
        <p:spPr>
          <a:xfrm rot="-1160763">
            <a:off x="6334125" y="2630488"/>
            <a:ext cx="500063"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48" name="文本框 46"/>
          <p:cNvSpPr txBox="1"/>
          <p:nvPr/>
        </p:nvSpPr>
        <p:spPr>
          <a:xfrm rot="-1160763">
            <a:off x="6704013" y="2844800"/>
            <a:ext cx="500062"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49" name="文本框 47"/>
          <p:cNvSpPr txBox="1"/>
          <p:nvPr/>
        </p:nvSpPr>
        <p:spPr>
          <a:xfrm rot="39237">
            <a:off x="7185025" y="3314700"/>
            <a:ext cx="500063"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50" name="文本框 49"/>
          <p:cNvSpPr txBox="1"/>
          <p:nvPr/>
        </p:nvSpPr>
        <p:spPr>
          <a:xfrm rot="-1160763">
            <a:off x="8021638" y="2924175"/>
            <a:ext cx="500062"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51" name="文本框 50"/>
          <p:cNvSpPr txBox="1"/>
          <p:nvPr/>
        </p:nvSpPr>
        <p:spPr>
          <a:xfrm rot="-1160763">
            <a:off x="7488238" y="2790825"/>
            <a:ext cx="500062"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52" name="文本框 51"/>
          <p:cNvSpPr txBox="1"/>
          <p:nvPr/>
        </p:nvSpPr>
        <p:spPr>
          <a:xfrm rot="-1160763">
            <a:off x="7964488" y="3651250"/>
            <a:ext cx="500062"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53" name="文本框 32"/>
          <p:cNvSpPr txBox="1"/>
          <p:nvPr/>
        </p:nvSpPr>
        <p:spPr>
          <a:xfrm rot="4190103">
            <a:off x="2763838" y="4195763"/>
            <a:ext cx="501650"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54" name="文本框 34"/>
          <p:cNvSpPr txBox="1"/>
          <p:nvPr/>
        </p:nvSpPr>
        <p:spPr>
          <a:xfrm rot="8340000">
            <a:off x="3924300" y="3673475"/>
            <a:ext cx="500063"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55" name="文本框 36"/>
          <p:cNvSpPr txBox="1"/>
          <p:nvPr/>
        </p:nvSpPr>
        <p:spPr>
          <a:xfrm rot="2810103">
            <a:off x="3811588" y="2590800"/>
            <a:ext cx="501650"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56" name="文本框 37"/>
          <p:cNvSpPr txBox="1"/>
          <p:nvPr/>
        </p:nvSpPr>
        <p:spPr>
          <a:xfrm rot="4010103">
            <a:off x="3811588" y="3133725"/>
            <a:ext cx="501650"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57" name="文本框 45"/>
          <p:cNvSpPr txBox="1"/>
          <p:nvPr/>
        </p:nvSpPr>
        <p:spPr>
          <a:xfrm rot="2810103">
            <a:off x="4373563" y="2614613"/>
            <a:ext cx="501650"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58" name="文本框 46"/>
          <p:cNvSpPr txBox="1"/>
          <p:nvPr/>
        </p:nvSpPr>
        <p:spPr>
          <a:xfrm rot="2810103">
            <a:off x="4741863" y="2827338"/>
            <a:ext cx="501650"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59" name="文本框 47"/>
          <p:cNvSpPr txBox="1"/>
          <p:nvPr/>
        </p:nvSpPr>
        <p:spPr>
          <a:xfrm rot="4010103">
            <a:off x="4741863" y="3370263"/>
            <a:ext cx="501650"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60" name="文本框 49"/>
          <p:cNvSpPr txBox="1"/>
          <p:nvPr/>
        </p:nvSpPr>
        <p:spPr>
          <a:xfrm rot="-1160763">
            <a:off x="6224588" y="3402013"/>
            <a:ext cx="500062"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61" name="文本框 50"/>
          <p:cNvSpPr txBox="1"/>
          <p:nvPr/>
        </p:nvSpPr>
        <p:spPr>
          <a:xfrm rot="4020000">
            <a:off x="5218113" y="3487738"/>
            <a:ext cx="501650"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62" name="文本框 51"/>
          <p:cNvSpPr txBox="1"/>
          <p:nvPr/>
        </p:nvSpPr>
        <p:spPr>
          <a:xfrm rot="-1160763">
            <a:off x="5599113" y="4076700"/>
            <a:ext cx="500062"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63" name="文本框 32"/>
          <p:cNvSpPr txBox="1"/>
          <p:nvPr/>
        </p:nvSpPr>
        <p:spPr>
          <a:xfrm rot="5400000">
            <a:off x="1139825" y="4084638"/>
            <a:ext cx="501650"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64" name="文本框 34"/>
          <p:cNvSpPr txBox="1"/>
          <p:nvPr/>
        </p:nvSpPr>
        <p:spPr>
          <a:xfrm rot="8340000">
            <a:off x="1881188" y="4410075"/>
            <a:ext cx="500062"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65" name="文本框 36"/>
          <p:cNvSpPr txBox="1"/>
          <p:nvPr/>
        </p:nvSpPr>
        <p:spPr>
          <a:xfrm rot="2810103">
            <a:off x="1862138" y="3589338"/>
            <a:ext cx="501650"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66" name="文本框 37"/>
          <p:cNvSpPr txBox="1"/>
          <p:nvPr/>
        </p:nvSpPr>
        <p:spPr>
          <a:xfrm rot="5220000">
            <a:off x="2297113" y="3871913"/>
            <a:ext cx="501650"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67" name="文本框 45"/>
          <p:cNvSpPr txBox="1"/>
          <p:nvPr/>
        </p:nvSpPr>
        <p:spPr>
          <a:xfrm rot="2810103">
            <a:off x="2808288" y="3602038"/>
            <a:ext cx="501650"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68" name="文本框 46"/>
          <p:cNvSpPr txBox="1"/>
          <p:nvPr/>
        </p:nvSpPr>
        <p:spPr>
          <a:xfrm rot="4020000">
            <a:off x="700088" y="2820988"/>
            <a:ext cx="501650"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69" name="文本框 47"/>
          <p:cNvSpPr txBox="1"/>
          <p:nvPr/>
        </p:nvSpPr>
        <p:spPr>
          <a:xfrm rot="5220000">
            <a:off x="700088" y="3752850"/>
            <a:ext cx="501650"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70" name="文本框 49"/>
          <p:cNvSpPr txBox="1"/>
          <p:nvPr/>
        </p:nvSpPr>
        <p:spPr>
          <a:xfrm rot="4020000">
            <a:off x="2462213" y="4595813"/>
            <a:ext cx="501650"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71" name="文本框 50"/>
          <p:cNvSpPr txBox="1"/>
          <p:nvPr/>
        </p:nvSpPr>
        <p:spPr>
          <a:xfrm rot="4020000">
            <a:off x="3700463" y="4222750"/>
            <a:ext cx="501650"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72" name="文本框 51"/>
          <p:cNvSpPr txBox="1"/>
          <p:nvPr/>
        </p:nvSpPr>
        <p:spPr>
          <a:xfrm rot="4020000">
            <a:off x="4070350" y="4437063"/>
            <a:ext cx="501650"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73" name="文本框 32"/>
          <p:cNvSpPr txBox="1"/>
          <p:nvPr/>
        </p:nvSpPr>
        <p:spPr>
          <a:xfrm rot="-880739">
            <a:off x="514350" y="3371850"/>
            <a:ext cx="500063"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74" name="文本框 34"/>
          <p:cNvSpPr txBox="1"/>
          <p:nvPr/>
        </p:nvSpPr>
        <p:spPr>
          <a:xfrm rot="8340000">
            <a:off x="1254125" y="3449638"/>
            <a:ext cx="500063"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75" name="文本框 36"/>
          <p:cNvSpPr txBox="1"/>
          <p:nvPr/>
        </p:nvSpPr>
        <p:spPr>
          <a:xfrm rot="4020000">
            <a:off x="1668463" y="2366963"/>
            <a:ext cx="501650"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76" name="文本框 37"/>
          <p:cNvSpPr txBox="1"/>
          <p:nvPr/>
        </p:nvSpPr>
        <p:spPr>
          <a:xfrm rot="5220000">
            <a:off x="1668463" y="2909888"/>
            <a:ext cx="501650"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77" name="文本框 45"/>
          <p:cNvSpPr txBox="1"/>
          <p:nvPr/>
        </p:nvSpPr>
        <p:spPr>
          <a:xfrm rot="2810103">
            <a:off x="2228850" y="2389188"/>
            <a:ext cx="501650"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78" name="文本框 46"/>
          <p:cNvSpPr txBox="1"/>
          <p:nvPr/>
        </p:nvSpPr>
        <p:spPr>
          <a:xfrm rot="2810103">
            <a:off x="2598738" y="2603500"/>
            <a:ext cx="501650"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79" name="文本框 47"/>
          <p:cNvSpPr txBox="1"/>
          <p:nvPr/>
        </p:nvSpPr>
        <p:spPr>
          <a:xfrm rot="4010103">
            <a:off x="2328863" y="3170238"/>
            <a:ext cx="501650"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80" name="文本框 49"/>
          <p:cNvSpPr txBox="1"/>
          <p:nvPr/>
        </p:nvSpPr>
        <p:spPr>
          <a:xfrm rot="2810103">
            <a:off x="3186113" y="2827338"/>
            <a:ext cx="501650"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81" name="文本框 50"/>
          <p:cNvSpPr txBox="1"/>
          <p:nvPr/>
        </p:nvSpPr>
        <p:spPr>
          <a:xfrm rot="2810103">
            <a:off x="3073400" y="3262313"/>
            <a:ext cx="501650"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82" name="文本框 51"/>
          <p:cNvSpPr txBox="1"/>
          <p:nvPr/>
        </p:nvSpPr>
        <p:spPr>
          <a:xfrm rot="2810103">
            <a:off x="3443288" y="3476625"/>
            <a:ext cx="501650"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83" name="文本框 32"/>
          <p:cNvSpPr txBox="1"/>
          <p:nvPr/>
        </p:nvSpPr>
        <p:spPr>
          <a:xfrm rot="5400000">
            <a:off x="4749800" y="4538663"/>
            <a:ext cx="501650"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84" name="文本框 34"/>
          <p:cNvSpPr txBox="1"/>
          <p:nvPr/>
        </p:nvSpPr>
        <p:spPr>
          <a:xfrm rot="3159237">
            <a:off x="5819775" y="4864100"/>
            <a:ext cx="501650"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85" name="文本框 36"/>
          <p:cNvSpPr txBox="1"/>
          <p:nvPr/>
        </p:nvSpPr>
        <p:spPr>
          <a:xfrm rot="-1160763">
            <a:off x="6237288" y="3783013"/>
            <a:ext cx="500062"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86" name="文本框 37"/>
          <p:cNvSpPr txBox="1"/>
          <p:nvPr/>
        </p:nvSpPr>
        <p:spPr>
          <a:xfrm rot="39237">
            <a:off x="6237288" y="4325938"/>
            <a:ext cx="500062"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87" name="文本框 45"/>
          <p:cNvSpPr txBox="1"/>
          <p:nvPr/>
        </p:nvSpPr>
        <p:spPr>
          <a:xfrm rot="-1160763">
            <a:off x="6797675" y="3805238"/>
            <a:ext cx="500063"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88" name="文本框 46"/>
          <p:cNvSpPr txBox="1"/>
          <p:nvPr/>
        </p:nvSpPr>
        <p:spPr>
          <a:xfrm rot="-1160763">
            <a:off x="7167563" y="4019550"/>
            <a:ext cx="500062"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89" name="文本框 47"/>
          <p:cNvSpPr txBox="1"/>
          <p:nvPr/>
        </p:nvSpPr>
        <p:spPr>
          <a:xfrm rot="39237">
            <a:off x="6854825" y="4587875"/>
            <a:ext cx="500063"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90" name="文本框 49"/>
          <p:cNvSpPr txBox="1"/>
          <p:nvPr/>
        </p:nvSpPr>
        <p:spPr>
          <a:xfrm rot="-1160763">
            <a:off x="7688263" y="4310063"/>
            <a:ext cx="500062"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91" name="文本框 50"/>
          <p:cNvSpPr txBox="1"/>
          <p:nvPr/>
        </p:nvSpPr>
        <p:spPr>
          <a:xfrm rot="-1160763">
            <a:off x="7642225" y="4678363"/>
            <a:ext cx="500063"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0692" name="文本框 51"/>
          <p:cNvSpPr txBox="1"/>
          <p:nvPr/>
        </p:nvSpPr>
        <p:spPr>
          <a:xfrm rot="-1160763">
            <a:off x="6780213" y="2003425"/>
            <a:ext cx="500062" cy="168275"/>
          </a:xfrm>
          <a:prstGeom prst="rect">
            <a:avLst/>
          </a:prstGeom>
          <a:noFill/>
          <a:ln w="9525">
            <a:noFill/>
          </a:ln>
        </p:spPr>
        <p:txBody>
          <a:bodyPr wrap="none">
            <a:spAutoFit/>
          </a:bodyPr>
          <a:p>
            <a:pPr lvl="0" eaLnBrk="0" hangingPunct="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2" name="矩形 1"/>
          <p:cNvSpPr/>
          <p:nvPr/>
        </p:nvSpPr>
        <p:spPr>
          <a:xfrm>
            <a:off x="358775" y="460375"/>
            <a:ext cx="8461375" cy="2251075"/>
          </a:xfrm>
          <a:prstGeom prst="rect">
            <a:avLst/>
          </a:prstGeom>
          <a:noFill/>
          <a:ln w="9525">
            <a:noFill/>
          </a:ln>
        </p:spPr>
        <p:txBody>
          <a:bodyPr>
            <a:spAutoFit/>
          </a:bodyPr>
          <a:p>
            <a:pPr lvl="0">
              <a:lnSpc>
                <a:spcPct val="130000"/>
              </a:lnSpc>
            </a:pPr>
            <a:r>
              <a:rPr lang="en-US" altLang="zh-CN" sz="3600" b="1">
                <a:latin typeface="楷体" panose="02010609060101010101" pitchFamily="49" charset="-122"/>
                <a:ea typeface="楷体" panose="02010609060101010101" pitchFamily="49" charset="-122"/>
              </a:rPr>
              <a:t>2</a:t>
            </a:r>
            <a:r>
              <a:rPr lang="zh-CN" altLang="en-US" sz="3600" b="1" dirty="0">
                <a:latin typeface="楷体" panose="02010609060101010101" pitchFamily="49" charset="-122"/>
                <a:ea typeface="楷体" panose="02010609060101010101" pitchFamily="49" charset="-122"/>
              </a:rPr>
              <a:t>、作者将自己比作水，以第一人称的视角来写这滴水在丽江的旅行，这样子写有什么样的好处？</a:t>
            </a:r>
            <a:endParaRPr lang="zh-CN" altLang="en-US" sz="3600" b="1" dirty="0">
              <a:latin typeface="楷体" panose="02010609060101010101" pitchFamily="49" charset="-122"/>
              <a:ea typeface="楷体" panose="02010609060101010101" pitchFamily="49" charset="-122"/>
            </a:endParaRPr>
          </a:p>
        </p:txBody>
      </p:sp>
      <p:sp>
        <p:nvSpPr>
          <p:cNvPr id="40964" name="矩形 2"/>
          <p:cNvSpPr/>
          <p:nvPr/>
        </p:nvSpPr>
        <p:spPr>
          <a:xfrm>
            <a:off x="53975" y="2662238"/>
            <a:ext cx="9017000" cy="3930650"/>
          </a:xfrm>
          <a:prstGeom prst="rect">
            <a:avLst/>
          </a:prstGeom>
          <a:noFill/>
          <a:ln w="9525">
            <a:noFill/>
          </a:ln>
        </p:spPr>
        <p:txBody>
          <a:bodyPr>
            <a:spAutoFit/>
          </a:bodyPr>
          <a:p>
            <a:pPr lvl="0">
              <a:lnSpc>
                <a:spcPct val="130000"/>
              </a:lnSpc>
            </a:pPr>
            <a:r>
              <a:rPr lang="zh-CN" altLang="en-US" sz="3200" b="1" dirty="0">
                <a:solidFill>
                  <a:srgbClr val="0000FF"/>
                </a:solidFill>
                <a:latin typeface="楷体" panose="02010609060101010101" pitchFamily="49" charset="-122"/>
                <a:ea typeface="楷体" panose="02010609060101010101" pitchFamily="49" charset="-122"/>
              </a:rPr>
              <a:t>（</a:t>
            </a:r>
            <a:r>
              <a:rPr lang="en-US" altLang="zh-CN" sz="3200" b="1">
                <a:solidFill>
                  <a:srgbClr val="0000FF"/>
                </a:solidFill>
                <a:latin typeface="楷体" panose="02010609060101010101" pitchFamily="49" charset="-122"/>
                <a:ea typeface="楷体" panose="02010609060101010101" pitchFamily="49" charset="-122"/>
              </a:rPr>
              <a:t>1</a:t>
            </a:r>
            <a:r>
              <a:rPr lang="zh-CN" altLang="en-US" sz="3200" b="1" dirty="0">
                <a:solidFill>
                  <a:srgbClr val="0000FF"/>
                </a:solidFill>
                <a:latin typeface="楷体" panose="02010609060101010101" pitchFamily="49" charset="-122"/>
                <a:ea typeface="楷体" panose="02010609060101010101" pitchFamily="49" charset="-122"/>
              </a:rPr>
              <a:t>）丽江水多，水美，选取“一滴水”游览丽江，增加了读者的阅读兴趣，使文章更加形象生动，富有地方特色；</a:t>
            </a:r>
            <a:endParaRPr lang="zh-CN" altLang="en-US" sz="3200" b="1" dirty="0">
              <a:solidFill>
                <a:srgbClr val="0000FF"/>
              </a:solidFill>
              <a:latin typeface="楷体" panose="02010609060101010101" pitchFamily="49" charset="-122"/>
              <a:ea typeface="楷体" panose="02010609060101010101" pitchFamily="49" charset="-122"/>
            </a:endParaRPr>
          </a:p>
          <a:p>
            <a:pPr lvl="0">
              <a:lnSpc>
                <a:spcPct val="130000"/>
              </a:lnSpc>
            </a:pPr>
            <a:r>
              <a:rPr lang="zh-CN" altLang="en-US" sz="3200" b="1" dirty="0">
                <a:solidFill>
                  <a:srgbClr val="0000FF"/>
                </a:solidFill>
                <a:latin typeface="楷体" panose="02010609060101010101" pitchFamily="49" charset="-122"/>
                <a:ea typeface="楷体" panose="02010609060101010101" pitchFamily="49" charset="-122"/>
              </a:rPr>
              <a:t>（</a:t>
            </a:r>
            <a:r>
              <a:rPr lang="en-US" altLang="zh-CN" sz="3200" b="1">
                <a:solidFill>
                  <a:srgbClr val="0000FF"/>
                </a:solidFill>
                <a:latin typeface="楷体" panose="02010609060101010101" pitchFamily="49" charset="-122"/>
                <a:ea typeface="楷体" panose="02010609060101010101" pitchFamily="49" charset="-122"/>
              </a:rPr>
              <a:t>2</a:t>
            </a:r>
            <a:r>
              <a:rPr lang="zh-CN" altLang="en-US" sz="3200" b="1" dirty="0">
                <a:solidFill>
                  <a:srgbClr val="0000FF"/>
                </a:solidFill>
                <a:latin typeface="楷体" panose="02010609060101010101" pitchFamily="49" charset="-122"/>
                <a:ea typeface="楷体" panose="02010609060101010101" pitchFamily="49" charset="-122"/>
              </a:rPr>
              <a:t>）如童话般奇幻，充满童趣。</a:t>
            </a:r>
            <a:endParaRPr lang="zh-CN" altLang="en-US" sz="3200" b="1" dirty="0">
              <a:solidFill>
                <a:srgbClr val="0000FF"/>
              </a:solidFill>
              <a:latin typeface="楷体" panose="02010609060101010101" pitchFamily="49" charset="-122"/>
              <a:ea typeface="楷体" panose="02010609060101010101" pitchFamily="49" charset="-122"/>
            </a:endParaRPr>
          </a:p>
          <a:p>
            <a:pPr lvl="0">
              <a:lnSpc>
                <a:spcPct val="130000"/>
              </a:lnSpc>
            </a:pPr>
            <a:r>
              <a:rPr lang="zh-CN" altLang="en-US" sz="3200" b="1" dirty="0">
                <a:solidFill>
                  <a:srgbClr val="0000FF"/>
                </a:solidFill>
                <a:latin typeface="楷体" panose="02010609060101010101" pitchFamily="49" charset="-122"/>
                <a:ea typeface="楷体" panose="02010609060101010101" pitchFamily="49" charset="-122"/>
              </a:rPr>
              <a:t>（</a:t>
            </a:r>
            <a:r>
              <a:rPr lang="en-US" altLang="zh-CN" sz="3200" b="1">
                <a:solidFill>
                  <a:srgbClr val="0000FF"/>
                </a:solidFill>
                <a:latin typeface="楷体" panose="02010609060101010101" pitchFamily="49" charset="-122"/>
                <a:ea typeface="楷体" panose="02010609060101010101" pitchFamily="49" charset="-122"/>
              </a:rPr>
              <a:t>3</a:t>
            </a:r>
            <a:r>
              <a:rPr lang="zh-CN" altLang="en-US" sz="3200" b="1" dirty="0">
                <a:solidFill>
                  <a:srgbClr val="0000FF"/>
                </a:solidFill>
                <a:latin typeface="楷体" panose="02010609060101010101" pitchFamily="49" charset="-122"/>
                <a:ea typeface="楷体" panose="02010609060101010101" pitchFamily="49" charset="-122"/>
              </a:rPr>
              <a:t>）作者用第一人称的视角来写，使读者产生身临其境的感受，使作者更直接的表达自己的情感。</a:t>
            </a:r>
            <a:endParaRPr lang="zh-CN" altLang="en-US" sz="3200" b="1" dirty="0">
              <a:solidFill>
                <a:srgbClr val="0000FF"/>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0964">
                                            <p:txEl>
                                              <p:charRg st="0" end="43"/>
                                            </p:txEl>
                                          </p:spTgt>
                                        </p:tgtEl>
                                        <p:attrNameLst>
                                          <p:attrName>style.visibility</p:attrName>
                                        </p:attrNameLst>
                                      </p:cBhvr>
                                      <p:to>
                                        <p:strVal val="visible"/>
                                      </p:to>
                                    </p:set>
                                    <p:animEffect transition="in" filter="fade">
                                      <p:cBhvr>
                                        <p:cTn id="12" dur="1000"/>
                                        <p:tgtEl>
                                          <p:spTgt spid="40964">
                                            <p:txEl>
                                              <p:charRg st="0" end="43"/>
                                            </p:txEl>
                                          </p:spTgt>
                                        </p:tgtEl>
                                      </p:cBhvr>
                                    </p:animEffect>
                                    <p:anim calcmode="lin" valueType="num">
                                      <p:cBhvr>
                                        <p:cTn id="13" dur="1000" fill="hold"/>
                                        <p:tgtEl>
                                          <p:spTgt spid="40964">
                                            <p:txEl>
                                              <p:charRg st="0" end="43"/>
                                            </p:txEl>
                                          </p:spTgt>
                                        </p:tgtEl>
                                        <p:attrNameLst>
                                          <p:attrName>ppt_x</p:attrName>
                                        </p:attrNameLst>
                                      </p:cBhvr>
                                      <p:tavLst>
                                        <p:tav tm="0">
                                          <p:val>
                                            <p:strVal val="#ppt_x"/>
                                          </p:val>
                                        </p:tav>
                                        <p:tav tm="100000">
                                          <p:val>
                                            <p:strVal val="#ppt_x"/>
                                          </p:val>
                                        </p:tav>
                                      </p:tavLst>
                                    </p:anim>
                                    <p:anim calcmode="lin" valueType="num">
                                      <p:cBhvr>
                                        <p:cTn id="14" dur="1000" fill="hold"/>
                                        <p:tgtEl>
                                          <p:spTgt spid="40964">
                                            <p:txEl>
                                              <p:charRg st="0" end="43"/>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40964">
                                            <p:txEl>
                                              <p:charRg st="52" end="68"/>
                                            </p:txEl>
                                          </p:spTgt>
                                        </p:tgtEl>
                                        <p:attrNameLst>
                                          <p:attrName>style.visibility</p:attrName>
                                        </p:attrNameLst>
                                      </p:cBhvr>
                                      <p:to>
                                        <p:strVal val="visible"/>
                                      </p:to>
                                    </p:set>
                                    <p:animEffect transition="in" filter="fade">
                                      <p:cBhvr>
                                        <p:cTn id="19" dur="1000"/>
                                        <p:tgtEl>
                                          <p:spTgt spid="40964">
                                            <p:txEl>
                                              <p:charRg st="52" end="68"/>
                                            </p:txEl>
                                          </p:spTgt>
                                        </p:tgtEl>
                                      </p:cBhvr>
                                    </p:animEffect>
                                    <p:anim calcmode="lin" valueType="num">
                                      <p:cBhvr>
                                        <p:cTn id="20" dur="1000" fill="hold"/>
                                        <p:tgtEl>
                                          <p:spTgt spid="40964">
                                            <p:txEl>
                                              <p:charRg st="52" end="68"/>
                                            </p:txEl>
                                          </p:spTgt>
                                        </p:tgtEl>
                                        <p:attrNameLst>
                                          <p:attrName>ppt_x</p:attrName>
                                        </p:attrNameLst>
                                      </p:cBhvr>
                                      <p:tavLst>
                                        <p:tav tm="0">
                                          <p:val>
                                            <p:strVal val="#ppt_x"/>
                                          </p:val>
                                        </p:tav>
                                        <p:tav tm="100000">
                                          <p:val>
                                            <p:strVal val="#ppt_x"/>
                                          </p:val>
                                        </p:tav>
                                      </p:tavLst>
                                    </p:anim>
                                    <p:anim calcmode="lin" valueType="num">
                                      <p:cBhvr>
                                        <p:cTn id="21" dur="1000" fill="hold"/>
                                        <p:tgtEl>
                                          <p:spTgt spid="40964">
                                            <p:txEl>
                                              <p:charRg st="52" end="68"/>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40964">
                                            <p:txEl>
                                              <p:charRg st="43" end="92"/>
                                            </p:txEl>
                                          </p:spTgt>
                                        </p:tgtEl>
                                        <p:attrNameLst>
                                          <p:attrName>style.visibility</p:attrName>
                                        </p:attrNameLst>
                                      </p:cBhvr>
                                      <p:to>
                                        <p:strVal val="visible"/>
                                      </p:to>
                                    </p:set>
                                    <p:animEffect transition="in" filter="fade">
                                      <p:cBhvr>
                                        <p:cTn id="26" dur="1000"/>
                                        <p:tgtEl>
                                          <p:spTgt spid="40964">
                                            <p:txEl>
                                              <p:charRg st="43" end="92"/>
                                            </p:txEl>
                                          </p:spTgt>
                                        </p:tgtEl>
                                      </p:cBhvr>
                                    </p:animEffect>
                                    <p:anim calcmode="lin" valueType="num">
                                      <p:cBhvr>
                                        <p:cTn id="27" dur="1000" fill="hold"/>
                                        <p:tgtEl>
                                          <p:spTgt spid="40964">
                                            <p:txEl>
                                              <p:charRg st="43" end="92"/>
                                            </p:txEl>
                                          </p:spTgt>
                                        </p:tgtEl>
                                        <p:attrNameLst>
                                          <p:attrName>ppt_x</p:attrName>
                                        </p:attrNameLst>
                                      </p:cBhvr>
                                      <p:tavLst>
                                        <p:tav tm="0">
                                          <p:val>
                                            <p:strVal val="#ppt_x"/>
                                          </p:val>
                                        </p:tav>
                                        <p:tav tm="100000">
                                          <p:val>
                                            <p:strVal val="#ppt_x"/>
                                          </p:val>
                                        </p:tav>
                                      </p:tavLst>
                                    </p:anim>
                                    <p:anim calcmode="lin" valueType="num">
                                      <p:cBhvr>
                                        <p:cTn id="28" dur="1000" fill="hold"/>
                                        <p:tgtEl>
                                          <p:spTgt spid="40964">
                                            <p:txEl>
                                              <p:charRg st="43" end="9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ext Box 6"/>
          <p:cNvSpPr txBox="1"/>
          <p:nvPr/>
        </p:nvSpPr>
        <p:spPr>
          <a:xfrm>
            <a:off x="531813" y="1627188"/>
            <a:ext cx="7726362" cy="2749550"/>
          </a:xfrm>
          <a:prstGeom prst="rect">
            <a:avLst/>
          </a:prstGeom>
          <a:noFill/>
          <a:ln w="12700">
            <a:noFill/>
          </a:ln>
          <a:effectLst>
            <a:outerShdw dist="35921" dir="2699999" sy="50000" kx="2003315" algn="bl" rotWithShape="0">
              <a:srgbClr val="C0C0C0">
                <a:alpha val="79999"/>
              </a:srgbClr>
            </a:outerShdw>
          </a:effectLst>
        </p:spPr>
        <p:txBody>
          <a:bodyPr>
            <a:spAutoFit/>
          </a:bodyPr>
          <a:p>
            <a:pPr lvl="0">
              <a:lnSpc>
                <a:spcPct val="120000"/>
              </a:lnSpc>
            </a:pPr>
            <a:r>
              <a:rPr lang="zh-CN" altLang="en-US" sz="3600" b="1" dirty="0">
                <a:solidFill>
                  <a:srgbClr val="000000"/>
                </a:solidFill>
                <a:latin typeface="黑体" panose="02010609060101010101" pitchFamily="49" charset="-122"/>
                <a:ea typeface="黑体" panose="02010609060101010101" pitchFamily="49" charset="-122"/>
              </a:rPr>
              <a:t>    </a:t>
            </a:r>
            <a:r>
              <a:rPr lang="en-US" altLang="zh-CN" sz="3600" b="1">
                <a:solidFill>
                  <a:srgbClr val="000000"/>
                </a:solidFill>
                <a:latin typeface="黑体" panose="02010609060101010101" pitchFamily="49" charset="-122"/>
                <a:ea typeface="黑体" panose="02010609060101010101" pitchFamily="49" charset="-122"/>
              </a:rPr>
              <a:t>1</a:t>
            </a:r>
            <a:r>
              <a:rPr lang="zh-CN" altLang="en-US" sz="3600" b="1" dirty="0">
                <a:solidFill>
                  <a:srgbClr val="000000"/>
                </a:solidFill>
                <a:latin typeface="黑体" panose="02010609060101010101" pitchFamily="49" charset="-122"/>
                <a:ea typeface="黑体" panose="02010609060101010101" pitchFamily="49" charset="-122"/>
              </a:rPr>
              <a:t>、丽江古城是一座风景秀丽、历史悠久和文化灿烂的名城，也是少数民族聚居的古镇。作者在文中着重介绍了丽江什么地方的景观？</a:t>
            </a:r>
            <a:endParaRPr lang="zh-CN" altLang="en-US" sz="3600" b="1" dirty="0">
              <a:solidFill>
                <a:srgbClr val="000000"/>
              </a:solidFill>
              <a:latin typeface="黑体" panose="02010609060101010101" pitchFamily="49" charset="-122"/>
              <a:ea typeface="黑体" panose="02010609060101010101" pitchFamily="49" charset="-122"/>
            </a:endParaRPr>
          </a:p>
        </p:txBody>
      </p:sp>
      <p:sp>
        <p:nvSpPr>
          <p:cNvPr id="4" name="矩形 3"/>
          <p:cNvSpPr/>
          <p:nvPr/>
        </p:nvSpPr>
        <p:spPr>
          <a:xfrm>
            <a:off x="531494" y="-75565"/>
            <a:ext cx="7528560" cy="1198880"/>
          </a:xfrm>
          <a:prstGeom prst="rect">
            <a:avLst/>
          </a:prstGeom>
          <a:noFill/>
          <a:ln>
            <a:noFill/>
          </a:ln>
        </p:spPr>
        <p:txBody>
          <a:bodyPr wrap="none" rtlCol="0" anchor="t">
            <a:spAutoFit/>
            <a:scene3d>
              <a:camera prst="orthographicFront"/>
              <a:lightRig rig="threePt" dir="t">
                <a:rot lat="0" lon="0" rev="0"/>
              </a:lightRig>
            </a:scene3d>
            <a:sp3d extrusionH="120650" prstMaterial="matte"/>
          </a:bodyPr>
          <a:p>
            <a:pPr algn="ctr" fontAlgn="base"/>
            <a:r>
              <a:rPr lang="zh-CN" altLang="en-US" sz="7200" b="1" strike="noStrike" noProof="1">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a:gradFill>
                </a:ln>
                <a:gradFill>
                  <a:gsLst>
                    <a:gs pos="79000">
                      <a:srgbClr val="CCFF66"/>
                    </a:gs>
                    <a:gs pos="94000">
                      <a:srgbClr val="FFFF00">
                        <a:alpha val="50000"/>
                      </a:srgbClr>
                    </a:gs>
                    <a:gs pos="70000">
                      <a:srgbClr val="00FF00">
                        <a:alpha val="13000"/>
                      </a:srgbClr>
                    </a:gs>
                    <a:gs pos="56000">
                      <a:srgbClr val="00FFFF">
                        <a:alpha val="50000"/>
                      </a:srgbClr>
                    </a:gs>
                    <a:gs pos="43000">
                      <a:srgbClr val="00FFFF">
                        <a:alpha val="13000"/>
                      </a:srgbClr>
                    </a:gs>
                    <a:gs pos="22000">
                      <a:srgbClr val="FF00FF">
                        <a:alpha val="50000"/>
                      </a:srgbClr>
                    </a:gs>
                    <a:gs pos="33000">
                      <a:srgbClr val="9900FF">
                        <a:alpha val="50000"/>
                      </a:srgbClr>
                    </a:gs>
                    <a:gs pos="5000">
                      <a:srgbClr val="FF00FF">
                        <a:alpha val="50000"/>
                      </a:srgbClr>
                    </a:gs>
                    <a:gs pos="0">
                      <a:srgbClr val="FF3300">
                        <a:alpha val="50000"/>
                      </a:srgbClr>
                    </a:gs>
                    <a:gs pos="100000">
                      <a:srgbClr val="FF3300">
                        <a:alpha val="30000"/>
                      </a:srgbClr>
                    </a:gs>
                  </a:gsLst>
                  <a:lin ang="0"/>
                </a:gradFill>
                <a:effectLst>
                  <a:outerShdw blurRad="50800" dist="38100" algn="l" rotWithShape="0">
                    <a:srgbClr val="CC00CC">
                      <a:alpha val="40000"/>
                    </a:srgbClr>
                  </a:outerShdw>
                </a:effectLst>
                <a:latin typeface="Arial" panose="020B0604020202020204" pitchFamily="34" charset="0"/>
                <a:ea typeface="宋体" panose="02010600030101010101" pitchFamily="2" charset="-122"/>
                <a:cs typeface="+mn-cs"/>
              </a:rPr>
              <a:t>深入探究，悟情怀</a:t>
            </a:r>
            <a:endParaRPr lang="zh-CN" altLang="en-US" sz="7200" b="1" strike="noStrike" noProof="1">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a:gradFill>
              </a:ln>
              <a:gradFill>
                <a:gsLst>
                  <a:gs pos="79000">
                    <a:srgbClr val="CCFF66"/>
                  </a:gs>
                  <a:gs pos="94000">
                    <a:srgbClr val="FFFF00">
                      <a:alpha val="50000"/>
                    </a:srgbClr>
                  </a:gs>
                  <a:gs pos="70000">
                    <a:srgbClr val="00FF00">
                      <a:alpha val="13000"/>
                    </a:srgbClr>
                  </a:gs>
                  <a:gs pos="56000">
                    <a:srgbClr val="00FFFF">
                      <a:alpha val="50000"/>
                    </a:srgbClr>
                  </a:gs>
                  <a:gs pos="43000">
                    <a:srgbClr val="00FFFF">
                      <a:alpha val="13000"/>
                    </a:srgbClr>
                  </a:gs>
                  <a:gs pos="22000">
                    <a:srgbClr val="FF00FF">
                      <a:alpha val="50000"/>
                    </a:srgbClr>
                  </a:gs>
                  <a:gs pos="33000">
                    <a:srgbClr val="9900FF">
                      <a:alpha val="50000"/>
                    </a:srgbClr>
                  </a:gs>
                  <a:gs pos="5000">
                    <a:srgbClr val="FF00FF">
                      <a:alpha val="50000"/>
                    </a:srgbClr>
                  </a:gs>
                  <a:gs pos="0">
                    <a:srgbClr val="FF3300">
                      <a:alpha val="50000"/>
                    </a:srgbClr>
                  </a:gs>
                  <a:gs pos="100000">
                    <a:srgbClr val="FF3300">
                      <a:alpha val="30000"/>
                    </a:srgbClr>
                  </a:gs>
                </a:gsLst>
                <a:lin ang="0"/>
              </a:gradFill>
              <a:effectLst>
                <a:outerShdw blurRad="50800" dist="38100" algn="l" rotWithShape="0">
                  <a:srgbClr val="CC00CC">
                    <a:alpha val="40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ext Box 6"/>
          <p:cNvSpPr txBox="1"/>
          <p:nvPr/>
        </p:nvSpPr>
        <p:spPr>
          <a:xfrm>
            <a:off x="522288" y="1258888"/>
            <a:ext cx="7726362" cy="1419225"/>
          </a:xfrm>
          <a:prstGeom prst="rect">
            <a:avLst/>
          </a:prstGeom>
          <a:noFill/>
          <a:ln w="12700">
            <a:noFill/>
          </a:ln>
          <a:effectLst>
            <a:outerShdw dist="35921" dir="2699999" sy="50000" kx="2003315" algn="bl" rotWithShape="0">
              <a:srgbClr val="C0C0C0">
                <a:alpha val="79999"/>
              </a:srgbClr>
            </a:outerShdw>
          </a:effectLst>
        </p:spPr>
        <p:txBody>
          <a:bodyPr>
            <a:spAutoFit/>
          </a:bodyPr>
          <a:p>
            <a:pPr lvl="0">
              <a:lnSpc>
                <a:spcPct val="120000"/>
              </a:lnSpc>
            </a:pPr>
            <a:r>
              <a:rPr lang="zh-CN" altLang="en-US" sz="3600" b="1" dirty="0">
                <a:solidFill>
                  <a:srgbClr val="000000"/>
                </a:solidFill>
                <a:latin typeface="黑体" panose="02010609060101010101" pitchFamily="49" charset="-122"/>
                <a:ea typeface="黑体" panose="02010609060101010101" pitchFamily="49" charset="-122"/>
              </a:rPr>
              <a:t>    </a:t>
            </a:r>
            <a:r>
              <a:rPr lang="en-US" altLang="zh-CN" sz="3600" b="1">
                <a:solidFill>
                  <a:srgbClr val="000000"/>
                </a:solidFill>
                <a:latin typeface="黑体" panose="02010609060101010101" pitchFamily="49" charset="-122"/>
                <a:ea typeface="黑体" panose="02010609060101010101" pitchFamily="49" charset="-122"/>
              </a:rPr>
              <a:t>2</a:t>
            </a:r>
            <a:r>
              <a:rPr lang="zh-CN" altLang="en-US" sz="3600" b="1" dirty="0">
                <a:solidFill>
                  <a:srgbClr val="000000"/>
                </a:solidFill>
                <a:latin typeface="黑体" panose="02010609060101010101" pitchFamily="49" charset="-122"/>
                <a:ea typeface="黑体" panose="02010609060101010101" pitchFamily="49" charset="-122"/>
              </a:rPr>
              <a:t>、为什么要选取四方街，浓墨重彩地进行描绘？</a:t>
            </a:r>
            <a:endParaRPr lang="zh-CN" altLang="en-US" sz="3600" b="1" dirty="0">
              <a:solidFill>
                <a:srgbClr val="000000"/>
              </a:solidFill>
              <a:latin typeface="黑体" panose="02010609060101010101" pitchFamily="49" charset="-122"/>
              <a:ea typeface="黑体" panose="02010609060101010101" pitchFamily="49" charset="-122"/>
            </a:endParaRPr>
          </a:p>
        </p:txBody>
      </p:sp>
      <p:sp>
        <p:nvSpPr>
          <p:cNvPr id="3" name="文本框 2"/>
          <p:cNvSpPr txBox="1"/>
          <p:nvPr/>
        </p:nvSpPr>
        <p:spPr>
          <a:xfrm>
            <a:off x="709613" y="3013075"/>
            <a:ext cx="7724775" cy="3411538"/>
          </a:xfrm>
          <a:prstGeom prst="rect">
            <a:avLst/>
          </a:prstGeom>
          <a:noFill/>
          <a:ln w="9525">
            <a:noFill/>
          </a:ln>
        </p:spPr>
        <p:txBody>
          <a:bodyPr>
            <a:spAutoFit/>
          </a:bodyPr>
          <a:p>
            <a:pPr lvl="0">
              <a:lnSpc>
                <a:spcPct val="120000"/>
              </a:lnSpc>
            </a:pPr>
            <a:r>
              <a:rPr lang="zh-CN" altLang="en-US" sz="3600" b="1" dirty="0">
                <a:solidFill>
                  <a:srgbClr val="FF0000"/>
                </a:solidFill>
                <a:latin typeface="宋体" panose="02010600030101010101" pitchFamily="2" charset="-122"/>
                <a:ea typeface="宋体" panose="02010600030101010101" pitchFamily="2" charset="-122"/>
              </a:rPr>
              <a:t>    四方街“名扬世界”，它位于丽江古城的中心，交通四通八达，周围小巷通幽，街道依山势而建，顺水流而设，形状像印玺，具有独特的艺术美和地域特色。</a:t>
            </a:r>
            <a:endParaRPr lang="zh-CN" altLang="en-US" sz="3600" b="1" dirty="0">
              <a:solidFill>
                <a:srgbClr val="FF0000"/>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54" name="Text Box 6"/>
          <p:cNvSpPr txBox="1"/>
          <p:nvPr/>
        </p:nvSpPr>
        <p:spPr>
          <a:xfrm>
            <a:off x="742950" y="461963"/>
            <a:ext cx="7781925" cy="2084387"/>
          </a:xfrm>
          <a:prstGeom prst="rect">
            <a:avLst/>
          </a:prstGeom>
          <a:noFill/>
          <a:ln w="12700">
            <a:noFill/>
          </a:ln>
          <a:effectLst>
            <a:outerShdw dist="35921" dir="2699999" sy="50000" kx="2003315" algn="bl" rotWithShape="0">
              <a:srgbClr val="C0C0C0">
                <a:alpha val="79999"/>
              </a:srgbClr>
            </a:outerShdw>
          </a:effectLst>
        </p:spPr>
        <p:txBody>
          <a:bodyPr>
            <a:spAutoFit/>
          </a:bodyPr>
          <a:p>
            <a:pPr lvl="0">
              <a:lnSpc>
                <a:spcPct val="120000"/>
              </a:lnSpc>
            </a:pPr>
            <a:r>
              <a:rPr lang="en-US" altLang="zh-CN" sz="3600" b="1">
                <a:solidFill>
                  <a:srgbClr val="000000"/>
                </a:solidFill>
                <a:latin typeface="黑体" panose="02010609060101010101" pitchFamily="49" charset="-122"/>
                <a:ea typeface="黑体" panose="02010609060101010101" pitchFamily="49" charset="-122"/>
              </a:rPr>
              <a:t>3</a:t>
            </a:r>
            <a:r>
              <a:rPr lang="zh-CN" altLang="en-US" sz="3600" b="1" dirty="0">
                <a:solidFill>
                  <a:srgbClr val="000000"/>
                </a:solidFill>
                <a:latin typeface="黑体" panose="02010609060101010101" pitchFamily="49" charset="-122"/>
                <a:ea typeface="黑体" panose="02010609060101010101" pitchFamily="49" charset="-122"/>
              </a:rPr>
              <a:t>、“我知道，作为一滴水，我终于以水的方式走过了丽江。”这样的结尾，体现了一滴水怎样的情怀？</a:t>
            </a:r>
            <a:endParaRPr lang="zh-CN" altLang="en-US" sz="3600" b="1" dirty="0">
              <a:solidFill>
                <a:srgbClr val="000000"/>
              </a:solidFill>
              <a:latin typeface="黑体" panose="02010609060101010101" pitchFamily="49" charset="-122"/>
              <a:ea typeface="黑体" panose="02010609060101010101" pitchFamily="49" charset="-122"/>
            </a:endParaRPr>
          </a:p>
        </p:txBody>
      </p:sp>
      <p:sp>
        <p:nvSpPr>
          <p:cNvPr id="5" name="文本框 4"/>
          <p:cNvSpPr txBox="1"/>
          <p:nvPr/>
        </p:nvSpPr>
        <p:spPr>
          <a:xfrm>
            <a:off x="681038" y="2971800"/>
            <a:ext cx="7781925" cy="2454275"/>
          </a:xfrm>
          <a:prstGeom prst="rect">
            <a:avLst/>
          </a:prstGeom>
          <a:noFill/>
          <a:ln w="9525">
            <a:noFill/>
          </a:ln>
        </p:spPr>
        <p:txBody>
          <a:bodyPr>
            <a:spAutoFit/>
          </a:bodyPr>
          <a:p>
            <a:pPr lvl="0">
              <a:lnSpc>
                <a:spcPct val="120000"/>
              </a:lnSpc>
            </a:pPr>
            <a:r>
              <a:rPr lang="zh-CN" altLang="en-US" sz="3200" b="1" dirty="0">
                <a:solidFill>
                  <a:srgbClr val="0000FF"/>
                </a:solidFill>
                <a:latin typeface="楷体" panose="02010609060101010101" pitchFamily="49" charset="-122"/>
                <a:ea typeface="楷体" panose="02010609060101010101" pitchFamily="49" charset="-122"/>
              </a:rPr>
              <a:t>    欣赏了风景如画的丽江，见证了人世的沧桑巨变，体会了丰富多彩的民俗民风。</a:t>
            </a:r>
            <a:r>
              <a:rPr lang="zh-CN" altLang="en-US" sz="3200" b="1" dirty="0">
                <a:solidFill>
                  <a:srgbClr val="FF0000"/>
                </a:solidFill>
                <a:latin typeface="楷体" panose="02010609060101010101" pitchFamily="49" charset="-122"/>
                <a:ea typeface="楷体" panose="02010609060101010101" pitchFamily="49" charset="-122"/>
              </a:rPr>
              <a:t>表现了一滴水充满满足感，表达了作者对丽江古城的眷恋之情。</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7654"/>
                                        </p:tgtEl>
                                        <p:attrNameLst>
                                          <p:attrName>style.visibility</p:attrName>
                                        </p:attrNameLst>
                                      </p:cBhvr>
                                      <p:to>
                                        <p:strVal val="visible"/>
                                      </p:to>
                                    </p:set>
                                    <p:animEffect transition="in" filter="randombar(horizontal)">
                                      <p:cBhvr>
                                        <p:cTn id="7" dur="500"/>
                                        <p:tgtEl>
                                          <p:spTgt spid="2765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4" grpId="0" bldLvl="0" animBg="1"/>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0113" name="标题 1"/>
          <p:cNvSpPr>
            <a:spLocks noGrp="1"/>
          </p:cNvSpPr>
          <p:nvPr>
            <p:ph type="title"/>
          </p:nvPr>
        </p:nvSpPr>
        <p:spPr>
          <a:xfrm>
            <a:off x="250825" y="609600"/>
            <a:ext cx="3313113" cy="792163"/>
          </a:xfrm>
          <a:ln/>
        </p:spPr>
        <p:txBody>
          <a:bodyPr wrap="square" lIns="91440" tIns="45720" rIns="91440" bIns="45720" anchor="ctr"/>
          <a:p>
            <a:r>
              <a:rPr lang="zh-CN" altLang="en-US" sz="4800" dirty="0"/>
              <a:t>小结</a:t>
            </a:r>
            <a:endParaRPr lang="zh-CN" altLang="en-US" sz="4800" dirty="0"/>
          </a:p>
        </p:txBody>
      </p:sp>
      <p:sp>
        <p:nvSpPr>
          <p:cNvPr id="90114" name="矩形 1"/>
          <p:cNvSpPr/>
          <p:nvPr/>
        </p:nvSpPr>
        <p:spPr>
          <a:xfrm>
            <a:off x="792163" y="1844675"/>
            <a:ext cx="7559675" cy="3784600"/>
          </a:xfrm>
          <a:prstGeom prst="rect">
            <a:avLst/>
          </a:prstGeom>
          <a:noFill/>
          <a:ln w="9525">
            <a:noFill/>
          </a:ln>
        </p:spPr>
        <p:txBody>
          <a:bodyPr>
            <a:spAutoFit/>
          </a:bodyPr>
          <a:p>
            <a:pPr lvl="0"/>
            <a:r>
              <a:rPr lang="zh-CN" altLang="en-US" sz="4000" b="1" dirty="0">
                <a:solidFill>
                  <a:srgbClr val="C00000"/>
                </a:solidFill>
                <a:latin typeface="Arial" panose="020B0604020202020204" pitchFamily="34" charset="0"/>
                <a:ea typeface="宋体" panose="02010600030101010101" pitchFamily="2" charset="-122"/>
              </a:rPr>
              <a:t>       本文以第一人称讲述了一滴水经过漫长的等待终于游过丽江的一段旅程，从古代到现代，从雪山到平原，全方位多角度地展现了丽江的自然景物、人文风情，抒发了作者对丽江的向往与热爱。</a:t>
            </a:r>
            <a:endParaRPr lang="zh-CN" altLang="en-US" sz="4000" b="1" dirty="0">
              <a:solidFill>
                <a:srgbClr val="C00000"/>
              </a:solidFill>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0113"/>
                                        </p:tgtEl>
                                        <p:attrNameLst>
                                          <p:attrName>style.visibility</p:attrName>
                                        </p:attrNameLst>
                                      </p:cBhvr>
                                      <p:to>
                                        <p:strVal val="visible"/>
                                      </p:to>
                                    </p:set>
                                    <p:anim calcmode="lin" valueType="num">
                                      <p:cBhvr additive="base">
                                        <p:cTn id="7" dur="500" fill="hold"/>
                                        <p:tgtEl>
                                          <p:spTgt spid="90113"/>
                                        </p:tgtEl>
                                        <p:attrNameLst>
                                          <p:attrName>ppt_x</p:attrName>
                                        </p:attrNameLst>
                                      </p:cBhvr>
                                      <p:tavLst>
                                        <p:tav tm="0">
                                          <p:val>
                                            <p:strVal val="#ppt_x"/>
                                          </p:val>
                                        </p:tav>
                                        <p:tav tm="100000">
                                          <p:val>
                                            <p:strVal val="#ppt_x"/>
                                          </p:val>
                                        </p:tav>
                                      </p:tavLst>
                                    </p:anim>
                                    <p:anim calcmode="lin" valueType="num">
                                      <p:cBhvr additive="base">
                                        <p:cTn id="8" dur="500" fill="hold"/>
                                        <p:tgtEl>
                                          <p:spTgt spid="901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grpId="0" nodeType="clickEffect">
                                  <p:stCondLst>
                                    <p:cond delay="0"/>
                                  </p:stCondLst>
                                  <p:childTnLst>
                                    <p:set>
                                      <p:cBhvr>
                                        <p:cTn id="12" dur="1" fill="hold">
                                          <p:stCondLst>
                                            <p:cond delay="0"/>
                                          </p:stCondLst>
                                        </p:cTn>
                                        <p:tgtEl>
                                          <p:spTgt spid="90114"/>
                                        </p:tgtEl>
                                        <p:attrNameLst>
                                          <p:attrName>style.visibility</p:attrName>
                                        </p:attrNameLst>
                                      </p:cBhvr>
                                      <p:to>
                                        <p:strVal val="visible"/>
                                      </p:to>
                                    </p:set>
                                    <p:animEffect transition="in" filter="wheel(1)">
                                      <p:cBhvr>
                                        <p:cTn id="13" dur="2000"/>
                                        <p:tgtEl>
                                          <p:spTgt spid="90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3" grpId="0"/>
      <p:bldP spid="9011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3" name="文本框 32"/>
          <p:cNvSpPr txBox="1"/>
          <p:nvPr/>
        </p:nvSpPr>
        <p:spPr>
          <a:xfrm>
            <a:off x="4475163" y="3783013"/>
            <a:ext cx="500062" cy="168275"/>
          </a:xfrm>
          <a:prstGeom prst="rect">
            <a:avLst/>
          </a:prstGeom>
          <a:noFill/>
          <a:ln w="9525">
            <a:noFill/>
          </a:ln>
        </p:spPr>
        <p:txBody>
          <a:bodyPr wrap="none">
            <a:spAutoFit/>
          </a:bodyPr>
          <a:p>
            <a:pPr lvl="0"/>
            <a:r>
              <a:rPr lang="zh-CN" altLang="en-US"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14" name="文本框 34"/>
          <p:cNvSpPr txBox="1"/>
          <p:nvPr/>
        </p:nvSpPr>
        <p:spPr>
          <a:xfrm rot="-280097">
            <a:off x="8066088" y="24844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15" name="文本框 36"/>
          <p:cNvSpPr txBox="1"/>
          <p:nvPr/>
        </p:nvSpPr>
        <p:spPr>
          <a:xfrm rot="-5350866">
            <a:off x="5861050" y="21732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16" name="文本框 37"/>
          <p:cNvSpPr txBox="1"/>
          <p:nvPr/>
        </p:nvSpPr>
        <p:spPr>
          <a:xfrm rot="-4150866">
            <a:off x="5330825" y="25812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17" name="文本框 45"/>
          <p:cNvSpPr txBox="1"/>
          <p:nvPr/>
        </p:nvSpPr>
        <p:spPr>
          <a:xfrm rot="-5350866">
            <a:off x="6421438" y="21955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18" name="文本框 46"/>
          <p:cNvSpPr txBox="1"/>
          <p:nvPr/>
        </p:nvSpPr>
        <p:spPr>
          <a:xfrm rot="-424911">
            <a:off x="7067550" y="242728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19" name="文本框 47"/>
          <p:cNvSpPr txBox="1"/>
          <p:nvPr/>
        </p:nvSpPr>
        <p:spPr>
          <a:xfrm rot="-4150866">
            <a:off x="7654925" y="33559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20" name="文本框 49"/>
          <p:cNvSpPr txBox="1"/>
          <p:nvPr/>
        </p:nvSpPr>
        <p:spPr>
          <a:xfrm rot="657351">
            <a:off x="8167688" y="20399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21" name="文本框 50"/>
          <p:cNvSpPr txBox="1"/>
          <p:nvPr/>
        </p:nvSpPr>
        <p:spPr>
          <a:xfrm rot="1480325">
            <a:off x="7391400" y="21018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22" name="文本框 51"/>
          <p:cNvSpPr txBox="1"/>
          <p:nvPr/>
        </p:nvSpPr>
        <p:spPr>
          <a:xfrm rot="-5350866">
            <a:off x="8366125" y="35718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23" name="文本框 32"/>
          <p:cNvSpPr txBox="1"/>
          <p:nvPr/>
        </p:nvSpPr>
        <p:spPr>
          <a:xfrm>
            <a:off x="3262313" y="441801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24" name="文本框 34"/>
          <p:cNvSpPr txBox="1"/>
          <p:nvPr/>
        </p:nvSpPr>
        <p:spPr>
          <a:xfrm rot="4149897">
            <a:off x="4464050" y="43561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25" name="文本框 36"/>
          <p:cNvSpPr txBox="1"/>
          <p:nvPr/>
        </p:nvSpPr>
        <p:spPr>
          <a:xfrm rot="-1380000">
            <a:off x="3900488" y="215900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26" name="文本框 37"/>
          <p:cNvSpPr txBox="1"/>
          <p:nvPr/>
        </p:nvSpPr>
        <p:spPr>
          <a:xfrm rot="-180000">
            <a:off x="4130675" y="29114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27" name="文本框 45"/>
          <p:cNvSpPr txBox="1"/>
          <p:nvPr/>
        </p:nvSpPr>
        <p:spPr>
          <a:xfrm rot="-1380000">
            <a:off x="4460875" y="218122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28" name="文本框 46"/>
          <p:cNvSpPr txBox="1"/>
          <p:nvPr/>
        </p:nvSpPr>
        <p:spPr>
          <a:xfrm rot="-1380000">
            <a:off x="4830763" y="23955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29" name="文本框 47"/>
          <p:cNvSpPr txBox="1"/>
          <p:nvPr/>
        </p:nvSpPr>
        <p:spPr>
          <a:xfrm rot="-180000">
            <a:off x="5064125" y="30924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30" name="文本框 49"/>
          <p:cNvSpPr txBox="1"/>
          <p:nvPr/>
        </p:nvSpPr>
        <p:spPr>
          <a:xfrm rot="-5350866">
            <a:off x="6310313" y="29670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31" name="文本框 50"/>
          <p:cNvSpPr txBox="1"/>
          <p:nvPr/>
        </p:nvSpPr>
        <p:spPr>
          <a:xfrm rot="-170103">
            <a:off x="5589588" y="34480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32" name="文本框 51"/>
          <p:cNvSpPr txBox="1"/>
          <p:nvPr/>
        </p:nvSpPr>
        <p:spPr>
          <a:xfrm rot="-5350866">
            <a:off x="5845175" y="42910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33" name="文本框 32"/>
          <p:cNvSpPr txBox="1"/>
          <p:nvPr/>
        </p:nvSpPr>
        <p:spPr>
          <a:xfrm rot="1209897">
            <a:off x="1136650" y="47323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34" name="文本框 34"/>
          <p:cNvSpPr txBox="1"/>
          <p:nvPr/>
        </p:nvSpPr>
        <p:spPr>
          <a:xfrm rot="4149897">
            <a:off x="2143125" y="43132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35" name="文本框 36"/>
          <p:cNvSpPr txBox="1"/>
          <p:nvPr/>
        </p:nvSpPr>
        <p:spPr>
          <a:xfrm rot="-1380000">
            <a:off x="1604963" y="40862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36" name="文本框 37"/>
          <p:cNvSpPr txBox="1"/>
          <p:nvPr/>
        </p:nvSpPr>
        <p:spPr>
          <a:xfrm rot="1029897">
            <a:off x="2486025" y="3611563"/>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37" name="文本框 45"/>
          <p:cNvSpPr txBox="1"/>
          <p:nvPr/>
        </p:nvSpPr>
        <p:spPr>
          <a:xfrm rot="-1380000">
            <a:off x="3162300" y="40036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38" name="文本框 46"/>
          <p:cNvSpPr txBox="1"/>
          <p:nvPr/>
        </p:nvSpPr>
        <p:spPr>
          <a:xfrm rot="-170103">
            <a:off x="787400" y="238760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39" name="文本框 47"/>
          <p:cNvSpPr txBox="1"/>
          <p:nvPr/>
        </p:nvSpPr>
        <p:spPr>
          <a:xfrm rot="1029897">
            <a:off x="828675" y="42576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40" name="文本框 49"/>
          <p:cNvSpPr txBox="1"/>
          <p:nvPr/>
        </p:nvSpPr>
        <p:spPr>
          <a:xfrm rot="-170103">
            <a:off x="3009900" y="46942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41" name="文本框 50"/>
          <p:cNvSpPr txBox="1"/>
          <p:nvPr/>
        </p:nvSpPr>
        <p:spPr>
          <a:xfrm rot="-170103">
            <a:off x="4157663" y="40274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42" name="文本框 51"/>
          <p:cNvSpPr txBox="1"/>
          <p:nvPr/>
        </p:nvSpPr>
        <p:spPr>
          <a:xfrm rot="-170103">
            <a:off x="4324350" y="4786313"/>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43" name="文本框 32"/>
          <p:cNvSpPr txBox="1"/>
          <p:nvPr/>
        </p:nvSpPr>
        <p:spPr>
          <a:xfrm rot="-5070842">
            <a:off x="322263" y="28987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44" name="文本框 34"/>
          <p:cNvSpPr txBox="1"/>
          <p:nvPr/>
        </p:nvSpPr>
        <p:spPr>
          <a:xfrm rot="4149897">
            <a:off x="1339850" y="30162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45" name="文本框 36"/>
          <p:cNvSpPr txBox="1"/>
          <p:nvPr/>
        </p:nvSpPr>
        <p:spPr>
          <a:xfrm rot="-170103">
            <a:off x="322263" y="21939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46" name="文本框 37"/>
          <p:cNvSpPr txBox="1"/>
          <p:nvPr/>
        </p:nvSpPr>
        <p:spPr>
          <a:xfrm rot="1029897">
            <a:off x="1338263" y="25415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47" name="文本框 45"/>
          <p:cNvSpPr txBox="1"/>
          <p:nvPr/>
        </p:nvSpPr>
        <p:spPr>
          <a:xfrm rot="-1380000">
            <a:off x="2117725" y="200342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48" name="文本框 46"/>
          <p:cNvSpPr txBox="1"/>
          <p:nvPr/>
        </p:nvSpPr>
        <p:spPr>
          <a:xfrm rot="-1380000">
            <a:off x="2687638" y="21732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49" name="文本框 47"/>
          <p:cNvSpPr txBox="1"/>
          <p:nvPr/>
        </p:nvSpPr>
        <p:spPr>
          <a:xfrm rot="-180000">
            <a:off x="2416175" y="27368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50" name="文本框 49"/>
          <p:cNvSpPr txBox="1"/>
          <p:nvPr/>
        </p:nvSpPr>
        <p:spPr>
          <a:xfrm rot="-1380000">
            <a:off x="3276600" y="23955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51" name="文本框 50"/>
          <p:cNvSpPr txBox="1"/>
          <p:nvPr/>
        </p:nvSpPr>
        <p:spPr>
          <a:xfrm rot="-1380000">
            <a:off x="2849563" y="29765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52" name="文本框 51"/>
          <p:cNvSpPr txBox="1"/>
          <p:nvPr/>
        </p:nvSpPr>
        <p:spPr>
          <a:xfrm rot="-1380000">
            <a:off x="3484563" y="31130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53" name="文本框 32"/>
          <p:cNvSpPr txBox="1"/>
          <p:nvPr/>
        </p:nvSpPr>
        <p:spPr>
          <a:xfrm rot="1209897">
            <a:off x="5114925" y="439578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54" name="文本框 34"/>
          <p:cNvSpPr txBox="1"/>
          <p:nvPr/>
        </p:nvSpPr>
        <p:spPr>
          <a:xfrm rot="-1030866">
            <a:off x="6313488" y="47513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55" name="文本框 36"/>
          <p:cNvSpPr txBox="1"/>
          <p:nvPr/>
        </p:nvSpPr>
        <p:spPr>
          <a:xfrm rot="368503">
            <a:off x="5773738" y="37163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56" name="文本框 37"/>
          <p:cNvSpPr txBox="1"/>
          <p:nvPr/>
        </p:nvSpPr>
        <p:spPr>
          <a:xfrm rot="829244">
            <a:off x="5284788" y="48307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57" name="文本框 45"/>
          <p:cNvSpPr txBox="1"/>
          <p:nvPr/>
        </p:nvSpPr>
        <p:spPr>
          <a:xfrm rot="-4502722">
            <a:off x="6778625" y="335756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58" name="文本框 46"/>
          <p:cNvSpPr txBox="1"/>
          <p:nvPr/>
        </p:nvSpPr>
        <p:spPr>
          <a:xfrm rot="2702238">
            <a:off x="7567613" y="39195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59" name="文本框 47"/>
          <p:cNvSpPr txBox="1"/>
          <p:nvPr/>
        </p:nvSpPr>
        <p:spPr>
          <a:xfrm rot="-3456638">
            <a:off x="6743700" y="42608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60" name="文本框 49"/>
          <p:cNvSpPr txBox="1"/>
          <p:nvPr/>
        </p:nvSpPr>
        <p:spPr>
          <a:xfrm rot="-3180423">
            <a:off x="8107363" y="41227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61" name="文本框 50"/>
          <p:cNvSpPr txBox="1"/>
          <p:nvPr/>
        </p:nvSpPr>
        <p:spPr>
          <a:xfrm rot="-3640556">
            <a:off x="7239000" y="44481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62" name="文本框 51"/>
          <p:cNvSpPr txBox="1"/>
          <p:nvPr/>
        </p:nvSpPr>
        <p:spPr>
          <a:xfrm rot="1549510">
            <a:off x="8029575" y="32591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63" name="文本框 32"/>
          <p:cNvSpPr txBox="1"/>
          <p:nvPr/>
        </p:nvSpPr>
        <p:spPr>
          <a:xfrm rot="4190103">
            <a:off x="4287838" y="33639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64" name="文本框 34"/>
          <p:cNvSpPr txBox="1"/>
          <p:nvPr/>
        </p:nvSpPr>
        <p:spPr>
          <a:xfrm rot="8340000">
            <a:off x="4922838" y="39957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65" name="文本框 36"/>
          <p:cNvSpPr txBox="1"/>
          <p:nvPr/>
        </p:nvSpPr>
        <p:spPr>
          <a:xfrm rot="-1160763">
            <a:off x="5773738" y="26082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66" name="文本框 37"/>
          <p:cNvSpPr txBox="1"/>
          <p:nvPr/>
        </p:nvSpPr>
        <p:spPr>
          <a:xfrm rot="39237">
            <a:off x="5649913" y="31305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67" name="文本框 45"/>
          <p:cNvSpPr txBox="1"/>
          <p:nvPr/>
        </p:nvSpPr>
        <p:spPr>
          <a:xfrm rot="-1160763">
            <a:off x="6334125" y="263048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68" name="文本框 46"/>
          <p:cNvSpPr txBox="1"/>
          <p:nvPr/>
        </p:nvSpPr>
        <p:spPr>
          <a:xfrm rot="-1160763">
            <a:off x="6704013" y="284480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69" name="文本框 47"/>
          <p:cNvSpPr txBox="1"/>
          <p:nvPr/>
        </p:nvSpPr>
        <p:spPr>
          <a:xfrm rot="39237">
            <a:off x="7185025" y="331470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70" name="文本框 49"/>
          <p:cNvSpPr txBox="1"/>
          <p:nvPr/>
        </p:nvSpPr>
        <p:spPr>
          <a:xfrm rot="-1160763">
            <a:off x="8021638" y="292417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71" name="文本框 50"/>
          <p:cNvSpPr txBox="1"/>
          <p:nvPr/>
        </p:nvSpPr>
        <p:spPr>
          <a:xfrm rot="-1160763">
            <a:off x="7488238" y="27908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72" name="文本框 51"/>
          <p:cNvSpPr txBox="1"/>
          <p:nvPr/>
        </p:nvSpPr>
        <p:spPr>
          <a:xfrm rot="-1160763">
            <a:off x="7964488" y="36512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73" name="文本框 32"/>
          <p:cNvSpPr txBox="1"/>
          <p:nvPr/>
        </p:nvSpPr>
        <p:spPr>
          <a:xfrm rot="4190103">
            <a:off x="2765425" y="41973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74" name="文本框 34"/>
          <p:cNvSpPr txBox="1"/>
          <p:nvPr/>
        </p:nvSpPr>
        <p:spPr>
          <a:xfrm rot="8340000">
            <a:off x="3924300" y="36734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75" name="文本框 36"/>
          <p:cNvSpPr txBox="1"/>
          <p:nvPr/>
        </p:nvSpPr>
        <p:spPr>
          <a:xfrm rot="2810103">
            <a:off x="3813175" y="25923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76" name="文本框 37"/>
          <p:cNvSpPr txBox="1"/>
          <p:nvPr/>
        </p:nvSpPr>
        <p:spPr>
          <a:xfrm rot="4010103">
            <a:off x="3813175" y="31353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77" name="文本框 45"/>
          <p:cNvSpPr txBox="1"/>
          <p:nvPr/>
        </p:nvSpPr>
        <p:spPr>
          <a:xfrm rot="2810103">
            <a:off x="4373563" y="26146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78" name="文本框 46"/>
          <p:cNvSpPr txBox="1"/>
          <p:nvPr/>
        </p:nvSpPr>
        <p:spPr>
          <a:xfrm rot="2810103">
            <a:off x="4743450" y="28289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79" name="文本框 47"/>
          <p:cNvSpPr txBox="1"/>
          <p:nvPr/>
        </p:nvSpPr>
        <p:spPr>
          <a:xfrm rot="4010103">
            <a:off x="4743450" y="33718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80" name="文本框 49"/>
          <p:cNvSpPr txBox="1"/>
          <p:nvPr/>
        </p:nvSpPr>
        <p:spPr>
          <a:xfrm rot="-1160763">
            <a:off x="6224588" y="340201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81" name="文本框 50"/>
          <p:cNvSpPr txBox="1"/>
          <p:nvPr/>
        </p:nvSpPr>
        <p:spPr>
          <a:xfrm rot="4020000">
            <a:off x="5218113" y="34877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82" name="文本框 51"/>
          <p:cNvSpPr txBox="1"/>
          <p:nvPr/>
        </p:nvSpPr>
        <p:spPr>
          <a:xfrm rot="-1160763">
            <a:off x="5599113" y="407670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83" name="文本框 32"/>
          <p:cNvSpPr txBox="1"/>
          <p:nvPr/>
        </p:nvSpPr>
        <p:spPr>
          <a:xfrm rot="5400000">
            <a:off x="1141413" y="40862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84" name="文本框 34"/>
          <p:cNvSpPr txBox="1"/>
          <p:nvPr/>
        </p:nvSpPr>
        <p:spPr>
          <a:xfrm rot="8340000">
            <a:off x="1881188" y="441007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85" name="文本框 36"/>
          <p:cNvSpPr txBox="1"/>
          <p:nvPr/>
        </p:nvSpPr>
        <p:spPr>
          <a:xfrm rot="2810103">
            <a:off x="1862138" y="35893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86" name="文本框 37"/>
          <p:cNvSpPr txBox="1"/>
          <p:nvPr/>
        </p:nvSpPr>
        <p:spPr>
          <a:xfrm rot="5220000">
            <a:off x="2297113" y="38719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87" name="文本框 45"/>
          <p:cNvSpPr txBox="1"/>
          <p:nvPr/>
        </p:nvSpPr>
        <p:spPr>
          <a:xfrm rot="2810103">
            <a:off x="2809875" y="36036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88" name="文本框 46"/>
          <p:cNvSpPr txBox="1"/>
          <p:nvPr/>
        </p:nvSpPr>
        <p:spPr>
          <a:xfrm rot="4020000">
            <a:off x="700088" y="28209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89" name="文本框 47"/>
          <p:cNvSpPr txBox="1"/>
          <p:nvPr/>
        </p:nvSpPr>
        <p:spPr>
          <a:xfrm rot="5220000">
            <a:off x="701675" y="37544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90" name="文本框 49"/>
          <p:cNvSpPr txBox="1"/>
          <p:nvPr/>
        </p:nvSpPr>
        <p:spPr>
          <a:xfrm rot="4020000">
            <a:off x="2463800" y="45974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91" name="文本框 50"/>
          <p:cNvSpPr txBox="1"/>
          <p:nvPr/>
        </p:nvSpPr>
        <p:spPr>
          <a:xfrm rot="4020000">
            <a:off x="3702050" y="42243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92" name="文本框 51"/>
          <p:cNvSpPr txBox="1"/>
          <p:nvPr/>
        </p:nvSpPr>
        <p:spPr>
          <a:xfrm rot="4020000">
            <a:off x="4071938" y="44386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93" name="文本框 32"/>
          <p:cNvSpPr txBox="1"/>
          <p:nvPr/>
        </p:nvSpPr>
        <p:spPr>
          <a:xfrm rot="-880739">
            <a:off x="514350" y="33718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94" name="文本框 34"/>
          <p:cNvSpPr txBox="1"/>
          <p:nvPr/>
        </p:nvSpPr>
        <p:spPr>
          <a:xfrm rot="8340000">
            <a:off x="1254125" y="34496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95" name="文本框 36"/>
          <p:cNvSpPr txBox="1"/>
          <p:nvPr/>
        </p:nvSpPr>
        <p:spPr>
          <a:xfrm rot="4020000">
            <a:off x="1670050" y="23685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96" name="文本框 37"/>
          <p:cNvSpPr txBox="1"/>
          <p:nvPr/>
        </p:nvSpPr>
        <p:spPr>
          <a:xfrm rot="5220000">
            <a:off x="1670050" y="29114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97" name="文本框 45"/>
          <p:cNvSpPr txBox="1"/>
          <p:nvPr/>
        </p:nvSpPr>
        <p:spPr>
          <a:xfrm rot="2810103">
            <a:off x="2230438" y="23907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98" name="文本框 46"/>
          <p:cNvSpPr txBox="1"/>
          <p:nvPr/>
        </p:nvSpPr>
        <p:spPr>
          <a:xfrm rot="2810103">
            <a:off x="2600325" y="26050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799" name="文本框 47"/>
          <p:cNvSpPr txBox="1"/>
          <p:nvPr/>
        </p:nvSpPr>
        <p:spPr>
          <a:xfrm rot="4010103">
            <a:off x="2328863" y="31702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800" name="文本框 49"/>
          <p:cNvSpPr txBox="1"/>
          <p:nvPr/>
        </p:nvSpPr>
        <p:spPr>
          <a:xfrm rot="2810103">
            <a:off x="3187700" y="28289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801" name="文本框 50"/>
          <p:cNvSpPr txBox="1"/>
          <p:nvPr/>
        </p:nvSpPr>
        <p:spPr>
          <a:xfrm rot="2810103">
            <a:off x="3074988" y="32639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802" name="文本框 51"/>
          <p:cNvSpPr txBox="1"/>
          <p:nvPr/>
        </p:nvSpPr>
        <p:spPr>
          <a:xfrm rot="2810103">
            <a:off x="3444875" y="34782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803" name="文本框 32"/>
          <p:cNvSpPr txBox="1"/>
          <p:nvPr/>
        </p:nvSpPr>
        <p:spPr>
          <a:xfrm rot="5400000">
            <a:off x="4751388" y="45402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804" name="文本框 34"/>
          <p:cNvSpPr txBox="1"/>
          <p:nvPr/>
        </p:nvSpPr>
        <p:spPr>
          <a:xfrm rot="3159237">
            <a:off x="5819775" y="48641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805" name="文本框 36"/>
          <p:cNvSpPr txBox="1"/>
          <p:nvPr/>
        </p:nvSpPr>
        <p:spPr>
          <a:xfrm rot="-1160763">
            <a:off x="6237288" y="378301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806" name="文本框 37"/>
          <p:cNvSpPr txBox="1"/>
          <p:nvPr/>
        </p:nvSpPr>
        <p:spPr>
          <a:xfrm rot="39237">
            <a:off x="6237288" y="43259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807" name="文本框 45"/>
          <p:cNvSpPr txBox="1"/>
          <p:nvPr/>
        </p:nvSpPr>
        <p:spPr>
          <a:xfrm rot="-1160763">
            <a:off x="6797675" y="38052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808" name="文本框 46"/>
          <p:cNvSpPr txBox="1"/>
          <p:nvPr/>
        </p:nvSpPr>
        <p:spPr>
          <a:xfrm rot="-1160763">
            <a:off x="7167563" y="40195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809" name="文本框 47"/>
          <p:cNvSpPr txBox="1"/>
          <p:nvPr/>
        </p:nvSpPr>
        <p:spPr>
          <a:xfrm rot="39237">
            <a:off x="6854825" y="45878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810" name="文本框 49"/>
          <p:cNvSpPr txBox="1"/>
          <p:nvPr/>
        </p:nvSpPr>
        <p:spPr>
          <a:xfrm rot="-1160763">
            <a:off x="7688263" y="43100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811" name="文本框 50"/>
          <p:cNvSpPr txBox="1"/>
          <p:nvPr/>
        </p:nvSpPr>
        <p:spPr>
          <a:xfrm rot="-1160763">
            <a:off x="7642225" y="4678363"/>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115812" name="文本框 51"/>
          <p:cNvSpPr txBox="1"/>
          <p:nvPr/>
        </p:nvSpPr>
        <p:spPr>
          <a:xfrm rot="-1160763">
            <a:off x="6780213" y="20034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1237" name="矩形 1"/>
          <p:cNvSpPr/>
          <p:nvPr/>
        </p:nvSpPr>
        <p:spPr>
          <a:xfrm>
            <a:off x="325438" y="1103313"/>
            <a:ext cx="3760787" cy="522287"/>
          </a:xfrm>
          <a:prstGeom prst="rect">
            <a:avLst/>
          </a:prstGeom>
          <a:noFill/>
          <a:ln w="9525">
            <a:noFill/>
          </a:ln>
        </p:spPr>
        <p:txBody>
          <a:bodyPr wrap="none">
            <a:spAutoFit/>
          </a:bodyPr>
          <a:p>
            <a:pPr lvl="0"/>
            <a:r>
              <a:rPr lang="en-US" altLang="zh-CN" sz="2800" b="1">
                <a:solidFill>
                  <a:srgbClr val="FF0000"/>
                </a:solidFill>
                <a:latin typeface="黑体" panose="02010609060101010101" pitchFamily="49" charset="-122"/>
                <a:ea typeface="黑体" panose="02010609060101010101" pitchFamily="49" charset="-122"/>
              </a:rPr>
              <a:t>1.</a:t>
            </a:r>
            <a:r>
              <a:rPr lang="zh-CN" altLang="en-US" sz="2800" b="1" dirty="0">
                <a:solidFill>
                  <a:srgbClr val="FF0000"/>
                </a:solidFill>
                <a:latin typeface="黑体" panose="02010609060101010101" pitchFamily="49" charset="-122"/>
                <a:ea typeface="黑体" panose="02010609060101010101" pitchFamily="49" charset="-122"/>
              </a:rPr>
              <a:t>构思新颖，视角独特</a:t>
            </a:r>
            <a:endParaRPr lang="zh-CN" altLang="en-US" sz="2800" b="1" dirty="0">
              <a:solidFill>
                <a:srgbClr val="FF0000"/>
              </a:solidFill>
              <a:latin typeface="黑体" panose="02010609060101010101" pitchFamily="49" charset="-122"/>
              <a:ea typeface="黑体" panose="02010609060101010101" pitchFamily="49" charset="-122"/>
            </a:endParaRPr>
          </a:p>
        </p:txBody>
      </p:sp>
      <p:sp>
        <p:nvSpPr>
          <p:cNvPr id="3" name="矩形 2"/>
          <p:cNvSpPr/>
          <p:nvPr/>
        </p:nvSpPr>
        <p:spPr>
          <a:xfrm>
            <a:off x="382588" y="2417763"/>
            <a:ext cx="8096250" cy="3046412"/>
          </a:xfrm>
          <a:prstGeom prst="rect">
            <a:avLst/>
          </a:prstGeom>
          <a:noFill/>
          <a:ln w="9525">
            <a:noFill/>
          </a:ln>
        </p:spPr>
        <p:txBody>
          <a:bodyPr>
            <a:spAutoFit/>
          </a:bodyPr>
          <a:p>
            <a:pPr lvl="0">
              <a:lnSpc>
                <a:spcPct val="150000"/>
              </a:lnSpc>
            </a:pPr>
            <a:r>
              <a:rPr lang="en-US" altLang="zh-CN" sz="3200" b="1">
                <a:latin typeface="楷体" panose="02010609060101010101" pitchFamily="49" charset="-122"/>
                <a:ea typeface="楷体" panose="02010609060101010101" pitchFamily="49" charset="-122"/>
              </a:rPr>
              <a:t>    </a:t>
            </a:r>
            <a:r>
              <a:rPr lang="zh-CN" altLang="en-US" sz="3200" b="1" dirty="0">
                <a:latin typeface="楷体" panose="02010609060101010101" pitchFamily="49" charset="-122"/>
                <a:ea typeface="楷体" panose="02010609060101010101" pitchFamily="49" charset="-122"/>
              </a:rPr>
              <a:t>本文作者以第一人称写一滴水的旅行，从古代到现代，从雪山到平原，全方位多角度地展现了丽江的自然景物、人文风情，构思新颖，视角独特，读来令人倍感亲切。</a:t>
            </a:r>
            <a:endParaRPr lang="zh-CN" altLang="en-US" sz="3200" b="1" dirty="0">
              <a:latin typeface="楷体" panose="02010609060101010101" pitchFamily="49" charset="-122"/>
              <a:ea typeface="楷体" panose="02010609060101010101" pitchFamily="49" charset="-122"/>
            </a:endParaRPr>
          </a:p>
        </p:txBody>
      </p:sp>
      <p:grpSp>
        <p:nvGrpSpPr>
          <p:cNvPr id="115815" name="组合 6"/>
          <p:cNvGrpSpPr/>
          <p:nvPr/>
        </p:nvGrpSpPr>
        <p:grpSpPr>
          <a:xfrm>
            <a:off x="500063" y="198438"/>
            <a:ext cx="2352675" cy="738187"/>
            <a:chOff x="279414" y="385986"/>
            <a:chExt cx="2353227" cy="737277"/>
          </a:xfrm>
        </p:grpSpPr>
        <p:sp>
          <p:nvSpPr>
            <p:cNvPr id="8" name="文本框 7"/>
            <p:cNvSpPr txBox="1">
              <a:spLocks noChangeArrowheads="1"/>
            </p:cNvSpPr>
            <p:nvPr/>
          </p:nvSpPr>
          <p:spPr bwMode="auto">
            <a:xfrm>
              <a:off x="649388" y="476362"/>
              <a:ext cx="1983253" cy="582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mn-cs"/>
                </a:rPr>
                <a:t>艺术特色</a:t>
              </a:r>
              <a:endParaRPr kumimoji="0" lang="zh-CN" altLang="en-US" sz="3200" b="1" i="0" u="none" strike="noStrike" kern="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mn-cs"/>
              </a:endParaRPr>
            </a:p>
          </p:txBody>
        </p:sp>
        <p:grpSp>
          <p:nvGrpSpPr>
            <p:cNvPr id="115817" name="组合 8"/>
            <p:cNvGrpSpPr/>
            <p:nvPr/>
          </p:nvGrpSpPr>
          <p:grpSpPr>
            <a:xfrm>
              <a:off x="279414" y="385986"/>
              <a:ext cx="2338479" cy="737277"/>
              <a:chOff x="279414" y="385986"/>
              <a:chExt cx="2338479" cy="737277"/>
            </a:xfrm>
          </p:grpSpPr>
          <p:pic>
            <p:nvPicPr>
              <p:cNvPr id="10" name="图片 9"/>
              <p:cNvPicPr>
                <a:picLocks noChangeAspect="1" noChangeArrowheads="1"/>
              </p:cNvPicPr>
              <p:nvPr/>
            </p:nvPicPr>
            <p:blipFill>
              <a:blip r:embed="rId1">
                <a:duotone>
                  <a:prstClr val="black"/>
                  <a:srgbClr val="00B0F0">
                    <a:tint val="45000"/>
                    <a:satMod val="400000"/>
                  </a:srgbClr>
                </a:duotone>
                <a:extLst>
                  <a:ext uri="{28A0092B-C50C-407E-A947-70E740481C1C}">
                    <a14:useLocalDpi xmlns:a14="http://schemas.microsoft.com/office/drawing/2010/main" val="0"/>
                  </a:ext>
                </a:extLst>
              </a:blip>
              <a:srcRect/>
              <a:stretch>
                <a:fillRect/>
              </a:stretch>
            </p:blipFill>
            <p:spPr bwMode="auto">
              <a:xfrm>
                <a:off x="279414" y="385986"/>
                <a:ext cx="474422" cy="737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15819" name="直接连接符 13"/>
              <p:cNvCxnSpPr/>
              <p:nvPr/>
            </p:nvCxnSpPr>
            <p:spPr>
              <a:xfrm>
                <a:off x="533474" y="1093137"/>
                <a:ext cx="2084877" cy="0"/>
              </a:xfrm>
              <a:prstGeom prst="line">
                <a:avLst/>
              </a:prstGeom>
              <a:ln w="31750" cap="rnd" cmpd="sng">
                <a:solidFill>
                  <a:srgbClr val="00B0F0"/>
                </a:solidFill>
                <a:prstDash val="sysDot"/>
                <a:headEnd type="none" w="med" len="med"/>
                <a:tailEnd type="none" w="med" len="med"/>
              </a:ln>
            </p:spPr>
          </p:cxn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1237"/>
                                        </p:tgtEl>
                                        <p:attrNameLst>
                                          <p:attrName>style.visibility</p:attrName>
                                        </p:attrNameLst>
                                      </p:cBhvr>
                                      <p:to>
                                        <p:strVal val="visible"/>
                                      </p:to>
                                    </p:set>
                                    <p:anim calcmode="lin" valueType="num">
                                      <p:cBhvr additive="base">
                                        <p:cTn id="7" dur="500" fill="hold"/>
                                        <p:tgtEl>
                                          <p:spTgt spid="91237"/>
                                        </p:tgtEl>
                                        <p:attrNameLst>
                                          <p:attrName>ppt_x</p:attrName>
                                        </p:attrNameLst>
                                      </p:cBhvr>
                                      <p:tavLst>
                                        <p:tav tm="0">
                                          <p:val>
                                            <p:strVal val="#ppt_x"/>
                                          </p:val>
                                        </p:tav>
                                        <p:tav tm="100000">
                                          <p:val>
                                            <p:strVal val="#ppt_x"/>
                                          </p:val>
                                        </p:tav>
                                      </p:tavLst>
                                    </p:anim>
                                    <p:anim calcmode="lin" valueType="num">
                                      <p:cBhvr additive="base">
                                        <p:cTn id="8" dur="500" fill="hold"/>
                                        <p:tgtEl>
                                          <p:spTgt spid="9123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checkerboard(across)">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237" grpId="0"/>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70" name="矩形 1"/>
          <p:cNvSpPr/>
          <p:nvPr/>
        </p:nvSpPr>
        <p:spPr>
          <a:xfrm>
            <a:off x="733425" y="1093788"/>
            <a:ext cx="3759200" cy="522287"/>
          </a:xfrm>
          <a:prstGeom prst="rect">
            <a:avLst/>
          </a:prstGeom>
          <a:noFill/>
          <a:ln w="9525">
            <a:noFill/>
          </a:ln>
        </p:spPr>
        <p:txBody>
          <a:bodyPr wrap="none">
            <a:spAutoFit/>
          </a:bodyPr>
          <a:p>
            <a:pPr lvl="0"/>
            <a:r>
              <a:rPr lang="en-US" altLang="zh-CN" sz="2800" b="1">
                <a:solidFill>
                  <a:srgbClr val="FF0000"/>
                </a:solidFill>
                <a:latin typeface="黑体" panose="02010609060101010101" pitchFamily="49" charset="-122"/>
                <a:ea typeface="黑体" panose="02010609060101010101" pitchFamily="49" charset="-122"/>
              </a:rPr>
              <a:t>2.</a:t>
            </a:r>
            <a:r>
              <a:rPr lang="zh-CN" altLang="en-US" sz="2800" b="1" dirty="0">
                <a:solidFill>
                  <a:srgbClr val="FF0000"/>
                </a:solidFill>
                <a:latin typeface="黑体" panose="02010609060101010101" pitchFamily="49" charset="-122"/>
                <a:ea typeface="黑体" panose="02010609060101010101" pitchFamily="49" charset="-122"/>
              </a:rPr>
              <a:t>线索清晰，借物抒情</a:t>
            </a:r>
            <a:endParaRPr lang="zh-CN" altLang="en-US" sz="2800" b="1" dirty="0">
              <a:solidFill>
                <a:srgbClr val="FF0000"/>
              </a:solidFill>
              <a:latin typeface="黑体" panose="02010609060101010101" pitchFamily="49" charset="-122"/>
              <a:ea typeface="黑体" panose="02010609060101010101" pitchFamily="49" charset="-122"/>
            </a:endParaRPr>
          </a:p>
        </p:txBody>
      </p:sp>
      <p:sp>
        <p:nvSpPr>
          <p:cNvPr id="3" name="矩形 2"/>
          <p:cNvSpPr/>
          <p:nvPr/>
        </p:nvSpPr>
        <p:spPr>
          <a:xfrm>
            <a:off x="687388" y="1903413"/>
            <a:ext cx="7769225" cy="4616450"/>
          </a:xfrm>
          <a:prstGeom prst="rect">
            <a:avLst/>
          </a:prstGeom>
          <a:noFill/>
          <a:ln w="9525">
            <a:noFill/>
          </a:ln>
        </p:spPr>
        <p:txBody>
          <a:bodyPr>
            <a:spAutoFit/>
          </a:bodyPr>
          <a:p>
            <a:pPr lvl="0">
              <a:lnSpc>
                <a:spcPct val="150000"/>
              </a:lnSpc>
            </a:pPr>
            <a:r>
              <a:rPr lang="zh-CN" altLang="en-US" sz="2800" b="1" dirty="0">
                <a:latin typeface="楷体" panose="02010609060101010101" pitchFamily="49" charset="-122"/>
                <a:ea typeface="楷体" panose="02010609060101010101" pitchFamily="49" charset="-122"/>
              </a:rPr>
              <a:t>    文章以“小水滴”的游踪为线索，通过“雪花——冰川——小水滴——跌入、跃出落水洞——经玉河流入四方街——经中河流经丽江古城并流出古城进入金沙江”，完成了“一滴水经过丽江“的历程。作者以风趣幽默的方式讲述了“小水滴”经过丽江的情形，流露出作者对丽江无限热爱的真挚情感。</a:t>
            </a:r>
            <a:endParaRPr lang="zh-CN" altLang="en-US" sz="2800" b="1"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770"/>
                                        </p:tgtEl>
                                        <p:attrNameLst>
                                          <p:attrName>style.visibility</p:attrName>
                                        </p:attrNameLst>
                                      </p:cBhvr>
                                      <p:to>
                                        <p:strVal val="visible"/>
                                      </p:to>
                                    </p:set>
                                    <p:anim calcmode="lin" valueType="num">
                                      <p:cBhvr additive="base">
                                        <p:cTn id="7" dur="500" fill="hold"/>
                                        <p:tgtEl>
                                          <p:spTgt spid="32770"/>
                                        </p:tgtEl>
                                        <p:attrNameLst>
                                          <p:attrName>ppt_x</p:attrName>
                                        </p:attrNameLst>
                                      </p:cBhvr>
                                      <p:tavLst>
                                        <p:tav tm="0">
                                          <p:val>
                                            <p:strVal val="#ppt_x"/>
                                          </p:val>
                                        </p:tav>
                                        <p:tav tm="100000">
                                          <p:val>
                                            <p:strVal val="#ppt_x"/>
                                          </p:val>
                                        </p:tav>
                                      </p:tavLst>
                                    </p:anim>
                                    <p:anim calcmode="lin" valueType="num">
                                      <p:cBhvr additive="base">
                                        <p:cTn id="8" dur="500" fill="hold"/>
                                        <p:tgtEl>
                                          <p:spTgt spid="3277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diamond(in)">
                                      <p:cBhvr>
                                        <p:cTn id="13"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3" name="标题 1"/>
          <p:cNvSpPr>
            <a:spLocks noGrp="1"/>
          </p:cNvSpPr>
          <p:nvPr>
            <p:ph type="title"/>
          </p:nvPr>
        </p:nvSpPr>
        <p:spPr>
          <a:xfrm>
            <a:off x="457200" y="581025"/>
            <a:ext cx="8229600" cy="1396365"/>
          </a:xfrm>
        </p:spPr>
        <p:txBody>
          <a:bodyPr wrap="square" lIns="91440" tIns="45720" rIns="91440" bIns="45720" anchor="ctr">
            <a:prstTxWarp prst="textChevron">
              <a:avLst/>
            </a:prstTxWarp>
          </a:bodyPr>
          <a:p>
            <a:pPr eaLnBrk="1" fontAlgn="base" hangingPunct="1"/>
            <a:r>
              <a:rPr lang="zh-CN" altLang="en-US" sz="4800" strike="noStrike" noProof="1" dirty="0"/>
              <a:t>拓展延伸</a:t>
            </a:r>
            <a:endParaRPr lang="zh-CN" altLang="en-US" sz="4800" strike="noStrike" noProof="1" dirty="0"/>
          </a:p>
        </p:txBody>
      </p:sp>
      <p:sp>
        <p:nvSpPr>
          <p:cNvPr id="3" name="内容占位符 2"/>
          <p:cNvSpPr>
            <a:spLocks noGrp="1"/>
          </p:cNvSpPr>
          <p:nvPr>
            <p:ph idx="1"/>
          </p:nvPr>
        </p:nvSpPr>
        <p:spPr>
          <a:xfrm>
            <a:off x="431800" y="2116138"/>
            <a:ext cx="8280400" cy="3960813"/>
          </a:xfrm>
        </p:spPr>
        <p:txBody>
          <a:bodyPr vert="horz" wrap="square" lIns="91440" tIns="45720" rIns="91440" bIns="45720" numCol="1" rtlCol="0" anchor="t" anchorCtr="0" compatLnSpc="1">
            <a:noAutofit/>
          </a:bodyPr>
          <a:p>
            <a:pPr marL="0" lvl="0" indent="0">
              <a:buNone/>
            </a:pPr>
            <a:r>
              <a:rPr lang="en-US" altLang="zh-CN" sz="4800" b="1">
                <a:solidFill>
                  <a:srgbClr val="C00000"/>
                </a:solidFill>
                <a:latin typeface="华文新魏" charset="-122"/>
                <a:ea typeface="华文新魏" charset="-122"/>
              </a:rPr>
              <a:t>        </a:t>
            </a:r>
            <a:r>
              <a:rPr lang="zh-CN" altLang="en-US" sz="4800" b="1" dirty="0">
                <a:solidFill>
                  <a:srgbClr val="C00000"/>
                </a:solidFill>
                <a:latin typeface="华文新魏" charset="-122"/>
                <a:ea typeface="华文新魏" charset="-122"/>
              </a:rPr>
              <a:t>在文中，作者是以一滴水的身份，介绍了自己游览丽江的全过程</a:t>
            </a:r>
            <a:r>
              <a:rPr lang="zh-CN" altLang="zh-CN" sz="4800" b="1" dirty="0">
                <a:solidFill>
                  <a:srgbClr val="C00000"/>
                </a:solidFill>
                <a:latin typeface="华文新魏" charset="-122"/>
                <a:ea typeface="华文新魏" charset="-122"/>
              </a:rPr>
              <a:t>。</a:t>
            </a:r>
            <a:r>
              <a:rPr lang="zh-CN" altLang="en-US" sz="4800" b="1" dirty="0">
                <a:solidFill>
                  <a:srgbClr val="C00000"/>
                </a:solidFill>
                <a:latin typeface="华文新魏" charset="-122"/>
                <a:ea typeface="华文新魏" charset="-122"/>
              </a:rPr>
              <a:t>仿照</a:t>
            </a:r>
            <a:r>
              <a:rPr lang="zh-CN" altLang="zh-CN" sz="4800" b="1" dirty="0">
                <a:solidFill>
                  <a:srgbClr val="C00000"/>
                </a:solidFill>
                <a:latin typeface="华文新魏" charset="-122"/>
                <a:ea typeface="华文新魏" charset="-122"/>
              </a:rPr>
              <a:t>课文</a:t>
            </a:r>
            <a:r>
              <a:rPr lang="zh-CN" altLang="en-US" sz="4800" b="1" dirty="0">
                <a:solidFill>
                  <a:srgbClr val="C00000"/>
                </a:solidFill>
                <a:latin typeface="华文新魏" charset="-122"/>
                <a:ea typeface="华文新魏" charset="-122"/>
              </a:rPr>
              <a:t>写法，</a:t>
            </a:r>
            <a:r>
              <a:rPr lang="zh-CN" altLang="zh-CN" sz="4800" b="1" dirty="0">
                <a:solidFill>
                  <a:srgbClr val="C00000"/>
                </a:solidFill>
                <a:latin typeface="华文新魏" charset="-122"/>
                <a:ea typeface="华文新魏" charset="-122"/>
              </a:rPr>
              <a:t>结合本地景物，写一篇简短的游记。</a:t>
            </a:r>
            <a:endParaRPr lang="zh-CN" altLang="zh-CN" sz="4800" b="1" dirty="0">
              <a:solidFill>
                <a:srgbClr val="C00000"/>
              </a:solidFill>
              <a:latin typeface="华文新魏" charset="-122"/>
              <a:ea typeface="华文新魏"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19814" name="图片 119813" descr="图片1"/>
          <p:cNvPicPr>
            <a:picLocks noChangeAspect="1"/>
          </p:cNvPicPr>
          <p:nvPr/>
        </p:nvPicPr>
        <p:blipFill>
          <a:blip r:embed="rId1"/>
          <a:stretch>
            <a:fillRect/>
          </a:stretch>
        </p:blipFill>
        <p:spPr>
          <a:xfrm>
            <a:off x="395288" y="188913"/>
            <a:ext cx="4133850" cy="3429000"/>
          </a:xfrm>
          <a:prstGeom prst="rect">
            <a:avLst/>
          </a:prstGeom>
          <a:noFill/>
          <a:ln w="9525">
            <a:noFill/>
          </a:ln>
        </p:spPr>
      </p:pic>
      <p:pic>
        <p:nvPicPr>
          <p:cNvPr id="119815" name="图片 119814" descr="图片2"/>
          <p:cNvPicPr>
            <a:picLocks noChangeAspect="1"/>
          </p:cNvPicPr>
          <p:nvPr/>
        </p:nvPicPr>
        <p:blipFill>
          <a:blip r:embed="rId2"/>
          <a:stretch>
            <a:fillRect/>
          </a:stretch>
        </p:blipFill>
        <p:spPr>
          <a:xfrm>
            <a:off x="395288" y="3789363"/>
            <a:ext cx="3875087" cy="2693987"/>
          </a:xfrm>
          <a:prstGeom prst="rect">
            <a:avLst/>
          </a:prstGeom>
          <a:noFill/>
          <a:ln w="9525">
            <a:noFill/>
          </a:ln>
        </p:spPr>
      </p:pic>
      <p:pic>
        <p:nvPicPr>
          <p:cNvPr id="119816" name="图片 119815" descr="图片3"/>
          <p:cNvPicPr>
            <a:picLocks noChangeAspect="1"/>
          </p:cNvPicPr>
          <p:nvPr/>
        </p:nvPicPr>
        <p:blipFill>
          <a:blip r:embed="rId3"/>
          <a:stretch>
            <a:fillRect/>
          </a:stretch>
        </p:blipFill>
        <p:spPr>
          <a:xfrm>
            <a:off x="5003800" y="188913"/>
            <a:ext cx="3967163" cy="2862262"/>
          </a:xfrm>
          <a:prstGeom prst="rect">
            <a:avLst/>
          </a:prstGeom>
          <a:noFill/>
          <a:ln w="9525">
            <a:noFill/>
          </a:ln>
        </p:spPr>
      </p:pic>
      <p:pic>
        <p:nvPicPr>
          <p:cNvPr id="119817" name="图片 119816" descr="图片4"/>
          <p:cNvPicPr>
            <a:picLocks noChangeAspect="1"/>
          </p:cNvPicPr>
          <p:nvPr/>
        </p:nvPicPr>
        <p:blipFill>
          <a:blip r:embed="rId4"/>
          <a:stretch>
            <a:fillRect/>
          </a:stretch>
        </p:blipFill>
        <p:spPr>
          <a:xfrm>
            <a:off x="4670425" y="3284538"/>
            <a:ext cx="4438650" cy="3332162"/>
          </a:xfrm>
          <a:prstGeom prst="rect">
            <a:avLst/>
          </a:prstGeom>
          <a:noFill/>
          <a:ln w="9525">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88070" name="图片 88069" descr="图片5"/>
          <p:cNvPicPr>
            <a:picLocks noChangeAspect="1"/>
          </p:cNvPicPr>
          <p:nvPr/>
        </p:nvPicPr>
        <p:blipFill>
          <a:blip r:embed="rId1"/>
          <a:stretch>
            <a:fillRect/>
          </a:stretch>
        </p:blipFill>
        <p:spPr>
          <a:xfrm>
            <a:off x="323850" y="333375"/>
            <a:ext cx="4189413" cy="2870200"/>
          </a:xfrm>
          <a:prstGeom prst="rect">
            <a:avLst/>
          </a:prstGeom>
          <a:noFill/>
          <a:ln w="9525">
            <a:noFill/>
          </a:ln>
        </p:spPr>
      </p:pic>
      <p:pic>
        <p:nvPicPr>
          <p:cNvPr id="88071" name="图片 88070" descr="图片6"/>
          <p:cNvPicPr>
            <a:picLocks noChangeAspect="1"/>
          </p:cNvPicPr>
          <p:nvPr/>
        </p:nvPicPr>
        <p:blipFill>
          <a:blip r:embed="rId2"/>
          <a:stretch>
            <a:fillRect/>
          </a:stretch>
        </p:blipFill>
        <p:spPr>
          <a:xfrm>
            <a:off x="5003800" y="476250"/>
            <a:ext cx="3954463" cy="2801938"/>
          </a:xfrm>
          <a:prstGeom prst="rect">
            <a:avLst/>
          </a:prstGeom>
          <a:noFill/>
          <a:ln w="9525">
            <a:noFill/>
          </a:ln>
        </p:spPr>
      </p:pic>
      <p:pic>
        <p:nvPicPr>
          <p:cNvPr id="88072" name="图片 88071" descr="图片7"/>
          <p:cNvPicPr>
            <a:picLocks noChangeAspect="1"/>
          </p:cNvPicPr>
          <p:nvPr/>
        </p:nvPicPr>
        <p:blipFill>
          <a:blip r:embed="rId3"/>
          <a:stretch>
            <a:fillRect/>
          </a:stretch>
        </p:blipFill>
        <p:spPr>
          <a:xfrm>
            <a:off x="250825" y="3429000"/>
            <a:ext cx="4314825" cy="2913063"/>
          </a:xfrm>
          <a:prstGeom prst="rect">
            <a:avLst/>
          </a:prstGeom>
          <a:noFill/>
          <a:ln w="9525">
            <a:noFill/>
          </a:ln>
        </p:spPr>
      </p:pic>
      <p:pic>
        <p:nvPicPr>
          <p:cNvPr id="88073" name="图片 88072" descr="图片8"/>
          <p:cNvPicPr>
            <a:picLocks noChangeAspect="1"/>
          </p:cNvPicPr>
          <p:nvPr/>
        </p:nvPicPr>
        <p:blipFill>
          <a:blip r:embed="rId4"/>
          <a:stretch>
            <a:fillRect/>
          </a:stretch>
        </p:blipFill>
        <p:spPr>
          <a:xfrm>
            <a:off x="4932363" y="3644900"/>
            <a:ext cx="3933825" cy="2849563"/>
          </a:xfrm>
          <a:prstGeom prst="rect">
            <a:avLst/>
          </a:prstGeom>
          <a:noFill/>
          <a:ln w="9525">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标题 1"/>
          <p:cNvSpPr txBox="1"/>
          <p:nvPr/>
        </p:nvSpPr>
        <p:spPr bwMode="auto">
          <a:xfrm>
            <a:off x="1549400" y="2644775"/>
            <a:ext cx="6524625" cy="209391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p>
            <a:pPr lvl="0" algn="ctr"/>
            <a:r>
              <a:rPr lang="zh-CN" altLang="en-US" sz="6000" b="1" dirty="0">
                <a:latin typeface="隶书" pitchFamily="49" charset="-122"/>
                <a:ea typeface="隶书" pitchFamily="49" charset="-122"/>
              </a:rPr>
              <a:t>一滴水经过丽江</a:t>
            </a:r>
            <a:endParaRPr lang="zh-CN" altLang="en-US" sz="6000" b="1" dirty="0">
              <a:latin typeface="隶书" pitchFamily="49" charset="-122"/>
              <a:ea typeface="隶书" pitchFamily="49" charset="-122"/>
            </a:endParaRPr>
          </a:p>
          <a:p>
            <a:pPr lvl="0" algn="ctr"/>
            <a:r>
              <a:rPr lang="zh-CN" altLang="en-US" sz="6000" b="1" dirty="0">
                <a:latin typeface="隶书" pitchFamily="49" charset="-122"/>
                <a:ea typeface="隶书" pitchFamily="49" charset="-122"/>
              </a:rPr>
              <a:t>  </a:t>
            </a:r>
            <a:r>
              <a:rPr lang="zh-CN" altLang="en-US" sz="4800" b="1" dirty="0">
                <a:latin typeface="隶书" pitchFamily="49" charset="-122"/>
                <a:ea typeface="隶书" pitchFamily="49" charset="-122"/>
              </a:rPr>
              <a:t>阿来</a:t>
            </a:r>
            <a:endParaRPr lang="zh-CN" altLang="en-US" sz="4800" b="1" dirty="0">
              <a:latin typeface="隶书" pitchFamily="49" charset="-122"/>
              <a:ea typeface="隶书" pitchFamily="49" charset="-122"/>
            </a:endParaRPr>
          </a:p>
        </p:txBody>
      </p:sp>
      <p:cxnSp>
        <p:nvCxnSpPr>
          <p:cNvPr id="5" name="直接连接符 4"/>
          <p:cNvCxnSpPr/>
          <p:nvPr/>
        </p:nvCxnSpPr>
        <p:spPr>
          <a:xfrm>
            <a:off x="1258888" y="5418138"/>
            <a:ext cx="648811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60419" name="文本框 1"/>
          <p:cNvSpPr txBox="1"/>
          <p:nvPr/>
        </p:nvSpPr>
        <p:spPr>
          <a:xfrm>
            <a:off x="1116013" y="854075"/>
            <a:ext cx="7129462" cy="1016000"/>
          </a:xfrm>
          <a:prstGeom prst="rect">
            <a:avLst/>
          </a:prstGeom>
          <a:noFill/>
          <a:ln w="9525">
            <a:noFill/>
          </a:ln>
        </p:spPr>
        <p:txBody>
          <a:bodyPr>
            <a:spAutoFit/>
          </a:bodyPr>
          <a:p>
            <a:pPr lvl="0"/>
            <a:r>
              <a:rPr lang="zh-CN" altLang="en-US" sz="6000" b="1">
                <a:solidFill>
                  <a:srgbClr val="FF0000"/>
                </a:solidFill>
                <a:latin typeface="华文新魏" charset="-122"/>
                <a:ea typeface="华文新魏" charset="-122"/>
              </a:rPr>
              <a:t>一次美丽的精神之旅</a:t>
            </a:r>
            <a:endParaRPr lang="zh-CN" altLang="en-US" sz="6000" b="1">
              <a:solidFill>
                <a:srgbClr val="FF0000"/>
              </a:solidFill>
              <a:latin typeface="华文新魏" charset="-122"/>
              <a:ea typeface="华文新魏"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0419"/>
                                        </p:tgtEl>
                                        <p:attrNameLst>
                                          <p:attrName>style.visibility</p:attrName>
                                        </p:attrNameLst>
                                      </p:cBhvr>
                                      <p:to>
                                        <p:strVal val="visible"/>
                                      </p:to>
                                    </p:set>
                                    <p:anim calcmode="lin" valueType="num">
                                      <p:cBhvr additive="base">
                                        <p:cTn id="7" dur="500" fill="hold"/>
                                        <p:tgtEl>
                                          <p:spTgt spid="60419"/>
                                        </p:tgtEl>
                                        <p:attrNameLst>
                                          <p:attrName>ppt_x</p:attrName>
                                        </p:attrNameLst>
                                      </p:cBhvr>
                                      <p:tavLst>
                                        <p:tav tm="0">
                                          <p:val>
                                            <p:strVal val="#ppt_x"/>
                                          </p:val>
                                        </p:tav>
                                        <p:tav tm="100000">
                                          <p:val>
                                            <p:strVal val="#ppt_x"/>
                                          </p:val>
                                        </p:tav>
                                      </p:tavLst>
                                    </p:anim>
                                    <p:anim calcmode="lin" valueType="num">
                                      <p:cBhvr additive="base">
                                        <p:cTn id="8" dur="500" fill="hold"/>
                                        <p:tgtEl>
                                          <p:spTgt spid="604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04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0113" name="标题 1"/>
          <p:cNvSpPr>
            <a:spLocks noGrp="1"/>
          </p:cNvSpPr>
          <p:nvPr>
            <p:ph type="title"/>
          </p:nvPr>
        </p:nvSpPr>
        <p:spPr>
          <a:xfrm>
            <a:off x="431800" y="317500"/>
            <a:ext cx="8229600" cy="777875"/>
          </a:xfrm>
          <a:ln/>
        </p:spPr>
        <p:txBody>
          <a:bodyPr wrap="square" lIns="91440" tIns="45720" rIns="91440" bIns="45720" anchor="ctr"/>
          <a:p>
            <a:r>
              <a:rPr lang="zh-CN" altLang="en-US" sz="4800" dirty="0"/>
              <a:t>学习目标</a:t>
            </a:r>
            <a:endParaRPr lang="zh-CN" altLang="en-US" sz="4800" dirty="0"/>
          </a:p>
        </p:txBody>
      </p:sp>
      <p:sp>
        <p:nvSpPr>
          <p:cNvPr id="3" name="内容占位符 2"/>
          <p:cNvSpPr>
            <a:spLocks noGrp="1"/>
          </p:cNvSpPr>
          <p:nvPr>
            <p:ph idx="1"/>
          </p:nvPr>
        </p:nvSpPr>
        <p:spPr>
          <a:xfrm>
            <a:off x="406400" y="1681163"/>
            <a:ext cx="8280400" cy="3960813"/>
          </a:xfrm>
        </p:spPr>
        <p:txBody>
          <a:bodyPr vert="horz" wrap="square" lIns="91440" tIns="45720" rIns="91440" bIns="45720" numCol="1" rtlCol="0" anchor="t" anchorCtr="0" compatLnSpc="1">
            <a:noAutofit/>
          </a:bodyPr>
          <a:lstStyle/>
          <a:p>
            <a:pPr marL="0" marR="0" lvl="0" indent="0" algn="l" defTabSz="914400" rtl="0" eaLnBrk="1" fontAlgn="auto" latinLnBrk="0" hangingPunct="1">
              <a:lnSpc>
                <a:spcPct val="100000"/>
              </a:lnSpc>
              <a:spcBef>
                <a:spcPct val="20000"/>
              </a:spcBef>
              <a:spcAft>
                <a:spcPts val="0"/>
              </a:spcAft>
              <a:buClr>
                <a:schemeClr val="accent1"/>
              </a:buClr>
              <a:buSzPct val="50000"/>
              <a:buFont typeface="Wingdings 2" panose="05020102010507070707"/>
              <a:buNone/>
              <a:defRPr/>
            </a:pPr>
            <a:r>
              <a:rPr kumimoji="0" lang="en-US" altLang="zh-CN" sz="3600" b="1" i="0" u="none" strike="noStrike" kern="1200" cap="none" spc="0" normalizeH="0" baseline="0" noProof="0" dirty="0">
                <a:ln>
                  <a:noFill/>
                </a:ln>
                <a:solidFill>
                  <a:srgbClr val="C00000"/>
                </a:solidFill>
                <a:effectLst/>
                <a:uLnTx/>
                <a:uFillTx/>
                <a:latin typeface="+mn-ea"/>
                <a:ea typeface="+mn-ea"/>
                <a:cs typeface="+mn-cs"/>
              </a:rPr>
              <a:t>1.</a:t>
            </a:r>
            <a:r>
              <a:rPr kumimoji="0" lang="zh-CN" altLang="en-US" sz="3600" b="1" i="0" u="none" strike="noStrike" kern="1200" cap="none" spc="0" normalizeH="0" baseline="0" noProof="0" dirty="0">
                <a:ln>
                  <a:noFill/>
                </a:ln>
                <a:solidFill>
                  <a:srgbClr val="C00000"/>
                </a:solidFill>
                <a:effectLst/>
                <a:uLnTx/>
                <a:uFillTx/>
                <a:latin typeface="+mn-ea"/>
                <a:ea typeface="+mn-ea"/>
                <a:cs typeface="+mn-cs"/>
              </a:rPr>
              <a:t>感受一滴水的奇幻生命旅程；理清文章线索。</a:t>
            </a:r>
            <a:endParaRPr kumimoji="0" lang="zh-CN" altLang="en-US" sz="3600" b="1" i="0" u="none" strike="noStrike" kern="1200" cap="none" spc="0" normalizeH="0" baseline="0" noProof="0" dirty="0">
              <a:ln>
                <a:noFill/>
              </a:ln>
              <a:solidFill>
                <a:srgbClr val="C00000"/>
              </a:solidFill>
              <a:effectLst/>
              <a:uLnTx/>
              <a:uFillTx/>
              <a:latin typeface="+mn-ea"/>
              <a:ea typeface="+mn-ea"/>
              <a:cs typeface="+mn-cs"/>
            </a:endParaRPr>
          </a:p>
          <a:p>
            <a:pPr marL="0" marR="0" lvl="0" indent="0" algn="l" defTabSz="914400" rtl="0" eaLnBrk="1" fontAlgn="auto" latinLnBrk="0" hangingPunct="1">
              <a:lnSpc>
                <a:spcPct val="100000"/>
              </a:lnSpc>
              <a:spcBef>
                <a:spcPct val="20000"/>
              </a:spcBef>
              <a:spcAft>
                <a:spcPts val="0"/>
              </a:spcAft>
              <a:buClr>
                <a:schemeClr val="accent1"/>
              </a:buClr>
              <a:buSzPct val="50000"/>
              <a:buFont typeface="Wingdings 2" panose="05020102010507070707"/>
              <a:buNone/>
              <a:defRPr/>
            </a:pPr>
            <a:r>
              <a:rPr kumimoji="0" lang="en-US" altLang="zh-CN" sz="3600" b="1" i="0" u="none" strike="noStrike" kern="1200" cap="none" spc="0" normalizeH="0" baseline="0" noProof="0" dirty="0">
                <a:ln>
                  <a:noFill/>
                </a:ln>
                <a:solidFill>
                  <a:srgbClr val="C00000"/>
                </a:solidFill>
                <a:effectLst/>
                <a:uLnTx/>
                <a:uFillTx/>
                <a:latin typeface="+mn-ea"/>
                <a:ea typeface="+mn-ea"/>
                <a:cs typeface="+mn-cs"/>
              </a:rPr>
              <a:t>2.</a:t>
            </a:r>
            <a:r>
              <a:rPr kumimoji="0" lang="zh-CN" altLang="en-US" sz="3600" b="1" i="0" u="none" strike="noStrike" kern="1200" cap="none" spc="0" normalizeH="0" baseline="0" noProof="0" dirty="0">
                <a:ln>
                  <a:noFill/>
                </a:ln>
                <a:solidFill>
                  <a:srgbClr val="C00000"/>
                </a:solidFill>
                <a:effectLst/>
                <a:uLnTx/>
                <a:uFillTx/>
                <a:latin typeface="+mn-ea"/>
                <a:ea typeface="+mn-ea"/>
                <a:cs typeface="+mn-cs"/>
              </a:rPr>
              <a:t>体会作者写景角度的妙处，品味文章富有</a:t>
            </a:r>
            <a:r>
              <a:rPr kumimoji="0" lang="zh-CN" altLang="en-US" sz="3600" b="1" i="0" u="none" strike="noStrike" kern="1200" cap="none" spc="0" normalizeH="0" baseline="0" noProof="0" dirty="0" smtClean="0">
                <a:ln>
                  <a:noFill/>
                </a:ln>
                <a:solidFill>
                  <a:srgbClr val="C00000"/>
                </a:solidFill>
                <a:effectLst/>
                <a:uLnTx/>
                <a:uFillTx/>
                <a:latin typeface="+mn-ea"/>
                <a:ea typeface="+mn-ea"/>
                <a:cs typeface="+mn-cs"/>
              </a:rPr>
              <a:t>诗意</a:t>
            </a:r>
            <a:r>
              <a:rPr kumimoji="0" lang="zh-CN" altLang="en-US" sz="3600" b="1" i="0" u="none" strike="noStrike" kern="1200" cap="none" spc="0" normalizeH="0" baseline="0" noProof="0" dirty="0">
                <a:ln>
                  <a:noFill/>
                </a:ln>
                <a:solidFill>
                  <a:srgbClr val="C00000"/>
                </a:solidFill>
                <a:effectLst/>
                <a:uLnTx/>
                <a:uFillTx/>
                <a:latin typeface="+mn-ea"/>
                <a:ea typeface="+mn-ea"/>
                <a:cs typeface="+mn-cs"/>
              </a:rPr>
              <a:t>的语言。</a:t>
            </a:r>
            <a:endParaRPr kumimoji="0" lang="zh-CN" altLang="en-US" sz="3600" b="1" i="0" u="none" strike="noStrike" kern="1200" cap="none" spc="0" normalizeH="0" baseline="0" noProof="0" dirty="0">
              <a:ln>
                <a:noFill/>
              </a:ln>
              <a:solidFill>
                <a:srgbClr val="C00000"/>
              </a:solidFill>
              <a:effectLst/>
              <a:uLnTx/>
              <a:uFillTx/>
              <a:latin typeface="+mn-ea"/>
              <a:ea typeface="+mn-ea"/>
              <a:cs typeface="+mn-cs"/>
            </a:endParaRPr>
          </a:p>
          <a:p>
            <a:pPr marL="0" marR="0" lvl="0" indent="0" algn="l" defTabSz="914400" rtl="0" eaLnBrk="1" fontAlgn="auto" latinLnBrk="0" hangingPunct="1">
              <a:lnSpc>
                <a:spcPct val="100000"/>
              </a:lnSpc>
              <a:spcBef>
                <a:spcPct val="20000"/>
              </a:spcBef>
              <a:spcAft>
                <a:spcPts val="0"/>
              </a:spcAft>
              <a:buClr>
                <a:schemeClr val="accent1"/>
              </a:buClr>
              <a:buSzPct val="50000"/>
              <a:buFont typeface="Wingdings 2" panose="05020102010507070707"/>
              <a:buNone/>
              <a:defRPr/>
            </a:pPr>
            <a:r>
              <a:rPr kumimoji="0" lang="en-US" altLang="zh-CN" sz="3600" b="1" i="0" u="none" strike="noStrike" kern="1200" cap="none" spc="0" normalizeH="0" baseline="0" noProof="0" dirty="0">
                <a:ln>
                  <a:noFill/>
                </a:ln>
                <a:solidFill>
                  <a:srgbClr val="C00000"/>
                </a:solidFill>
                <a:effectLst/>
                <a:uLnTx/>
                <a:uFillTx/>
                <a:latin typeface="+mn-ea"/>
                <a:ea typeface="+mn-ea"/>
                <a:cs typeface="+mn-cs"/>
              </a:rPr>
              <a:t>3.</a:t>
            </a:r>
            <a:r>
              <a:rPr kumimoji="0" lang="zh-CN" altLang="en-US" sz="3600" b="1" i="0" u="none" strike="noStrike" kern="1200" cap="none" spc="0" normalizeH="0" baseline="0" noProof="0" dirty="0">
                <a:ln>
                  <a:noFill/>
                </a:ln>
                <a:solidFill>
                  <a:srgbClr val="C00000"/>
                </a:solidFill>
                <a:effectLst/>
                <a:uLnTx/>
                <a:uFillTx/>
                <a:latin typeface="+mn-ea"/>
                <a:ea typeface="+mn-ea"/>
                <a:cs typeface="+mn-cs"/>
              </a:rPr>
              <a:t>感受丽江的自然风光、人文风情，体会</a:t>
            </a:r>
            <a:r>
              <a:rPr kumimoji="0" lang="zh-CN" altLang="en-US" sz="3600" b="1" i="0" u="none" strike="noStrike" kern="1200" cap="none" spc="0" normalizeH="0" baseline="0" noProof="0" dirty="0" smtClean="0">
                <a:ln>
                  <a:noFill/>
                </a:ln>
                <a:solidFill>
                  <a:srgbClr val="C00000"/>
                </a:solidFill>
                <a:effectLst/>
                <a:uLnTx/>
                <a:uFillTx/>
                <a:latin typeface="+mn-ea"/>
                <a:ea typeface="+mn-ea"/>
                <a:cs typeface="+mn-cs"/>
              </a:rPr>
              <a:t>作者</a:t>
            </a:r>
            <a:r>
              <a:rPr kumimoji="0" lang="zh-CN" altLang="en-US" sz="3600" b="1" i="0" u="none" strike="noStrike" kern="1200" cap="none" spc="0" normalizeH="0" baseline="0" noProof="0" dirty="0">
                <a:ln>
                  <a:noFill/>
                </a:ln>
                <a:solidFill>
                  <a:srgbClr val="C00000"/>
                </a:solidFill>
                <a:effectLst/>
                <a:uLnTx/>
                <a:uFillTx/>
                <a:latin typeface="+mn-ea"/>
                <a:ea typeface="+mn-ea"/>
                <a:cs typeface="+mn-cs"/>
              </a:rPr>
              <a:t>的情感。</a:t>
            </a:r>
            <a:endParaRPr kumimoji="0" lang="en-US" altLang="zh-CN" sz="3600" b="1" i="0" u="none" strike="noStrike" kern="1200" cap="none" spc="0" normalizeH="0" baseline="0" noProof="0" dirty="0" smtClean="0">
              <a:ln>
                <a:noFill/>
              </a:ln>
              <a:solidFill>
                <a:srgbClr val="C00000"/>
              </a:solidFill>
              <a:effectLst/>
              <a:uLnTx/>
              <a:uFillTx/>
              <a:latin typeface="+mn-ea"/>
              <a:ea typeface="+mn-ea"/>
              <a:cs typeface="+mn-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1137" name="标题 1"/>
          <p:cNvSpPr>
            <a:spLocks noGrp="1"/>
          </p:cNvSpPr>
          <p:nvPr>
            <p:ph type="title"/>
          </p:nvPr>
        </p:nvSpPr>
        <p:spPr>
          <a:xfrm>
            <a:off x="5616575" y="166688"/>
            <a:ext cx="3676650" cy="777875"/>
          </a:xfrm>
          <a:ln/>
        </p:spPr>
        <p:txBody>
          <a:bodyPr wrap="square" lIns="91440" tIns="45720" rIns="91440" bIns="45720" anchor="ctr"/>
          <a:p>
            <a:r>
              <a:rPr lang="zh-CN" altLang="en-US" sz="4800" dirty="0"/>
              <a:t>作者简介</a:t>
            </a:r>
            <a:endParaRPr lang="zh-CN" altLang="en-US" sz="4800" dirty="0"/>
          </a:p>
        </p:txBody>
      </p:sp>
      <p:sp>
        <p:nvSpPr>
          <p:cNvPr id="3" name="内容占位符 2"/>
          <p:cNvSpPr>
            <a:spLocks noGrp="1"/>
          </p:cNvSpPr>
          <p:nvPr>
            <p:ph idx="1"/>
          </p:nvPr>
        </p:nvSpPr>
        <p:spPr>
          <a:xfrm>
            <a:off x="233363" y="522288"/>
            <a:ext cx="5948363" cy="4968875"/>
          </a:xfrm>
        </p:spPr>
        <p:txBody>
          <a:bodyPr vert="horz" wrap="square" lIns="91440" tIns="45720" rIns="91440" bIns="45720" numCol="1" rtlCol="0" anchor="t" anchorCtr="0" compatLnSpc="1">
            <a:noAutofit/>
          </a:bodyPr>
          <a:p>
            <a:pPr marL="0" lvl="0" indent="0">
              <a:buNone/>
            </a:pPr>
            <a:r>
              <a:rPr lang="zh-CN" altLang="en-US" b="1" dirty="0">
                <a:latin typeface="宋体" panose="02010600030101010101" pitchFamily="2" charset="-122"/>
                <a:ea typeface="宋体" panose="02010600030101010101" pitchFamily="2" charset="-122"/>
              </a:rPr>
              <a:t>阿来</a:t>
            </a:r>
            <a:r>
              <a:rPr lang="zh-CN" altLang="en-US" b="1" dirty="0">
                <a:solidFill>
                  <a:srgbClr val="C00000"/>
                </a:solidFill>
                <a:latin typeface="宋体" panose="02010600030101010101" pitchFamily="2" charset="-122"/>
                <a:ea typeface="宋体" panose="02010600030101010101" pitchFamily="2" charset="-122"/>
              </a:rPr>
              <a:t>，藏族，</a:t>
            </a:r>
            <a:r>
              <a:rPr lang="en-US" altLang="zh-CN" b="1">
                <a:solidFill>
                  <a:srgbClr val="C00000"/>
                </a:solidFill>
                <a:latin typeface="宋体" panose="02010600030101010101" pitchFamily="2" charset="-122"/>
                <a:ea typeface="宋体" panose="02010600030101010101" pitchFamily="2" charset="-122"/>
              </a:rPr>
              <a:t>1959</a:t>
            </a:r>
            <a:r>
              <a:rPr lang="zh-CN" altLang="en-US" b="1" dirty="0">
                <a:solidFill>
                  <a:srgbClr val="C00000"/>
                </a:solidFill>
                <a:latin typeface="宋体" panose="02010600030101010101" pitchFamily="2" charset="-122"/>
                <a:ea typeface="宋体" panose="02010600030101010101" pitchFamily="2" charset="-122"/>
              </a:rPr>
              <a:t>年生，四川马尔康人，当代著名作家，茅盾文学奖史上最年轻获奖者。代表作有诗集</a:t>
            </a:r>
            <a:r>
              <a:rPr lang="en-US" altLang="zh-CN" b="1">
                <a:solidFill>
                  <a:srgbClr val="C00000"/>
                </a:solidFill>
                <a:latin typeface="宋体" panose="02010600030101010101" pitchFamily="2" charset="-122"/>
                <a:ea typeface="宋体" panose="02010600030101010101" pitchFamily="2" charset="-122"/>
              </a:rPr>
              <a:t>《</a:t>
            </a:r>
            <a:r>
              <a:rPr lang="zh-CN" altLang="en-US" b="1" dirty="0">
                <a:solidFill>
                  <a:srgbClr val="C00000"/>
                </a:solidFill>
                <a:latin typeface="宋体" panose="02010600030101010101" pitchFamily="2" charset="-122"/>
                <a:ea typeface="宋体" panose="02010600030101010101" pitchFamily="2" charset="-122"/>
              </a:rPr>
              <a:t>棱磨河</a:t>
            </a:r>
            <a:r>
              <a:rPr lang="en-US" altLang="zh-CN" b="1">
                <a:solidFill>
                  <a:srgbClr val="C00000"/>
                </a:solidFill>
                <a:latin typeface="宋体" panose="02010600030101010101" pitchFamily="2" charset="-122"/>
                <a:ea typeface="宋体" panose="02010600030101010101" pitchFamily="2" charset="-122"/>
              </a:rPr>
              <a:t>》</a:t>
            </a:r>
            <a:r>
              <a:rPr lang="zh-CN" altLang="en-US" b="1" dirty="0">
                <a:solidFill>
                  <a:srgbClr val="C00000"/>
                </a:solidFill>
                <a:latin typeface="宋体" panose="02010600030101010101" pitchFamily="2" charset="-122"/>
                <a:ea typeface="宋体" panose="02010600030101010101" pitchFamily="2" charset="-122"/>
              </a:rPr>
              <a:t>，小说集</a:t>
            </a:r>
            <a:r>
              <a:rPr lang="en-US" altLang="zh-CN" b="1">
                <a:solidFill>
                  <a:srgbClr val="C00000"/>
                </a:solidFill>
                <a:latin typeface="宋体" panose="02010600030101010101" pitchFamily="2" charset="-122"/>
                <a:ea typeface="宋体" panose="02010600030101010101" pitchFamily="2" charset="-122"/>
              </a:rPr>
              <a:t>《</a:t>
            </a:r>
            <a:r>
              <a:rPr lang="zh-CN" altLang="en-US" b="1" dirty="0">
                <a:solidFill>
                  <a:srgbClr val="C00000"/>
                </a:solidFill>
                <a:latin typeface="宋体" panose="02010600030101010101" pitchFamily="2" charset="-122"/>
                <a:ea typeface="宋体" panose="02010600030101010101" pitchFamily="2" charset="-122"/>
              </a:rPr>
              <a:t>旧年的血迹</a:t>
            </a:r>
            <a:r>
              <a:rPr lang="en-US" altLang="zh-CN" b="1">
                <a:solidFill>
                  <a:srgbClr val="C00000"/>
                </a:solidFill>
                <a:latin typeface="宋体" panose="02010600030101010101" pitchFamily="2" charset="-122"/>
                <a:ea typeface="宋体" panose="02010600030101010101" pitchFamily="2" charset="-122"/>
              </a:rPr>
              <a:t>》《</a:t>
            </a:r>
            <a:r>
              <a:rPr lang="zh-CN" altLang="en-US" b="1" dirty="0">
                <a:solidFill>
                  <a:srgbClr val="C00000"/>
                </a:solidFill>
                <a:latin typeface="宋体" panose="02010600030101010101" pitchFamily="2" charset="-122"/>
                <a:ea typeface="宋体" panose="02010600030101010101" pitchFamily="2" charset="-122"/>
              </a:rPr>
              <a:t>月光下的银匠</a:t>
            </a:r>
            <a:r>
              <a:rPr lang="en-US" altLang="zh-CN" b="1">
                <a:solidFill>
                  <a:srgbClr val="C00000"/>
                </a:solidFill>
                <a:latin typeface="宋体" panose="02010600030101010101" pitchFamily="2" charset="-122"/>
                <a:ea typeface="宋体" panose="02010600030101010101" pitchFamily="2" charset="-122"/>
              </a:rPr>
              <a:t>》</a:t>
            </a:r>
            <a:r>
              <a:rPr lang="zh-CN" altLang="en-US" b="1" dirty="0">
                <a:solidFill>
                  <a:srgbClr val="C00000"/>
                </a:solidFill>
                <a:latin typeface="宋体" panose="02010600030101010101" pitchFamily="2" charset="-122"/>
                <a:ea typeface="宋体" panose="02010600030101010101" pitchFamily="2" charset="-122"/>
              </a:rPr>
              <a:t>，长篇小说</a:t>
            </a:r>
            <a:r>
              <a:rPr lang="en-US" altLang="zh-CN" b="1">
                <a:solidFill>
                  <a:srgbClr val="C00000"/>
                </a:solidFill>
                <a:latin typeface="宋体" panose="02010600030101010101" pitchFamily="2" charset="-122"/>
                <a:ea typeface="宋体" panose="02010600030101010101" pitchFamily="2" charset="-122"/>
              </a:rPr>
              <a:t>《</a:t>
            </a:r>
            <a:r>
              <a:rPr lang="zh-CN" altLang="en-US" b="1" dirty="0">
                <a:solidFill>
                  <a:srgbClr val="C00000"/>
                </a:solidFill>
                <a:latin typeface="宋体" panose="02010600030101010101" pitchFamily="2" charset="-122"/>
                <a:ea typeface="宋体" panose="02010600030101010101" pitchFamily="2" charset="-122"/>
              </a:rPr>
              <a:t>尘埃落定</a:t>
            </a:r>
            <a:r>
              <a:rPr lang="en-US" altLang="zh-CN" b="1">
                <a:solidFill>
                  <a:srgbClr val="C00000"/>
                </a:solidFill>
                <a:latin typeface="宋体" panose="02010600030101010101" pitchFamily="2" charset="-122"/>
                <a:ea typeface="宋体" panose="02010600030101010101" pitchFamily="2" charset="-122"/>
              </a:rPr>
              <a:t>》《</a:t>
            </a:r>
            <a:r>
              <a:rPr lang="zh-CN" altLang="en-US" b="1" dirty="0">
                <a:solidFill>
                  <a:srgbClr val="C00000"/>
                </a:solidFill>
                <a:latin typeface="宋体" panose="02010600030101010101" pitchFamily="2" charset="-122"/>
                <a:ea typeface="宋体" panose="02010600030101010101" pitchFamily="2" charset="-122"/>
              </a:rPr>
              <a:t>空山</a:t>
            </a:r>
            <a:r>
              <a:rPr lang="en-US" altLang="zh-CN" b="1">
                <a:solidFill>
                  <a:srgbClr val="C00000"/>
                </a:solidFill>
                <a:latin typeface="宋体" panose="02010600030101010101" pitchFamily="2" charset="-122"/>
                <a:ea typeface="宋体" panose="02010600030101010101" pitchFamily="2" charset="-122"/>
              </a:rPr>
              <a:t>》</a:t>
            </a:r>
            <a:r>
              <a:rPr lang="zh-CN" altLang="en-US" b="1" dirty="0">
                <a:solidFill>
                  <a:srgbClr val="C00000"/>
                </a:solidFill>
                <a:latin typeface="宋体" panose="02010600030101010101" pitchFamily="2" charset="-122"/>
                <a:ea typeface="宋体" panose="02010600030101010101" pitchFamily="2" charset="-122"/>
              </a:rPr>
              <a:t>，长篇地理散文</a:t>
            </a:r>
            <a:r>
              <a:rPr lang="en-US" altLang="zh-CN" b="1">
                <a:solidFill>
                  <a:srgbClr val="C00000"/>
                </a:solidFill>
                <a:latin typeface="宋体" panose="02010600030101010101" pitchFamily="2" charset="-122"/>
                <a:ea typeface="宋体" panose="02010600030101010101" pitchFamily="2" charset="-122"/>
              </a:rPr>
              <a:t>《</a:t>
            </a:r>
            <a:r>
              <a:rPr lang="zh-CN" altLang="en-US" b="1" dirty="0">
                <a:solidFill>
                  <a:srgbClr val="C00000"/>
                </a:solidFill>
                <a:latin typeface="宋体" panose="02010600030101010101" pitchFamily="2" charset="-122"/>
                <a:ea typeface="宋体" panose="02010600030101010101" pitchFamily="2" charset="-122"/>
              </a:rPr>
              <a:t>大地的阶梯</a:t>
            </a:r>
            <a:r>
              <a:rPr lang="en-US" altLang="zh-CN" b="1">
                <a:solidFill>
                  <a:srgbClr val="C00000"/>
                </a:solidFill>
                <a:latin typeface="宋体" panose="02010600030101010101" pitchFamily="2" charset="-122"/>
                <a:ea typeface="宋体" panose="02010600030101010101" pitchFamily="2" charset="-122"/>
              </a:rPr>
              <a:t>》</a:t>
            </a:r>
            <a:r>
              <a:rPr lang="zh-CN" altLang="en-US" b="1" dirty="0">
                <a:solidFill>
                  <a:srgbClr val="C00000"/>
                </a:solidFill>
                <a:latin typeface="宋体" panose="02010600030101010101" pitchFamily="2" charset="-122"/>
                <a:ea typeface="宋体" panose="02010600030101010101" pitchFamily="2" charset="-122"/>
              </a:rPr>
              <a:t>，散文集</a:t>
            </a:r>
            <a:r>
              <a:rPr lang="en-US" altLang="zh-CN" b="1">
                <a:solidFill>
                  <a:srgbClr val="C00000"/>
                </a:solidFill>
                <a:latin typeface="宋体" panose="02010600030101010101" pitchFamily="2" charset="-122"/>
                <a:ea typeface="宋体" panose="02010600030101010101" pitchFamily="2" charset="-122"/>
              </a:rPr>
              <a:t>《</a:t>
            </a:r>
            <a:r>
              <a:rPr lang="zh-CN" altLang="zh-CN" b="1" dirty="0">
                <a:solidFill>
                  <a:srgbClr val="C00000"/>
                </a:solidFill>
                <a:latin typeface="宋体" panose="02010600030101010101" pitchFamily="2" charset="-122"/>
                <a:ea typeface="宋体" panose="02010600030101010101" pitchFamily="2" charset="-122"/>
              </a:rPr>
              <a:t>就</a:t>
            </a:r>
            <a:r>
              <a:rPr lang="zh-CN" altLang="en-US" b="1" dirty="0">
                <a:solidFill>
                  <a:srgbClr val="C00000"/>
                </a:solidFill>
                <a:latin typeface="宋体" panose="02010600030101010101" pitchFamily="2" charset="-122"/>
                <a:ea typeface="宋体" panose="02010600030101010101" pitchFamily="2" charset="-122"/>
              </a:rPr>
              <a:t>这样日益在丰盈</a:t>
            </a:r>
            <a:r>
              <a:rPr lang="en-US" altLang="zh-CN" b="1">
                <a:solidFill>
                  <a:srgbClr val="C00000"/>
                </a:solidFill>
                <a:latin typeface="宋体" panose="02010600030101010101" pitchFamily="2" charset="-122"/>
                <a:ea typeface="宋体" panose="02010600030101010101" pitchFamily="2" charset="-122"/>
              </a:rPr>
              <a:t>》</a:t>
            </a:r>
            <a:r>
              <a:rPr lang="zh-CN" altLang="zh-CN" b="1" dirty="0">
                <a:solidFill>
                  <a:srgbClr val="C00000"/>
                </a:solidFill>
                <a:latin typeface="宋体" panose="02010600030101010101" pitchFamily="2" charset="-122"/>
                <a:ea typeface="宋体" panose="02010600030101010101" pitchFamily="2" charset="-122"/>
              </a:rPr>
              <a:t>。</a:t>
            </a:r>
            <a:r>
              <a:rPr lang="zh-CN" altLang="en-US" b="1" dirty="0">
                <a:solidFill>
                  <a:srgbClr val="C00000"/>
                </a:solidFill>
                <a:latin typeface="宋体" panose="02010600030101010101" pitchFamily="2" charset="-122"/>
                <a:ea typeface="宋体" panose="02010600030101010101" pitchFamily="2" charset="-122"/>
              </a:rPr>
              <a:t>其中</a:t>
            </a:r>
            <a:r>
              <a:rPr lang="en-US" altLang="zh-CN" b="1">
                <a:latin typeface="宋体" panose="02010600030101010101" pitchFamily="2" charset="-122"/>
                <a:ea typeface="宋体" panose="02010600030101010101" pitchFamily="2" charset="-122"/>
              </a:rPr>
              <a:t>《</a:t>
            </a:r>
            <a:r>
              <a:rPr lang="zh-CN" altLang="en-US" b="1" dirty="0">
                <a:latin typeface="宋体" panose="02010600030101010101" pitchFamily="2" charset="-122"/>
                <a:ea typeface="宋体" panose="02010600030101010101" pitchFamily="2" charset="-122"/>
              </a:rPr>
              <a:t>尘埃落定</a:t>
            </a:r>
            <a:r>
              <a:rPr lang="en-US" altLang="zh-CN" b="1">
                <a:latin typeface="宋体" panose="02010600030101010101" pitchFamily="2" charset="-122"/>
                <a:ea typeface="宋体" panose="02010600030101010101" pitchFamily="2" charset="-122"/>
              </a:rPr>
              <a:t>》</a:t>
            </a:r>
            <a:r>
              <a:rPr lang="zh-CN" altLang="en-US" b="1" dirty="0">
                <a:solidFill>
                  <a:srgbClr val="C00000"/>
                </a:solidFill>
                <a:latin typeface="宋体" panose="02010600030101010101" pitchFamily="2" charset="-122"/>
                <a:ea typeface="宋体" panose="02010600030101010101" pitchFamily="2" charset="-122"/>
              </a:rPr>
              <a:t>获第五届茅盾文学奖。他的作品往往有特殊的藏文化气息，文字干净、隽永、富有诗意。</a:t>
            </a:r>
            <a:endParaRPr lang="zh-CN" altLang="en-US" b="1" dirty="0">
              <a:solidFill>
                <a:srgbClr val="C00000"/>
              </a:solidFill>
              <a:latin typeface="宋体" panose="02010600030101010101" pitchFamily="2" charset="-122"/>
              <a:ea typeface="宋体" panose="02010600030101010101" pitchFamily="2" charset="-122"/>
            </a:endParaRPr>
          </a:p>
          <a:p>
            <a:pPr marL="0" lvl="0" indent="0">
              <a:buNone/>
            </a:pPr>
            <a:endParaRPr lang="en-US" altLang="zh-CN">
              <a:solidFill>
                <a:srgbClr val="C00000"/>
              </a:solidFill>
              <a:latin typeface="宋体" panose="02010600030101010101" pitchFamily="2" charset="-122"/>
              <a:ea typeface="宋体" panose="02010600030101010101" pitchFamily="2" charset="-122"/>
            </a:endParaRPr>
          </a:p>
        </p:txBody>
      </p:sp>
      <p:pic>
        <p:nvPicPr>
          <p:cNvPr id="31750" name="Picture 6" descr="C:\Users\lijianfang\Desktop\阿来.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181090" y="1628775"/>
            <a:ext cx="2783832" cy="489648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92161" name="文本框 32"/>
          <p:cNvSpPr txBox="1"/>
          <p:nvPr/>
        </p:nvSpPr>
        <p:spPr>
          <a:xfrm>
            <a:off x="4475163" y="3783013"/>
            <a:ext cx="500062" cy="168275"/>
          </a:xfrm>
          <a:prstGeom prst="rect">
            <a:avLst/>
          </a:prstGeom>
          <a:noFill/>
          <a:ln w="9525">
            <a:noFill/>
          </a:ln>
        </p:spPr>
        <p:txBody>
          <a:bodyPr wrap="none">
            <a:spAutoFit/>
          </a:bodyPr>
          <a:p>
            <a:pPr lvl="0"/>
            <a:r>
              <a:rPr lang="zh-CN" altLang="en-US"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162" name="文本框 34"/>
          <p:cNvSpPr txBox="1"/>
          <p:nvPr/>
        </p:nvSpPr>
        <p:spPr>
          <a:xfrm rot="-280097">
            <a:off x="8066088" y="24844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163" name="文本框 36"/>
          <p:cNvSpPr txBox="1"/>
          <p:nvPr/>
        </p:nvSpPr>
        <p:spPr>
          <a:xfrm rot="-5350866">
            <a:off x="5861050" y="21732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164" name="文本框 37"/>
          <p:cNvSpPr txBox="1"/>
          <p:nvPr/>
        </p:nvSpPr>
        <p:spPr>
          <a:xfrm rot="-4150866">
            <a:off x="5330825" y="25812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165" name="文本框 45"/>
          <p:cNvSpPr txBox="1"/>
          <p:nvPr/>
        </p:nvSpPr>
        <p:spPr>
          <a:xfrm rot="-5350866">
            <a:off x="6421438" y="21955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166" name="文本框 46"/>
          <p:cNvSpPr txBox="1"/>
          <p:nvPr/>
        </p:nvSpPr>
        <p:spPr>
          <a:xfrm rot="-424911">
            <a:off x="7067550" y="242728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167" name="文本框 47"/>
          <p:cNvSpPr txBox="1"/>
          <p:nvPr/>
        </p:nvSpPr>
        <p:spPr>
          <a:xfrm rot="-4150866">
            <a:off x="7654925" y="33559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168" name="文本框 49"/>
          <p:cNvSpPr txBox="1"/>
          <p:nvPr/>
        </p:nvSpPr>
        <p:spPr>
          <a:xfrm rot="657351">
            <a:off x="8167688" y="20399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169" name="文本框 50"/>
          <p:cNvSpPr txBox="1"/>
          <p:nvPr/>
        </p:nvSpPr>
        <p:spPr>
          <a:xfrm rot="1480325">
            <a:off x="7391400" y="21018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170" name="文本框 51"/>
          <p:cNvSpPr txBox="1"/>
          <p:nvPr/>
        </p:nvSpPr>
        <p:spPr>
          <a:xfrm rot="-5350866">
            <a:off x="8366125" y="35718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171" name="文本框 32"/>
          <p:cNvSpPr txBox="1"/>
          <p:nvPr/>
        </p:nvSpPr>
        <p:spPr>
          <a:xfrm>
            <a:off x="3262313" y="441801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172" name="文本框 34"/>
          <p:cNvSpPr txBox="1"/>
          <p:nvPr/>
        </p:nvSpPr>
        <p:spPr>
          <a:xfrm rot="4149897">
            <a:off x="4464050" y="43561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173" name="文本框 36"/>
          <p:cNvSpPr txBox="1"/>
          <p:nvPr/>
        </p:nvSpPr>
        <p:spPr>
          <a:xfrm rot="-1380000">
            <a:off x="3900488" y="215900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174" name="文本框 37"/>
          <p:cNvSpPr txBox="1"/>
          <p:nvPr/>
        </p:nvSpPr>
        <p:spPr>
          <a:xfrm rot="-180000">
            <a:off x="4130675" y="29114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175" name="文本框 45"/>
          <p:cNvSpPr txBox="1"/>
          <p:nvPr/>
        </p:nvSpPr>
        <p:spPr>
          <a:xfrm rot="-1380000">
            <a:off x="4460875" y="218122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176" name="文本框 46"/>
          <p:cNvSpPr txBox="1"/>
          <p:nvPr/>
        </p:nvSpPr>
        <p:spPr>
          <a:xfrm rot="-1380000">
            <a:off x="4830763" y="23955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177" name="文本框 47"/>
          <p:cNvSpPr txBox="1"/>
          <p:nvPr/>
        </p:nvSpPr>
        <p:spPr>
          <a:xfrm rot="-180000">
            <a:off x="5064125" y="30924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178" name="文本框 49"/>
          <p:cNvSpPr txBox="1"/>
          <p:nvPr/>
        </p:nvSpPr>
        <p:spPr>
          <a:xfrm rot="-5350866">
            <a:off x="6310313" y="29670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179" name="文本框 50"/>
          <p:cNvSpPr txBox="1"/>
          <p:nvPr/>
        </p:nvSpPr>
        <p:spPr>
          <a:xfrm rot="-170103">
            <a:off x="5589588" y="34480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180" name="文本框 51"/>
          <p:cNvSpPr txBox="1"/>
          <p:nvPr/>
        </p:nvSpPr>
        <p:spPr>
          <a:xfrm rot="-5350866">
            <a:off x="5845175" y="42910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181" name="文本框 32"/>
          <p:cNvSpPr txBox="1"/>
          <p:nvPr/>
        </p:nvSpPr>
        <p:spPr>
          <a:xfrm rot="1209897">
            <a:off x="1136650" y="47323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182" name="文本框 34"/>
          <p:cNvSpPr txBox="1"/>
          <p:nvPr/>
        </p:nvSpPr>
        <p:spPr>
          <a:xfrm rot="4149897">
            <a:off x="2143125" y="43132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183" name="文本框 36"/>
          <p:cNvSpPr txBox="1"/>
          <p:nvPr/>
        </p:nvSpPr>
        <p:spPr>
          <a:xfrm rot="-1380000">
            <a:off x="1604963" y="40862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184" name="文本框 37"/>
          <p:cNvSpPr txBox="1"/>
          <p:nvPr/>
        </p:nvSpPr>
        <p:spPr>
          <a:xfrm rot="1029897">
            <a:off x="2486025" y="3611563"/>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185" name="文本框 45"/>
          <p:cNvSpPr txBox="1"/>
          <p:nvPr/>
        </p:nvSpPr>
        <p:spPr>
          <a:xfrm rot="-1380000">
            <a:off x="3162300" y="40036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186" name="文本框 46"/>
          <p:cNvSpPr txBox="1"/>
          <p:nvPr/>
        </p:nvSpPr>
        <p:spPr>
          <a:xfrm rot="-170103">
            <a:off x="787400" y="238760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187" name="文本框 47"/>
          <p:cNvSpPr txBox="1"/>
          <p:nvPr/>
        </p:nvSpPr>
        <p:spPr>
          <a:xfrm rot="1029897">
            <a:off x="828675" y="42576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188" name="文本框 49"/>
          <p:cNvSpPr txBox="1"/>
          <p:nvPr/>
        </p:nvSpPr>
        <p:spPr>
          <a:xfrm rot="-170103">
            <a:off x="3009900" y="46942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189" name="文本框 50"/>
          <p:cNvSpPr txBox="1"/>
          <p:nvPr/>
        </p:nvSpPr>
        <p:spPr>
          <a:xfrm rot="-170103">
            <a:off x="4157663" y="40274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190" name="文本框 51"/>
          <p:cNvSpPr txBox="1"/>
          <p:nvPr/>
        </p:nvSpPr>
        <p:spPr>
          <a:xfrm rot="-170103">
            <a:off x="4324350" y="4786313"/>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191" name="文本框 32"/>
          <p:cNvSpPr txBox="1"/>
          <p:nvPr/>
        </p:nvSpPr>
        <p:spPr>
          <a:xfrm rot="-5070842">
            <a:off x="322263" y="28987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192" name="文本框 34"/>
          <p:cNvSpPr txBox="1"/>
          <p:nvPr/>
        </p:nvSpPr>
        <p:spPr>
          <a:xfrm rot="4149897">
            <a:off x="1339850" y="30162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193" name="文本框 36"/>
          <p:cNvSpPr txBox="1"/>
          <p:nvPr/>
        </p:nvSpPr>
        <p:spPr>
          <a:xfrm rot="-170103">
            <a:off x="322263" y="21939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194" name="文本框 37"/>
          <p:cNvSpPr txBox="1"/>
          <p:nvPr/>
        </p:nvSpPr>
        <p:spPr>
          <a:xfrm rot="1029897">
            <a:off x="1338263" y="25415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195" name="文本框 45"/>
          <p:cNvSpPr txBox="1"/>
          <p:nvPr/>
        </p:nvSpPr>
        <p:spPr>
          <a:xfrm rot="-1380000">
            <a:off x="2117725" y="200342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196" name="文本框 46"/>
          <p:cNvSpPr txBox="1"/>
          <p:nvPr/>
        </p:nvSpPr>
        <p:spPr>
          <a:xfrm rot="-1380000">
            <a:off x="2687638" y="21732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197" name="文本框 47"/>
          <p:cNvSpPr txBox="1"/>
          <p:nvPr/>
        </p:nvSpPr>
        <p:spPr>
          <a:xfrm rot="-180000">
            <a:off x="2416175" y="27368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198" name="文本框 49"/>
          <p:cNvSpPr txBox="1"/>
          <p:nvPr/>
        </p:nvSpPr>
        <p:spPr>
          <a:xfrm rot="-1380000">
            <a:off x="3276600" y="23955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199" name="文本框 50"/>
          <p:cNvSpPr txBox="1"/>
          <p:nvPr/>
        </p:nvSpPr>
        <p:spPr>
          <a:xfrm rot="-1380000">
            <a:off x="2849563" y="29765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00" name="文本框 51"/>
          <p:cNvSpPr txBox="1"/>
          <p:nvPr/>
        </p:nvSpPr>
        <p:spPr>
          <a:xfrm rot="-1380000">
            <a:off x="3484563" y="31130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01" name="文本框 32"/>
          <p:cNvSpPr txBox="1"/>
          <p:nvPr/>
        </p:nvSpPr>
        <p:spPr>
          <a:xfrm rot="1209897">
            <a:off x="5114925" y="439578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02" name="文本框 34"/>
          <p:cNvSpPr txBox="1"/>
          <p:nvPr/>
        </p:nvSpPr>
        <p:spPr>
          <a:xfrm rot="-1030866">
            <a:off x="6313488" y="47513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03" name="文本框 36"/>
          <p:cNvSpPr txBox="1"/>
          <p:nvPr/>
        </p:nvSpPr>
        <p:spPr>
          <a:xfrm rot="368503">
            <a:off x="5773738" y="37163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04" name="文本框 37"/>
          <p:cNvSpPr txBox="1"/>
          <p:nvPr/>
        </p:nvSpPr>
        <p:spPr>
          <a:xfrm rot="829244">
            <a:off x="5284788" y="48307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05" name="文本框 45"/>
          <p:cNvSpPr txBox="1"/>
          <p:nvPr/>
        </p:nvSpPr>
        <p:spPr>
          <a:xfrm rot="-4502722">
            <a:off x="6778625" y="335756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06" name="文本框 46"/>
          <p:cNvSpPr txBox="1"/>
          <p:nvPr/>
        </p:nvSpPr>
        <p:spPr>
          <a:xfrm rot="2702238">
            <a:off x="7567613" y="39195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07" name="文本框 47"/>
          <p:cNvSpPr txBox="1"/>
          <p:nvPr/>
        </p:nvSpPr>
        <p:spPr>
          <a:xfrm rot="-3456638">
            <a:off x="6743700" y="42608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08" name="文本框 49"/>
          <p:cNvSpPr txBox="1"/>
          <p:nvPr/>
        </p:nvSpPr>
        <p:spPr>
          <a:xfrm rot="-3180423">
            <a:off x="8107363" y="41227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09" name="文本框 50"/>
          <p:cNvSpPr txBox="1"/>
          <p:nvPr/>
        </p:nvSpPr>
        <p:spPr>
          <a:xfrm rot="-3640556">
            <a:off x="7239000" y="44481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10" name="文本框 51"/>
          <p:cNvSpPr txBox="1"/>
          <p:nvPr/>
        </p:nvSpPr>
        <p:spPr>
          <a:xfrm rot="1549510">
            <a:off x="8029575" y="32591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11" name="文本框 32"/>
          <p:cNvSpPr txBox="1"/>
          <p:nvPr/>
        </p:nvSpPr>
        <p:spPr>
          <a:xfrm rot="4190103">
            <a:off x="4287838" y="33639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12" name="文本框 34"/>
          <p:cNvSpPr txBox="1"/>
          <p:nvPr/>
        </p:nvSpPr>
        <p:spPr>
          <a:xfrm rot="8340000">
            <a:off x="4922838" y="39957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13" name="文本框 36"/>
          <p:cNvSpPr txBox="1"/>
          <p:nvPr/>
        </p:nvSpPr>
        <p:spPr>
          <a:xfrm rot="-1160763">
            <a:off x="5773738" y="26082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14" name="文本框 37"/>
          <p:cNvSpPr txBox="1"/>
          <p:nvPr/>
        </p:nvSpPr>
        <p:spPr>
          <a:xfrm rot="39237">
            <a:off x="5649913" y="31305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15" name="文本框 45"/>
          <p:cNvSpPr txBox="1"/>
          <p:nvPr/>
        </p:nvSpPr>
        <p:spPr>
          <a:xfrm rot="-1160763">
            <a:off x="6334125" y="263048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16" name="文本框 46"/>
          <p:cNvSpPr txBox="1"/>
          <p:nvPr/>
        </p:nvSpPr>
        <p:spPr>
          <a:xfrm rot="-1160763">
            <a:off x="6704013" y="284480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17" name="文本框 47"/>
          <p:cNvSpPr txBox="1"/>
          <p:nvPr/>
        </p:nvSpPr>
        <p:spPr>
          <a:xfrm rot="39237">
            <a:off x="7185025" y="331470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18" name="文本框 49"/>
          <p:cNvSpPr txBox="1"/>
          <p:nvPr/>
        </p:nvSpPr>
        <p:spPr>
          <a:xfrm rot="-1160763">
            <a:off x="8021638" y="292417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19" name="文本框 50"/>
          <p:cNvSpPr txBox="1"/>
          <p:nvPr/>
        </p:nvSpPr>
        <p:spPr>
          <a:xfrm rot="-1160763">
            <a:off x="7488238" y="27908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20" name="文本框 51"/>
          <p:cNvSpPr txBox="1"/>
          <p:nvPr/>
        </p:nvSpPr>
        <p:spPr>
          <a:xfrm rot="-1160763">
            <a:off x="7964488" y="36512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21" name="文本框 32"/>
          <p:cNvSpPr txBox="1"/>
          <p:nvPr/>
        </p:nvSpPr>
        <p:spPr>
          <a:xfrm rot="4190103">
            <a:off x="2765425" y="41973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22" name="文本框 34"/>
          <p:cNvSpPr txBox="1"/>
          <p:nvPr/>
        </p:nvSpPr>
        <p:spPr>
          <a:xfrm rot="8340000">
            <a:off x="3924300" y="36734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23" name="文本框 36"/>
          <p:cNvSpPr txBox="1"/>
          <p:nvPr/>
        </p:nvSpPr>
        <p:spPr>
          <a:xfrm rot="2810103">
            <a:off x="3813175" y="25923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24" name="文本框 37"/>
          <p:cNvSpPr txBox="1"/>
          <p:nvPr/>
        </p:nvSpPr>
        <p:spPr>
          <a:xfrm rot="4010103">
            <a:off x="3813175" y="31353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25" name="文本框 45"/>
          <p:cNvSpPr txBox="1"/>
          <p:nvPr/>
        </p:nvSpPr>
        <p:spPr>
          <a:xfrm rot="2810103">
            <a:off x="4373563" y="26146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26" name="文本框 46"/>
          <p:cNvSpPr txBox="1"/>
          <p:nvPr/>
        </p:nvSpPr>
        <p:spPr>
          <a:xfrm rot="2810103">
            <a:off x="4743450" y="28289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27" name="文本框 47"/>
          <p:cNvSpPr txBox="1"/>
          <p:nvPr/>
        </p:nvSpPr>
        <p:spPr>
          <a:xfrm rot="4010103">
            <a:off x="4743450" y="33718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28" name="文本框 49"/>
          <p:cNvSpPr txBox="1"/>
          <p:nvPr/>
        </p:nvSpPr>
        <p:spPr>
          <a:xfrm rot="-1160763">
            <a:off x="6224588" y="340201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29" name="文本框 50"/>
          <p:cNvSpPr txBox="1"/>
          <p:nvPr/>
        </p:nvSpPr>
        <p:spPr>
          <a:xfrm rot="4020000">
            <a:off x="5218113" y="34877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30" name="文本框 51"/>
          <p:cNvSpPr txBox="1"/>
          <p:nvPr/>
        </p:nvSpPr>
        <p:spPr>
          <a:xfrm rot="-1160763">
            <a:off x="5599113" y="407670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31" name="文本框 32"/>
          <p:cNvSpPr txBox="1"/>
          <p:nvPr/>
        </p:nvSpPr>
        <p:spPr>
          <a:xfrm rot="5400000">
            <a:off x="1141413" y="40862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32" name="文本框 34"/>
          <p:cNvSpPr txBox="1"/>
          <p:nvPr/>
        </p:nvSpPr>
        <p:spPr>
          <a:xfrm rot="8340000">
            <a:off x="1881188" y="441007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33" name="文本框 36"/>
          <p:cNvSpPr txBox="1"/>
          <p:nvPr/>
        </p:nvSpPr>
        <p:spPr>
          <a:xfrm rot="2810103">
            <a:off x="1862138" y="35893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34" name="文本框 37"/>
          <p:cNvSpPr txBox="1"/>
          <p:nvPr/>
        </p:nvSpPr>
        <p:spPr>
          <a:xfrm rot="5220000">
            <a:off x="2297113" y="38719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35" name="文本框 45"/>
          <p:cNvSpPr txBox="1"/>
          <p:nvPr/>
        </p:nvSpPr>
        <p:spPr>
          <a:xfrm rot="2810103">
            <a:off x="2809875" y="36036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36" name="文本框 46"/>
          <p:cNvSpPr txBox="1"/>
          <p:nvPr/>
        </p:nvSpPr>
        <p:spPr>
          <a:xfrm rot="4020000">
            <a:off x="700088" y="28209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37" name="文本框 47"/>
          <p:cNvSpPr txBox="1"/>
          <p:nvPr/>
        </p:nvSpPr>
        <p:spPr>
          <a:xfrm rot="5220000">
            <a:off x="701675" y="37544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38" name="文本框 49"/>
          <p:cNvSpPr txBox="1"/>
          <p:nvPr/>
        </p:nvSpPr>
        <p:spPr>
          <a:xfrm rot="4020000">
            <a:off x="2463800" y="45974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39" name="文本框 50"/>
          <p:cNvSpPr txBox="1"/>
          <p:nvPr/>
        </p:nvSpPr>
        <p:spPr>
          <a:xfrm rot="4020000">
            <a:off x="3702050" y="42243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40" name="文本框 51"/>
          <p:cNvSpPr txBox="1"/>
          <p:nvPr/>
        </p:nvSpPr>
        <p:spPr>
          <a:xfrm rot="4020000">
            <a:off x="4071938" y="44386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41" name="文本框 32"/>
          <p:cNvSpPr txBox="1"/>
          <p:nvPr/>
        </p:nvSpPr>
        <p:spPr>
          <a:xfrm rot="-880739">
            <a:off x="514350" y="33718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42" name="文本框 34"/>
          <p:cNvSpPr txBox="1"/>
          <p:nvPr/>
        </p:nvSpPr>
        <p:spPr>
          <a:xfrm rot="8340000">
            <a:off x="1254125" y="34496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43" name="文本框 36"/>
          <p:cNvSpPr txBox="1"/>
          <p:nvPr/>
        </p:nvSpPr>
        <p:spPr>
          <a:xfrm rot="4020000">
            <a:off x="1670050" y="23685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44" name="文本框 37"/>
          <p:cNvSpPr txBox="1"/>
          <p:nvPr/>
        </p:nvSpPr>
        <p:spPr>
          <a:xfrm rot="5220000">
            <a:off x="1670050" y="29114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45" name="文本框 45"/>
          <p:cNvSpPr txBox="1"/>
          <p:nvPr/>
        </p:nvSpPr>
        <p:spPr>
          <a:xfrm rot="2810103">
            <a:off x="2230438" y="23907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46" name="文本框 46"/>
          <p:cNvSpPr txBox="1"/>
          <p:nvPr/>
        </p:nvSpPr>
        <p:spPr>
          <a:xfrm rot="2810103">
            <a:off x="2600325" y="26050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47" name="文本框 47"/>
          <p:cNvSpPr txBox="1"/>
          <p:nvPr/>
        </p:nvSpPr>
        <p:spPr>
          <a:xfrm rot="4010103">
            <a:off x="2328863" y="31702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48" name="文本框 49"/>
          <p:cNvSpPr txBox="1"/>
          <p:nvPr/>
        </p:nvSpPr>
        <p:spPr>
          <a:xfrm rot="2810103">
            <a:off x="3187700" y="28289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49" name="文本框 50"/>
          <p:cNvSpPr txBox="1"/>
          <p:nvPr/>
        </p:nvSpPr>
        <p:spPr>
          <a:xfrm rot="2810103">
            <a:off x="3074988" y="32639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50" name="文本框 51"/>
          <p:cNvSpPr txBox="1"/>
          <p:nvPr/>
        </p:nvSpPr>
        <p:spPr>
          <a:xfrm rot="2810103">
            <a:off x="3444875" y="34782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51" name="文本框 32"/>
          <p:cNvSpPr txBox="1"/>
          <p:nvPr/>
        </p:nvSpPr>
        <p:spPr>
          <a:xfrm rot="5400000">
            <a:off x="4751388" y="45402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52" name="文本框 34"/>
          <p:cNvSpPr txBox="1"/>
          <p:nvPr/>
        </p:nvSpPr>
        <p:spPr>
          <a:xfrm rot="3159237">
            <a:off x="5819775" y="48641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53" name="文本框 36"/>
          <p:cNvSpPr txBox="1"/>
          <p:nvPr/>
        </p:nvSpPr>
        <p:spPr>
          <a:xfrm rot="-1160763">
            <a:off x="6237288" y="378301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54" name="文本框 37"/>
          <p:cNvSpPr txBox="1"/>
          <p:nvPr/>
        </p:nvSpPr>
        <p:spPr>
          <a:xfrm rot="39237">
            <a:off x="6237288" y="43259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55" name="文本框 45"/>
          <p:cNvSpPr txBox="1"/>
          <p:nvPr/>
        </p:nvSpPr>
        <p:spPr>
          <a:xfrm rot="-1160763">
            <a:off x="6797675" y="38052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56" name="文本框 46"/>
          <p:cNvSpPr txBox="1"/>
          <p:nvPr/>
        </p:nvSpPr>
        <p:spPr>
          <a:xfrm rot="-1160763">
            <a:off x="7167563" y="40195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57" name="文本框 47"/>
          <p:cNvSpPr txBox="1"/>
          <p:nvPr/>
        </p:nvSpPr>
        <p:spPr>
          <a:xfrm rot="39237">
            <a:off x="6854825" y="45878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58" name="文本框 49"/>
          <p:cNvSpPr txBox="1"/>
          <p:nvPr/>
        </p:nvSpPr>
        <p:spPr>
          <a:xfrm rot="-1160763">
            <a:off x="7688263" y="43100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59" name="文本框 50"/>
          <p:cNvSpPr txBox="1"/>
          <p:nvPr/>
        </p:nvSpPr>
        <p:spPr>
          <a:xfrm rot="-1160763">
            <a:off x="7642225" y="4678363"/>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2260" name="文本框 51"/>
          <p:cNvSpPr txBox="1"/>
          <p:nvPr/>
        </p:nvSpPr>
        <p:spPr>
          <a:xfrm rot="-1160763">
            <a:off x="6780213" y="20034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2" name="矩形 1"/>
          <p:cNvSpPr/>
          <p:nvPr/>
        </p:nvSpPr>
        <p:spPr>
          <a:xfrm>
            <a:off x="484188" y="1204913"/>
            <a:ext cx="8107362" cy="4570412"/>
          </a:xfrm>
          <a:prstGeom prst="rect">
            <a:avLst/>
          </a:prstGeom>
          <a:noFill/>
          <a:ln w="9525">
            <a:noFill/>
          </a:ln>
        </p:spPr>
        <p:txBody>
          <a:bodyPr>
            <a:spAutoFit/>
          </a:bodyPr>
          <a:p>
            <a:pPr lvl="0">
              <a:lnSpc>
                <a:spcPct val="130000"/>
              </a:lnSpc>
            </a:pPr>
            <a:r>
              <a:rPr lang="zh-CN" altLang="en-US" sz="3200" b="1" dirty="0">
                <a:latin typeface="楷体" panose="02010609060101010101" pitchFamily="49" charset="-122"/>
                <a:ea typeface="楷体" panose="02010609060101010101" pitchFamily="49" charset="-122"/>
              </a:rPr>
              <a:t>    本文选自</a:t>
            </a:r>
            <a:r>
              <a:rPr lang="en-US" altLang="zh-CN" sz="3200" b="1">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课堂内外</a:t>
            </a:r>
            <a:r>
              <a:rPr lang="en-US" altLang="zh-CN" sz="3200" b="1">
                <a:latin typeface="楷体" panose="02010609060101010101" pitchFamily="49" charset="-122"/>
                <a:ea typeface="楷体" panose="02010609060101010101" pitchFamily="49" charset="-122"/>
              </a:rPr>
              <a:t>》2013</a:t>
            </a:r>
            <a:r>
              <a:rPr lang="zh-CN" altLang="en-US" sz="3200" b="1" dirty="0">
                <a:latin typeface="楷体" panose="02010609060101010101" pitchFamily="49" charset="-122"/>
                <a:ea typeface="楷体" panose="02010609060101010101" pitchFamily="49" charset="-122"/>
              </a:rPr>
              <a:t>年</a:t>
            </a:r>
            <a:r>
              <a:rPr lang="en-US" altLang="zh-CN" sz="3200" b="1">
                <a:latin typeface="楷体" panose="02010609060101010101" pitchFamily="49" charset="-122"/>
                <a:ea typeface="楷体" panose="02010609060101010101" pitchFamily="49" charset="-122"/>
              </a:rPr>
              <a:t>6</a:t>
            </a:r>
            <a:r>
              <a:rPr lang="zh-CN" altLang="en-US" sz="3200" b="1" dirty="0">
                <a:latin typeface="楷体" panose="02010609060101010101" pitchFamily="49" charset="-122"/>
                <a:ea typeface="楷体" panose="02010609060101010101" pitchFamily="49" charset="-122"/>
              </a:rPr>
              <a:t>月号。略有改动。</a:t>
            </a:r>
            <a:r>
              <a:rPr lang="zh-CN" altLang="zh-CN" sz="3200" b="1" dirty="0">
                <a:latin typeface="楷体" panose="02010609060101010101" pitchFamily="49" charset="-122"/>
                <a:ea typeface="楷体" panose="02010609060101010101" pitchFamily="49" charset="-122"/>
              </a:rPr>
              <a:t>2012年8月，阿来到丽江作关于藏文化边缘区的一些相关调查。当地政府知道阿来到了丽江，邀阿来写一篇</a:t>
            </a:r>
            <a:r>
              <a:rPr lang="zh-CN" altLang="zh-CN" sz="3200" b="1" dirty="0">
                <a:solidFill>
                  <a:srgbClr val="FF0000"/>
                </a:solidFill>
                <a:latin typeface="楷体" panose="02010609060101010101" pitchFamily="49" charset="-122"/>
                <a:ea typeface="楷体" panose="02010609060101010101" pitchFamily="49" charset="-122"/>
              </a:rPr>
              <a:t>适合小学生读的关于丽江</a:t>
            </a:r>
            <a:r>
              <a:rPr lang="zh-CN" altLang="zh-CN" sz="3200" b="1" dirty="0">
                <a:latin typeface="楷体" panose="02010609060101010101" pitchFamily="49" charset="-122"/>
                <a:ea typeface="楷体" panose="02010609060101010101" pitchFamily="49" charset="-122"/>
              </a:rPr>
              <a:t>的文字。于是阿来先生写了这篇</a:t>
            </a:r>
            <a:r>
              <a:rPr lang="zh-CN" altLang="zh-CN" sz="3200" b="1" dirty="0">
                <a:solidFill>
                  <a:srgbClr val="FF0000"/>
                </a:solidFill>
                <a:latin typeface="楷体" panose="02010609060101010101" pitchFamily="49" charset="-122"/>
                <a:ea typeface="楷体" panose="02010609060101010101" pitchFamily="49" charset="-122"/>
              </a:rPr>
              <a:t>游记散文</a:t>
            </a:r>
            <a:r>
              <a:rPr lang="zh-CN" altLang="zh-CN" sz="3200" b="1" dirty="0">
                <a:latin typeface="楷体" panose="02010609060101010101" pitchFamily="49" charset="-122"/>
                <a:ea typeface="楷体" panose="02010609060101010101" pitchFamily="49" charset="-122"/>
              </a:rPr>
              <a:t>。也是作者对丽江之行的一个</a:t>
            </a:r>
            <a:r>
              <a:rPr lang="zh-CN" altLang="zh-CN" sz="3200" b="1" dirty="0">
                <a:solidFill>
                  <a:srgbClr val="FF0000"/>
                </a:solidFill>
                <a:latin typeface="楷体" panose="02010609060101010101" pitchFamily="49" charset="-122"/>
                <a:ea typeface="楷体" panose="02010609060101010101" pitchFamily="49" charset="-122"/>
              </a:rPr>
              <a:t>纪念</a:t>
            </a:r>
            <a:r>
              <a:rPr lang="zh-CN" altLang="zh-CN" sz="3200" b="1" dirty="0">
                <a:latin typeface="楷体" panose="02010609060101010101" pitchFamily="49" charset="-122"/>
                <a:ea typeface="楷体" panose="02010609060101010101" pitchFamily="49" charset="-122"/>
              </a:rPr>
              <a:t>。</a:t>
            </a:r>
            <a:endParaRPr lang="zh-CN" altLang="zh-CN" sz="3200" b="1" dirty="0">
              <a:latin typeface="楷体" panose="02010609060101010101" pitchFamily="49" charset="-122"/>
              <a:ea typeface="楷体" panose="02010609060101010101" pitchFamily="49" charset="-122"/>
            </a:endParaRPr>
          </a:p>
        </p:txBody>
      </p:sp>
      <p:grpSp>
        <p:nvGrpSpPr>
          <p:cNvPr id="92262" name="组合 5"/>
          <p:cNvGrpSpPr/>
          <p:nvPr/>
        </p:nvGrpSpPr>
        <p:grpSpPr>
          <a:xfrm>
            <a:off x="185738" y="407988"/>
            <a:ext cx="3176587" cy="796925"/>
            <a:chOff x="279414" y="385986"/>
            <a:chExt cx="3177016" cy="795943"/>
          </a:xfrm>
        </p:grpSpPr>
        <p:sp>
          <p:nvSpPr>
            <p:cNvPr id="7" name="文本框 6"/>
            <p:cNvSpPr txBox="1">
              <a:spLocks noChangeArrowheads="1"/>
            </p:cNvSpPr>
            <p:nvPr/>
          </p:nvSpPr>
          <p:spPr bwMode="auto">
            <a:xfrm>
              <a:off x="649071" y="476045"/>
              <a:ext cx="2807359" cy="705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000" b="1" i="0" u="none" strike="noStrike" kern="0" cap="none" spc="0" normalizeH="0" baseline="0" noProof="0" dirty="0">
                  <a:ln>
                    <a:noFill/>
                  </a:ln>
                  <a:solidFill>
                    <a:srgbClr val="C00000"/>
                  </a:solidFill>
                  <a:effectLst/>
                  <a:uLnTx/>
                  <a:uFillTx/>
                  <a:latin typeface="黑体" panose="02010609060101010101" pitchFamily="49" charset="-122"/>
                  <a:ea typeface="黑体" panose="02010609060101010101" pitchFamily="49" charset="-122"/>
                  <a:cs typeface="+mn-cs"/>
                </a:rPr>
                <a:t>背景链接</a:t>
              </a:r>
              <a:endParaRPr kumimoji="0" lang="zh-CN" altLang="en-US" sz="4000" b="1" i="0" u="none" strike="noStrike" kern="0" cap="none" spc="0" normalizeH="0" baseline="0" noProof="0" dirty="0">
                <a:ln>
                  <a:noFill/>
                </a:ln>
                <a:solidFill>
                  <a:srgbClr val="C00000"/>
                </a:solidFill>
                <a:effectLst/>
                <a:uLnTx/>
                <a:uFillTx/>
                <a:latin typeface="黑体" panose="02010609060101010101" pitchFamily="49" charset="-122"/>
                <a:ea typeface="黑体" panose="02010609060101010101" pitchFamily="49" charset="-122"/>
                <a:cs typeface="+mn-cs"/>
              </a:endParaRPr>
            </a:p>
          </p:txBody>
        </p:sp>
        <p:grpSp>
          <p:nvGrpSpPr>
            <p:cNvPr id="92264" name="组合 7"/>
            <p:cNvGrpSpPr/>
            <p:nvPr/>
          </p:nvGrpSpPr>
          <p:grpSpPr>
            <a:xfrm>
              <a:off x="279414" y="385986"/>
              <a:ext cx="2338479" cy="737277"/>
              <a:chOff x="279414" y="385986"/>
              <a:chExt cx="2338479" cy="737277"/>
            </a:xfrm>
          </p:grpSpPr>
          <p:pic>
            <p:nvPicPr>
              <p:cNvPr id="9" name="图片 8"/>
              <p:cNvPicPr>
                <a:picLocks noChangeAspect="1" noChangeArrowheads="1"/>
              </p:cNvPicPr>
              <p:nvPr/>
            </p:nvPicPr>
            <p:blipFill>
              <a:blip r:embed="rId1">
                <a:duotone>
                  <a:prstClr val="black"/>
                  <a:srgbClr val="00B0F0">
                    <a:tint val="45000"/>
                    <a:satMod val="400000"/>
                  </a:srgbClr>
                </a:duotone>
                <a:extLst>
                  <a:ext uri="{28A0092B-C50C-407E-A947-70E740481C1C}">
                    <a14:useLocalDpi xmlns:a14="http://schemas.microsoft.com/office/drawing/2010/main" val="0"/>
                  </a:ext>
                </a:extLst>
              </a:blip>
              <a:srcRect/>
              <a:stretch>
                <a:fillRect/>
              </a:stretch>
            </p:blipFill>
            <p:spPr bwMode="auto">
              <a:xfrm>
                <a:off x="279414" y="385986"/>
                <a:ext cx="474422" cy="737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2266" name="直接连接符 13"/>
              <p:cNvCxnSpPr/>
              <p:nvPr/>
            </p:nvCxnSpPr>
            <p:spPr>
              <a:xfrm>
                <a:off x="533474" y="1093137"/>
                <a:ext cx="2084877" cy="0"/>
              </a:xfrm>
              <a:prstGeom prst="line">
                <a:avLst/>
              </a:prstGeom>
              <a:ln w="31750" cap="rnd" cmpd="sng">
                <a:solidFill>
                  <a:srgbClr val="00B0F0"/>
                </a:solidFill>
                <a:prstDash val="sysDot"/>
                <a:headEnd type="none" w="med" len="med"/>
                <a:tailEnd type="none" w="med" len="med"/>
              </a:ln>
            </p:spPr>
          </p:cxn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4209" name="文本框 32"/>
          <p:cNvSpPr txBox="1"/>
          <p:nvPr/>
        </p:nvSpPr>
        <p:spPr>
          <a:xfrm>
            <a:off x="4475163" y="3783013"/>
            <a:ext cx="500062" cy="168275"/>
          </a:xfrm>
          <a:prstGeom prst="rect">
            <a:avLst/>
          </a:prstGeom>
          <a:noFill/>
          <a:ln w="9525">
            <a:noFill/>
          </a:ln>
        </p:spPr>
        <p:txBody>
          <a:bodyPr wrap="none">
            <a:spAutoFit/>
          </a:bodyPr>
          <a:p>
            <a:pPr lvl="0"/>
            <a:r>
              <a:rPr lang="zh-CN" altLang="en-US"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10" name="文本框 34"/>
          <p:cNvSpPr txBox="1"/>
          <p:nvPr/>
        </p:nvSpPr>
        <p:spPr>
          <a:xfrm rot="-280097">
            <a:off x="8066088" y="24844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11" name="文本框 36"/>
          <p:cNvSpPr txBox="1"/>
          <p:nvPr/>
        </p:nvSpPr>
        <p:spPr>
          <a:xfrm rot="-5350866">
            <a:off x="5861050" y="21732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12" name="文本框 37"/>
          <p:cNvSpPr txBox="1"/>
          <p:nvPr/>
        </p:nvSpPr>
        <p:spPr>
          <a:xfrm rot="-4150866">
            <a:off x="5330825" y="25812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13" name="文本框 45"/>
          <p:cNvSpPr txBox="1"/>
          <p:nvPr/>
        </p:nvSpPr>
        <p:spPr>
          <a:xfrm rot="-5350866">
            <a:off x="6421438" y="21955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14" name="文本框 46"/>
          <p:cNvSpPr txBox="1"/>
          <p:nvPr/>
        </p:nvSpPr>
        <p:spPr>
          <a:xfrm rot="-424911">
            <a:off x="7067550" y="242728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15" name="文本框 47"/>
          <p:cNvSpPr txBox="1"/>
          <p:nvPr/>
        </p:nvSpPr>
        <p:spPr>
          <a:xfrm rot="-4150866">
            <a:off x="7654925" y="33559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16" name="文本框 49"/>
          <p:cNvSpPr txBox="1"/>
          <p:nvPr/>
        </p:nvSpPr>
        <p:spPr>
          <a:xfrm rot="657351">
            <a:off x="8167688" y="20399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17" name="文本框 50"/>
          <p:cNvSpPr txBox="1"/>
          <p:nvPr/>
        </p:nvSpPr>
        <p:spPr>
          <a:xfrm rot="1480325">
            <a:off x="7391400" y="21018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18" name="文本框 51"/>
          <p:cNvSpPr txBox="1"/>
          <p:nvPr/>
        </p:nvSpPr>
        <p:spPr>
          <a:xfrm rot="-5350866">
            <a:off x="8366125" y="35718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19" name="文本框 32"/>
          <p:cNvSpPr txBox="1"/>
          <p:nvPr/>
        </p:nvSpPr>
        <p:spPr>
          <a:xfrm>
            <a:off x="3262313" y="441801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20" name="文本框 34"/>
          <p:cNvSpPr txBox="1"/>
          <p:nvPr/>
        </p:nvSpPr>
        <p:spPr>
          <a:xfrm rot="4149897">
            <a:off x="4464050" y="43561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21" name="文本框 36"/>
          <p:cNvSpPr txBox="1"/>
          <p:nvPr/>
        </p:nvSpPr>
        <p:spPr>
          <a:xfrm rot="-1380000">
            <a:off x="3900488" y="215900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22" name="文本框 37"/>
          <p:cNvSpPr txBox="1"/>
          <p:nvPr/>
        </p:nvSpPr>
        <p:spPr>
          <a:xfrm rot="-180000">
            <a:off x="4130675" y="29114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23" name="文本框 45"/>
          <p:cNvSpPr txBox="1"/>
          <p:nvPr/>
        </p:nvSpPr>
        <p:spPr>
          <a:xfrm rot="-1380000">
            <a:off x="4460875" y="218122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24" name="文本框 46"/>
          <p:cNvSpPr txBox="1"/>
          <p:nvPr/>
        </p:nvSpPr>
        <p:spPr>
          <a:xfrm rot="-1380000">
            <a:off x="4830763" y="23955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25" name="文本框 47"/>
          <p:cNvSpPr txBox="1"/>
          <p:nvPr/>
        </p:nvSpPr>
        <p:spPr>
          <a:xfrm rot="-180000">
            <a:off x="5064125" y="30924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26" name="文本框 49"/>
          <p:cNvSpPr txBox="1"/>
          <p:nvPr/>
        </p:nvSpPr>
        <p:spPr>
          <a:xfrm rot="-5350866">
            <a:off x="6310313" y="29670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27" name="文本框 50"/>
          <p:cNvSpPr txBox="1"/>
          <p:nvPr/>
        </p:nvSpPr>
        <p:spPr>
          <a:xfrm rot="-170103">
            <a:off x="5589588" y="34480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28" name="文本框 51"/>
          <p:cNvSpPr txBox="1"/>
          <p:nvPr/>
        </p:nvSpPr>
        <p:spPr>
          <a:xfrm rot="-5350866">
            <a:off x="5845175" y="42910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29" name="文本框 32"/>
          <p:cNvSpPr txBox="1"/>
          <p:nvPr/>
        </p:nvSpPr>
        <p:spPr>
          <a:xfrm rot="1209897">
            <a:off x="1136650" y="47323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30" name="文本框 34"/>
          <p:cNvSpPr txBox="1"/>
          <p:nvPr/>
        </p:nvSpPr>
        <p:spPr>
          <a:xfrm rot="4149897">
            <a:off x="2143125" y="43132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31" name="文本框 36"/>
          <p:cNvSpPr txBox="1"/>
          <p:nvPr/>
        </p:nvSpPr>
        <p:spPr>
          <a:xfrm rot="-1380000">
            <a:off x="1604963" y="40862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32" name="文本框 37"/>
          <p:cNvSpPr txBox="1"/>
          <p:nvPr/>
        </p:nvSpPr>
        <p:spPr>
          <a:xfrm rot="1029897">
            <a:off x="2486025" y="3611563"/>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33" name="文本框 45"/>
          <p:cNvSpPr txBox="1"/>
          <p:nvPr/>
        </p:nvSpPr>
        <p:spPr>
          <a:xfrm rot="-1380000">
            <a:off x="3162300" y="40036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34" name="文本框 46"/>
          <p:cNvSpPr txBox="1"/>
          <p:nvPr/>
        </p:nvSpPr>
        <p:spPr>
          <a:xfrm rot="-170103">
            <a:off x="787400" y="238760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35" name="文本框 47"/>
          <p:cNvSpPr txBox="1"/>
          <p:nvPr/>
        </p:nvSpPr>
        <p:spPr>
          <a:xfrm rot="1029897">
            <a:off x="828675" y="42576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36" name="文本框 49"/>
          <p:cNvSpPr txBox="1"/>
          <p:nvPr/>
        </p:nvSpPr>
        <p:spPr>
          <a:xfrm rot="-170103">
            <a:off x="3009900" y="46942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37" name="文本框 50"/>
          <p:cNvSpPr txBox="1"/>
          <p:nvPr/>
        </p:nvSpPr>
        <p:spPr>
          <a:xfrm rot="-170103">
            <a:off x="4157663" y="40274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38" name="文本框 51"/>
          <p:cNvSpPr txBox="1"/>
          <p:nvPr/>
        </p:nvSpPr>
        <p:spPr>
          <a:xfrm rot="-170103">
            <a:off x="4324350" y="4786313"/>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39" name="文本框 32"/>
          <p:cNvSpPr txBox="1"/>
          <p:nvPr/>
        </p:nvSpPr>
        <p:spPr>
          <a:xfrm rot="-5070842">
            <a:off x="322263" y="28987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40" name="文本框 34"/>
          <p:cNvSpPr txBox="1"/>
          <p:nvPr/>
        </p:nvSpPr>
        <p:spPr>
          <a:xfrm rot="4149897">
            <a:off x="1339850" y="30162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41" name="文本框 36"/>
          <p:cNvSpPr txBox="1"/>
          <p:nvPr/>
        </p:nvSpPr>
        <p:spPr>
          <a:xfrm rot="-170103">
            <a:off x="322263" y="21939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42" name="文本框 37"/>
          <p:cNvSpPr txBox="1"/>
          <p:nvPr/>
        </p:nvSpPr>
        <p:spPr>
          <a:xfrm rot="1029897">
            <a:off x="1338263" y="25415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43" name="文本框 45"/>
          <p:cNvSpPr txBox="1"/>
          <p:nvPr/>
        </p:nvSpPr>
        <p:spPr>
          <a:xfrm rot="-1380000">
            <a:off x="2117725" y="200342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44" name="文本框 46"/>
          <p:cNvSpPr txBox="1"/>
          <p:nvPr/>
        </p:nvSpPr>
        <p:spPr>
          <a:xfrm rot="-1380000">
            <a:off x="2687638" y="21732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45" name="文本框 47"/>
          <p:cNvSpPr txBox="1"/>
          <p:nvPr/>
        </p:nvSpPr>
        <p:spPr>
          <a:xfrm rot="-180000">
            <a:off x="2416175" y="27368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46" name="文本框 49"/>
          <p:cNvSpPr txBox="1"/>
          <p:nvPr/>
        </p:nvSpPr>
        <p:spPr>
          <a:xfrm rot="-1380000">
            <a:off x="3276600" y="23955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47" name="文本框 50"/>
          <p:cNvSpPr txBox="1"/>
          <p:nvPr/>
        </p:nvSpPr>
        <p:spPr>
          <a:xfrm rot="-1380000">
            <a:off x="2849563" y="29765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48" name="文本框 51"/>
          <p:cNvSpPr txBox="1"/>
          <p:nvPr/>
        </p:nvSpPr>
        <p:spPr>
          <a:xfrm rot="-1380000">
            <a:off x="3484563" y="31130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49" name="文本框 32"/>
          <p:cNvSpPr txBox="1"/>
          <p:nvPr/>
        </p:nvSpPr>
        <p:spPr>
          <a:xfrm rot="1209897">
            <a:off x="5114925" y="439578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50" name="文本框 34"/>
          <p:cNvSpPr txBox="1"/>
          <p:nvPr/>
        </p:nvSpPr>
        <p:spPr>
          <a:xfrm rot="-1030866">
            <a:off x="6313488" y="47513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51" name="文本框 36"/>
          <p:cNvSpPr txBox="1"/>
          <p:nvPr/>
        </p:nvSpPr>
        <p:spPr>
          <a:xfrm rot="368503">
            <a:off x="5773738" y="37163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52" name="文本框 37"/>
          <p:cNvSpPr txBox="1"/>
          <p:nvPr/>
        </p:nvSpPr>
        <p:spPr>
          <a:xfrm rot="829244">
            <a:off x="5284788" y="48307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53" name="文本框 45"/>
          <p:cNvSpPr txBox="1"/>
          <p:nvPr/>
        </p:nvSpPr>
        <p:spPr>
          <a:xfrm rot="-4502722">
            <a:off x="6778625" y="335756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54" name="文本框 46"/>
          <p:cNvSpPr txBox="1"/>
          <p:nvPr/>
        </p:nvSpPr>
        <p:spPr>
          <a:xfrm rot="2702238">
            <a:off x="7567613" y="39195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55" name="文本框 47"/>
          <p:cNvSpPr txBox="1"/>
          <p:nvPr/>
        </p:nvSpPr>
        <p:spPr>
          <a:xfrm rot="-3456638">
            <a:off x="6743700" y="42608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56" name="文本框 49"/>
          <p:cNvSpPr txBox="1"/>
          <p:nvPr/>
        </p:nvSpPr>
        <p:spPr>
          <a:xfrm rot="-3180423">
            <a:off x="8107363" y="41227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57" name="文本框 50"/>
          <p:cNvSpPr txBox="1"/>
          <p:nvPr/>
        </p:nvSpPr>
        <p:spPr>
          <a:xfrm rot="-3640556">
            <a:off x="7239000" y="44481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58" name="文本框 51"/>
          <p:cNvSpPr txBox="1"/>
          <p:nvPr/>
        </p:nvSpPr>
        <p:spPr>
          <a:xfrm rot="1549510">
            <a:off x="8029575" y="32591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59" name="文本框 32"/>
          <p:cNvSpPr txBox="1"/>
          <p:nvPr/>
        </p:nvSpPr>
        <p:spPr>
          <a:xfrm rot="4190103">
            <a:off x="4287838" y="33639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60" name="文本框 34"/>
          <p:cNvSpPr txBox="1"/>
          <p:nvPr/>
        </p:nvSpPr>
        <p:spPr>
          <a:xfrm rot="8340000">
            <a:off x="4922838" y="39957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61" name="文本框 36"/>
          <p:cNvSpPr txBox="1"/>
          <p:nvPr/>
        </p:nvSpPr>
        <p:spPr>
          <a:xfrm rot="-1160763">
            <a:off x="5773738" y="26082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62" name="文本框 37"/>
          <p:cNvSpPr txBox="1"/>
          <p:nvPr/>
        </p:nvSpPr>
        <p:spPr>
          <a:xfrm rot="39237">
            <a:off x="5649913" y="31305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63" name="文本框 46"/>
          <p:cNvSpPr txBox="1"/>
          <p:nvPr/>
        </p:nvSpPr>
        <p:spPr>
          <a:xfrm rot="-1160763">
            <a:off x="6704013" y="284480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64" name="文本框 47"/>
          <p:cNvSpPr txBox="1"/>
          <p:nvPr/>
        </p:nvSpPr>
        <p:spPr>
          <a:xfrm rot="39237">
            <a:off x="7185025" y="331470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65" name="文本框 49"/>
          <p:cNvSpPr txBox="1"/>
          <p:nvPr/>
        </p:nvSpPr>
        <p:spPr>
          <a:xfrm rot="-1160763">
            <a:off x="8021638" y="292417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66" name="文本框 50"/>
          <p:cNvSpPr txBox="1"/>
          <p:nvPr/>
        </p:nvSpPr>
        <p:spPr>
          <a:xfrm rot="-1160763">
            <a:off x="7488238" y="27908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67" name="文本框 51"/>
          <p:cNvSpPr txBox="1"/>
          <p:nvPr/>
        </p:nvSpPr>
        <p:spPr>
          <a:xfrm rot="-1160763">
            <a:off x="7964488" y="36512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68" name="文本框 32"/>
          <p:cNvSpPr txBox="1"/>
          <p:nvPr/>
        </p:nvSpPr>
        <p:spPr>
          <a:xfrm rot="4190103">
            <a:off x="2765425" y="41973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69" name="文本框 34"/>
          <p:cNvSpPr txBox="1"/>
          <p:nvPr/>
        </p:nvSpPr>
        <p:spPr>
          <a:xfrm rot="8340000">
            <a:off x="3924300" y="36734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70" name="文本框 36"/>
          <p:cNvSpPr txBox="1"/>
          <p:nvPr/>
        </p:nvSpPr>
        <p:spPr>
          <a:xfrm rot="2810103">
            <a:off x="3813175" y="25923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71" name="文本框 37"/>
          <p:cNvSpPr txBox="1"/>
          <p:nvPr/>
        </p:nvSpPr>
        <p:spPr>
          <a:xfrm rot="4010103">
            <a:off x="3813175" y="31353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72" name="文本框 45"/>
          <p:cNvSpPr txBox="1"/>
          <p:nvPr/>
        </p:nvSpPr>
        <p:spPr>
          <a:xfrm rot="2810103">
            <a:off x="4373563" y="26146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73" name="文本框 46"/>
          <p:cNvSpPr txBox="1"/>
          <p:nvPr/>
        </p:nvSpPr>
        <p:spPr>
          <a:xfrm rot="2810103">
            <a:off x="4743450" y="28289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74" name="文本框 47"/>
          <p:cNvSpPr txBox="1"/>
          <p:nvPr/>
        </p:nvSpPr>
        <p:spPr>
          <a:xfrm rot="4010103">
            <a:off x="4743450" y="33718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75" name="文本框 49"/>
          <p:cNvSpPr txBox="1"/>
          <p:nvPr/>
        </p:nvSpPr>
        <p:spPr>
          <a:xfrm rot="-1160763">
            <a:off x="6224588" y="340201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76" name="文本框 50"/>
          <p:cNvSpPr txBox="1"/>
          <p:nvPr/>
        </p:nvSpPr>
        <p:spPr>
          <a:xfrm rot="4020000">
            <a:off x="5218113" y="34877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77" name="文本框 51"/>
          <p:cNvSpPr txBox="1"/>
          <p:nvPr/>
        </p:nvSpPr>
        <p:spPr>
          <a:xfrm rot="-1160763">
            <a:off x="5599113" y="407670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78" name="文本框 32"/>
          <p:cNvSpPr txBox="1"/>
          <p:nvPr/>
        </p:nvSpPr>
        <p:spPr>
          <a:xfrm rot="5400000">
            <a:off x="1141413" y="40862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79" name="文本框 34"/>
          <p:cNvSpPr txBox="1"/>
          <p:nvPr/>
        </p:nvSpPr>
        <p:spPr>
          <a:xfrm rot="8340000">
            <a:off x="1881188" y="441007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80" name="文本框 36"/>
          <p:cNvSpPr txBox="1"/>
          <p:nvPr/>
        </p:nvSpPr>
        <p:spPr>
          <a:xfrm rot="2810103">
            <a:off x="1862138" y="35893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81" name="文本框 37"/>
          <p:cNvSpPr txBox="1"/>
          <p:nvPr/>
        </p:nvSpPr>
        <p:spPr>
          <a:xfrm rot="5220000">
            <a:off x="2297113" y="38719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82" name="文本框 45"/>
          <p:cNvSpPr txBox="1"/>
          <p:nvPr/>
        </p:nvSpPr>
        <p:spPr>
          <a:xfrm rot="2810103">
            <a:off x="2809875" y="36036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83" name="文本框 46"/>
          <p:cNvSpPr txBox="1"/>
          <p:nvPr/>
        </p:nvSpPr>
        <p:spPr>
          <a:xfrm rot="4020000">
            <a:off x="700088" y="28209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84" name="文本框 47"/>
          <p:cNvSpPr txBox="1"/>
          <p:nvPr/>
        </p:nvSpPr>
        <p:spPr>
          <a:xfrm rot="5220000">
            <a:off x="701675" y="37544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85" name="文本框 49"/>
          <p:cNvSpPr txBox="1"/>
          <p:nvPr/>
        </p:nvSpPr>
        <p:spPr>
          <a:xfrm rot="4020000">
            <a:off x="2463800" y="45974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86" name="文本框 50"/>
          <p:cNvSpPr txBox="1"/>
          <p:nvPr/>
        </p:nvSpPr>
        <p:spPr>
          <a:xfrm rot="4020000">
            <a:off x="3702050" y="42243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87" name="文本框 51"/>
          <p:cNvSpPr txBox="1"/>
          <p:nvPr/>
        </p:nvSpPr>
        <p:spPr>
          <a:xfrm rot="4020000">
            <a:off x="4071938" y="44386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88" name="文本框 32"/>
          <p:cNvSpPr txBox="1"/>
          <p:nvPr/>
        </p:nvSpPr>
        <p:spPr>
          <a:xfrm rot="-880739">
            <a:off x="514350" y="33718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89" name="文本框 34"/>
          <p:cNvSpPr txBox="1"/>
          <p:nvPr/>
        </p:nvSpPr>
        <p:spPr>
          <a:xfrm rot="8340000">
            <a:off x="1254125" y="34496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90" name="文本框 36"/>
          <p:cNvSpPr txBox="1"/>
          <p:nvPr/>
        </p:nvSpPr>
        <p:spPr>
          <a:xfrm rot="4020000">
            <a:off x="1670050" y="23685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91" name="文本框 37"/>
          <p:cNvSpPr txBox="1"/>
          <p:nvPr/>
        </p:nvSpPr>
        <p:spPr>
          <a:xfrm rot="5220000">
            <a:off x="1670050" y="29114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92" name="文本框 45"/>
          <p:cNvSpPr txBox="1"/>
          <p:nvPr/>
        </p:nvSpPr>
        <p:spPr>
          <a:xfrm rot="2810103">
            <a:off x="2230438" y="23907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93" name="文本框 46"/>
          <p:cNvSpPr txBox="1"/>
          <p:nvPr/>
        </p:nvSpPr>
        <p:spPr>
          <a:xfrm rot="2810103">
            <a:off x="2600325" y="26050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94" name="文本框 47"/>
          <p:cNvSpPr txBox="1"/>
          <p:nvPr/>
        </p:nvSpPr>
        <p:spPr>
          <a:xfrm rot="4010103">
            <a:off x="2328863" y="31702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95" name="文本框 49"/>
          <p:cNvSpPr txBox="1"/>
          <p:nvPr/>
        </p:nvSpPr>
        <p:spPr>
          <a:xfrm rot="2810103">
            <a:off x="3187700" y="28289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96" name="文本框 50"/>
          <p:cNvSpPr txBox="1"/>
          <p:nvPr/>
        </p:nvSpPr>
        <p:spPr>
          <a:xfrm rot="2810103">
            <a:off x="3074988" y="32639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97" name="文本框 51"/>
          <p:cNvSpPr txBox="1"/>
          <p:nvPr/>
        </p:nvSpPr>
        <p:spPr>
          <a:xfrm rot="2810103">
            <a:off x="3444875" y="34782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98" name="文本框 32"/>
          <p:cNvSpPr txBox="1"/>
          <p:nvPr/>
        </p:nvSpPr>
        <p:spPr>
          <a:xfrm rot="5400000">
            <a:off x="4751388" y="45402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299" name="文本框 34"/>
          <p:cNvSpPr txBox="1"/>
          <p:nvPr/>
        </p:nvSpPr>
        <p:spPr>
          <a:xfrm rot="3159237">
            <a:off x="5819775" y="48641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300" name="文本框 36"/>
          <p:cNvSpPr txBox="1"/>
          <p:nvPr/>
        </p:nvSpPr>
        <p:spPr>
          <a:xfrm rot="-1160763">
            <a:off x="6237288" y="378301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301" name="文本框 37"/>
          <p:cNvSpPr txBox="1"/>
          <p:nvPr/>
        </p:nvSpPr>
        <p:spPr>
          <a:xfrm rot="39237">
            <a:off x="6237288" y="43259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302" name="文本框 45"/>
          <p:cNvSpPr txBox="1"/>
          <p:nvPr/>
        </p:nvSpPr>
        <p:spPr>
          <a:xfrm rot="-1160763">
            <a:off x="6797675" y="38052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303" name="文本框 46"/>
          <p:cNvSpPr txBox="1"/>
          <p:nvPr/>
        </p:nvSpPr>
        <p:spPr>
          <a:xfrm rot="-1160763">
            <a:off x="7167563" y="40195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304" name="文本框 47"/>
          <p:cNvSpPr txBox="1"/>
          <p:nvPr/>
        </p:nvSpPr>
        <p:spPr>
          <a:xfrm rot="39237">
            <a:off x="6854825" y="45878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305" name="文本框 49"/>
          <p:cNvSpPr txBox="1"/>
          <p:nvPr/>
        </p:nvSpPr>
        <p:spPr>
          <a:xfrm rot="-1160763">
            <a:off x="7688263" y="43100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306" name="文本框 50"/>
          <p:cNvSpPr txBox="1"/>
          <p:nvPr/>
        </p:nvSpPr>
        <p:spPr>
          <a:xfrm rot="-1160763">
            <a:off x="7642225" y="4678363"/>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4307" name="文本框 51"/>
          <p:cNvSpPr txBox="1"/>
          <p:nvPr/>
        </p:nvSpPr>
        <p:spPr>
          <a:xfrm rot="-1160763">
            <a:off x="6780213" y="20034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grpSp>
        <p:nvGrpSpPr>
          <p:cNvPr id="94308" name="组合 7"/>
          <p:cNvGrpSpPr/>
          <p:nvPr/>
        </p:nvGrpSpPr>
        <p:grpSpPr>
          <a:xfrm>
            <a:off x="647700" y="815975"/>
            <a:ext cx="2352675" cy="920750"/>
            <a:chOff x="279414" y="385986"/>
            <a:chExt cx="2353227" cy="919297"/>
          </a:xfrm>
        </p:grpSpPr>
        <p:sp>
          <p:nvSpPr>
            <p:cNvPr id="9" name="文本框 8"/>
            <p:cNvSpPr txBox="1">
              <a:spLocks noChangeArrowheads="1"/>
            </p:cNvSpPr>
            <p:nvPr/>
          </p:nvSpPr>
          <p:spPr bwMode="auto">
            <a:xfrm>
              <a:off x="649389" y="476362"/>
              <a:ext cx="1983252" cy="828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800" b="1" i="0" u="none" strike="noStrike" kern="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mn-cs"/>
                </a:rPr>
                <a:t>解题</a:t>
              </a:r>
              <a:endParaRPr kumimoji="0" lang="zh-CN" altLang="en-US" sz="4800" b="1" i="0" u="none" strike="noStrike" kern="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mn-cs"/>
              </a:endParaRPr>
            </a:p>
          </p:txBody>
        </p:sp>
        <p:grpSp>
          <p:nvGrpSpPr>
            <p:cNvPr id="94310" name="组合 9"/>
            <p:cNvGrpSpPr/>
            <p:nvPr/>
          </p:nvGrpSpPr>
          <p:grpSpPr>
            <a:xfrm>
              <a:off x="279414" y="385986"/>
              <a:ext cx="2338479" cy="737277"/>
              <a:chOff x="279414" y="385986"/>
              <a:chExt cx="2338479" cy="737277"/>
            </a:xfrm>
          </p:grpSpPr>
          <p:pic>
            <p:nvPicPr>
              <p:cNvPr id="11" name="图片 10"/>
              <p:cNvPicPr>
                <a:picLocks noChangeAspect="1" noChangeArrowheads="1"/>
              </p:cNvPicPr>
              <p:nvPr/>
            </p:nvPicPr>
            <p:blipFill>
              <a:blip r:embed="rId1">
                <a:duotone>
                  <a:prstClr val="black"/>
                  <a:srgbClr val="00B0F0">
                    <a:tint val="45000"/>
                    <a:satMod val="400000"/>
                  </a:srgbClr>
                </a:duotone>
                <a:extLst>
                  <a:ext uri="{28A0092B-C50C-407E-A947-70E740481C1C}">
                    <a14:useLocalDpi xmlns:a14="http://schemas.microsoft.com/office/drawing/2010/main" val="0"/>
                  </a:ext>
                </a:extLst>
              </a:blip>
              <a:srcRect/>
              <a:stretch>
                <a:fillRect/>
              </a:stretch>
            </p:blipFill>
            <p:spPr bwMode="auto">
              <a:xfrm>
                <a:off x="279414" y="385986"/>
                <a:ext cx="474422" cy="737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4312" name="直接连接符 13"/>
              <p:cNvCxnSpPr/>
              <p:nvPr/>
            </p:nvCxnSpPr>
            <p:spPr>
              <a:xfrm>
                <a:off x="533474" y="1093137"/>
                <a:ext cx="2084877" cy="0"/>
              </a:xfrm>
              <a:prstGeom prst="line">
                <a:avLst/>
              </a:prstGeom>
              <a:ln w="31750" cap="rnd" cmpd="sng">
                <a:solidFill>
                  <a:srgbClr val="00B0F0"/>
                </a:solidFill>
                <a:prstDash val="sysDot"/>
                <a:headEnd type="none" w="med" len="med"/>
                <a:tailEnd type="none" w="med" len="med"/>
              </a:ln>
            </p:spPr>
          </p:cxnSp>
        </p:grpSp>
      </p:grpSp>
      <p:sp>
        <p:nvSpPr>
          <p:cNvPr id="8" name="矩形 4"/>
          <p:cNvSpPr>
            <a:spLocks noChangeArrowheads="1"/>
          </p:cNvSpPr>
          <p:nvPr/>
        </p:nvSpPr>
        <p:spPr bwMode="auto">
          <a:xfrm>
            <a:off x="1049338" y="1965325"/>
            <a:ext cx="7526338" cy="393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p>
            <a:pPr lvl="0">
              <a:lnSpc>
                <a:spcPct val="130000"/>
              </a:lnSpc>
            </a:pPr>
            <a:r>
              <a:rPr lang="zh-CN" altLang="en-US" sz="4800" b="1" dirty="0">
                <a:solidFill>
                  <a:srgbClr val="FF0000"/>
                </a:solidFill>
                <a:latin typeface="华文楷体" pitchFamily="2" charset="-122"/>
                <a:ea typeface="华文楷体" pitchFamily="2" charset="-122"/>
              </a:rPr>
              <a:t>“一滴水”实际上指作者自己。题目的含义是作者以“一滴水”的身份游览丽江，向人们介绍丽江这座古城。</a:t>
            </a:r>
            <a:endParaRPr lang="zh-CN" altLang="en-US" sz="4800" b="1" dirty="0">
              <a:solidFill>
                <a:srgbClr val="FF0000"/>
              </a:solidFill>
              <a:latin typeface="华文楷体" pitchFamily="2" charset="-122"/>
              <a:ea typeface="华文楷体"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5233" name="文本框 32"/>
          <p:cNvSpPr txBox="1"/>
          <p:nvPr/>
        </p:nvSpPr>
        <p:spPr>
          <a:xfrm>
            <a:off x="4475163" y="3783013"/>
            <a:ext cx="500062" cy="168275"/>
          </a:xfrm>
          <a:prstGeom prst="rect">
            <a:avLst/>
          </a:prstGeom>
          <a:noFill/>
          <a:ln w="9525">
            <a:noFill/>
          </a:ln>
        </p:spPr>
        <p:txBody>
          <a:bodyPr wrap="none">
            <a:spAutoFit/>
          </a:bodyPr>
          <a:p>
            <a:pPr lvl="0"/>
            <a:r>
              <a:rPr lang="zh-CN" altLang="en-US"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34" name="文本框 34"/>
          <p:cNvSpPr txBox="1"/>
          <p:nvPr/>
        </p:nvSpPr>
        <p:spPr>
          <a:xfrm rot="-280097">
            <a:off x="8066088" y="24844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35" name="文本框 36"/>
          <p:cNvSpPr txBox="1"/>
          <p:nvPr/>
        </p:nvSpPr>
        <p:spPr>
          <a:xfrm rot="-5350866">
            <a:off x="5861050" y="21732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36" name="文本框 37"/>
          <p:cNvSpPr txBox="1"/>
          <p:nvPr/>
        </p:nvSpPr>
        <p:spPr>
          <a:xfrm rot="-4150866">
            <a:off x="5330825" y="25812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37" name="文本框 45"/>
          <p:cNvSpPr txBox="1"/>
          <p:nvPr/>
        </p:nvSpPr>
        <p:spPr>
          <a:xfrm rot="-5350866">
            <a:off x="6421438" y="21955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38" name="文本框 46"/>
          <p:cNvSpPr txBox="1"/>
          <p:nvPr/>
        </p:nvSpPr>
        <p:spPr>
          <a:xfrm rot="-424911">
            <a:off x="7067550" y="242728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39" name="文本框 47"/>
          <p:cNvSpPr txBox="1"/>
          <p:nvPr/>
        </p:nvSpPr>
        <p:spPr>
          <a:xfrm rot="-4150866">
            <a:off x="7654925" y="33559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40" name="文本框 49"/>
          <p:cNvSpPr txBox="1"/>
          <p:nvPr/>
        </p:nvSpPr>
        <p:spPr>
          <a:xfrm rot="657351">
            <a:off x="8167688" y="20399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41" name="文本框 50"/>
          <p:cNvSpPr txBox="1"/>
          <p:nvPr/>
        </p:nvSpPr>
        <p:spPr>
          <a:xfrm rot="1480325">
            <a:off x="7391400" y="21018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42" name="文本框 51"/>
          <p:cNvSpPr txBox="1"/>
          <p:nvPr/>
        </p:nvSpPr>
        <p:spPr>
          <a:xfrm rot="-5350866">
            <a:off x="8366125" y="35718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43" name="文本框 32"/>
          <p:cNvSpPr txBox="1"/>
          <p:nvPr/>
        </p:nvSpPr>
        <p:spPr>
          <a:xfrm>
            <a:off x="3262313" y="441801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44" name="文本框 34"/>
          <p:cNvSpPr txBox="1"/>
          <p:nvPr/>
        </p:nvSpPr>
        <p:spPr>
          <a:xfrm rot="4149897">
            <a:off x="4464050" y="43561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45" name="文本框 36"/>
          <p:cNvSpPr txBox="1"/>
          <p:nvPr/>
        </p:nvSpPr>
        <p:spPr>
          <a:xfrm rot="-1380000">
            <a:off x="3900488" y="215900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46" name="文本框 37"/>
          <p:cNvSpPr txBox="1"/>
          <p:nvPr/>
        </p:nvSpPr>
        <p:spPr>
          <a:xfrm rot="-180000">
            <a:off x="4130675" y="29114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47" name="文本框 45"/>
          <p:cNvSpPr txBox="1"/>
          <p:nvPr/>
        </p:nvSpPr>
        <p:spPr>
          <a:xfrm rot="-1380000">
            <a:off x="4460875" y="218122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48" name="文本框 46"/>
          <p:cNvSpPr txBox="1"/>
          <p:nvPr/>
        </p:nvSpPr>
        <p:spPr>
          <a:xfrm rot="-1380000">
            <a:off x="4830763" y="23955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49" name="文本框 47"/>
          <p:cNvSpPr txBox="1"/>
          <p:nvPr/>
        </p:nvSpPr>
        <p:spPr>
          <a:xfrm rot="-180000">
            <a:off x="5064125" y="30924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50" name="文本框 49"/>
          <p:cNvSpPr txBox="1"/>
          <p:nvPr/>
        </p:nvSpPr>
        <p:spPr>
          <a:xfrm rot="-5350866">
            <a:off x="6310313" y="29670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51" name="文本框 50"/>
          <p:cNvSpPr txBox="1"/>
          <p:nvPr/>
        </p:nvSpPr>
        <p:spPr>
          <a:xfrm rot="-170103">
            <a:off x="5589588" y="34480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52" name="文本框 51"/>
          <p:cNvSpPr txBox="1"/>
          <p:nvPr/>
        </p:nvSpPr>
        <p:spPr>
          <a:xfrm rot="-5350866">
            <a:off x="5845175" y="42910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53" name="文本框 32"/>
          <p:cNvSpPr txBox="1"/>
          <p:nvPr/>
        </p:nvSpPr>
        <p:spPr>
          <a:xfrm rot="1209897">
            <a:off x="1136650" y="47323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54" name="文本框 34"/>
          <p:cNvSpPr txBox="1"/>
          <p:nvPr/>
        </p:nvSpPr>
        <p:spPr>
          <a:xfrm rot="4149897">
            <a:off x="2143125" y="43132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55" name="文本框 36"/>
          <p:cNvSpPr txBox="1"/>
          <p:nvPr/>
        </p:nvSpPr>
        <p:spPr>
          <a:xfrm rot="-1380000">
            <a:off x="1604963" y="40862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56" name="文本框 37"/>
          <p:cNvSpPr txBox="1"/>
          <p:nvPr/>
        </p:nvSpPr>
        <p:spPr>
          <a:xfrm rot="1029897">
            <a:off x="2486025" y="3611563"/>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57" name="文本框 45"/>
          <p:cNvSpPr txBox="1"/>
          <p:nvPr/>
        </p:nvSpPr>
        <p:spPr>
          <a:xfrm rot="-1380000">
            <a:off x="3162300" y="40036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58" name="文本框 46"/>
          <p:cNvSpPr txBox="1"/>
          <p:nvPr/>
        </p:nvSpPr>
        <p:spPr>
          <a:xfrm rot="-170103">
            <a:off x="787400" y="238760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59" name="文本框 47"/>
          <p:cNvSpPr txBox="1"/>
          <p:nvPr/>
        </p:nvSpPr>
        <p:spPr>
          <a:xfrm rot="1029897">
            <a:off x="828675" y="42576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60" name="文本框 49"/>
          <p:cNvSpPr txBox="1"/>
          <p:nvPr/>
        </p:nvSpPr>
        <p:spPr>
          <a:xfrm rot="-170103">
            <a:off x="3009900" y="46942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61" name="文本框 50"/>
          <p:cNvSpPr txBox="1"/>
          <p:nvPr/>
        </p:nvSpPr>
        <p:spPr>
          <a:xfrm rot="-170103">
            <a:off x="4157663" y="40274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62" name="文本框 51"/>
          <p:cNvSpPr txBox="1"/>
          <p:nvPr/>
        </p:nvSpPr>
        <p:spPr>
          <a:xfrm rot="-170103">
            <a:off x="4324350" y="4786313"/>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63" name="文本框 32"/>
          <p:cNvSpPr txBox="1"/>
          <p:nvPr/>
        </p:nvSpPr>
        <p:spPr>
          <a:xfrm rot="-5070842">
            <a:off x="322263" y="28987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64" name="文本框 34"/>
          <p:cNvSpPr txBox="1"/>
          <p:nvPr/>
        </p:nvSpPr>
        <p:spPr>
          <a:xfrm rot="4149897">
            <a:off x="1339850" y="30162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65" name="文本框 36"/>
          <p:cNvSpPr txBox="1"/>
          <p:nvPr/>
        </p:nvSpPr>
        <p:spPr>
          <a:xfrm rot="-170103">
            <a:off x="322263" y="21939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66" name="文本框 37"/>
          <p:cNvSpPr txBox="1"/>
          <p:nvPr/>
        </p:nvSpPr>
        <p:spPr>
          <a:xfrm rot="1029897">
            <a:off x="1338263" y="25415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67" name="文本框 45"/>
          <p:cNvSpPr txBox="1"/>
          <p:nvPr/>
        </p:nvSpPr>
        <p:spPr>
          <a:xfrm rot="-1380000">
            <a:off x="2117725" y="200342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68" name="文本框 46"/>
          <p:cNvSpPr txBox="1"/>
          <p:nvPr/>
        </p:nvSpPr>
        <p:spPr>
          <a:xfrm rot="-1380000">
            <a:off x="2687638" y="21732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69" name="文本框 47"/>
          <p:cNvSpPr txBox="1"/>
          <p:nvPr/>
        </p:nvSpPr>
        <p:spPr>
          <a:xfrm rot="-180000">
            <a:off x="2416175" y="27368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70" name="文本框 49"/>
          <p:cNvSpPr txBox="1"/>
          <p:nvPr/>
        </p:nvSpPr>
        <p:spPr>
          <a:xfrm rot="-1380000">
            <a:off x="3276600" y="23955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71" name="文本框 50"/>
          <p:cNvSpPr txBox="1"/>
          <p:nvPr/>
        </p:nvSpPr>
        <p:spPr>
          <a:xfrm rot="-1380000">
            <a:off x="2849563" y="29765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72" name="文本框 51"/>
          <p:cNvSpPr txBox="1"/>
          <p:nvPr/>
        </p:nvSpPr>
        <p:spPr>
          <a:xfrm rot="-1380000">
            <a:off x="3484563" y="31130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73" name="文本框 32"/>
          <p:cNvSpPr txBox="1"/>
          <p:nvPr/>
        </p:nvSpPr>
        <p:spPr>
          <a:xfrm rot="1209897">
            <a:off x="5114925" y="439578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74" name="文本框 34"/>
          <p:cNvSpPr txBox="1"/>
          <p:nvPr/>
        </p:nvSpPr>
        <p:spPr>
          <a:xfrm rot="-1030866">
            <a:off x="6313488" y="475138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75" name="文本框 36"/>
          <p:cNvSpPr txBox="1"/>
          <p:nvPr/>
        </p:nvSpPr>
        <p:spPr>
          <a:xfrm rot="368503">
            <a:off x="5773738" y="37163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76" name="文本框 37"/>
          <p:cNvSpPr txBox="1"/>
          <p:nvPr/>
        </p:nvSpPr>
        <p:spPr>
          <a:xfrm rot="829244">
            <a:off x="5284788" y="48307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77" name="文本框 45"/>
          <p:cNvSpPr txBox="1"/>
          <p:nvPr/>
        </p:nvSpPr>
        <p:spPr>
          <a:xfrm rot="-4502722">
            <a:off x="6778625" y="335756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78" name="文本框 46"/>
          <p:cNvSpPr txBox="1"/>
          <p:nvPr/>
        </p:nvSpPr>
        <p:spPr>
          <a:xfrm rot="2702238">
            <a:off x="7567613" y="39195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79" name="文本框 47"/>
          <p:cNvSpPr txBox="1"/>
          <p:nvPr/>
        </p:nvSpPr>
        <p:spPr>
          <a:xfrm rot="-3456638">
            <a:off x="6743700" y="42608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80" name="文本框 49"/>
          <p:cNvSpPr txBox="1"/>
          <p:nvPr/>
        </p:nvSpPr>
        <p:spPr>
          <a:xfrm rot="-3180423">
            <a:off x="8107363" y="41227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81" name="文本框 50"/>
          <p:cNvSpPr txBox="1"/>
          <p:nvPr/>
        </p:nvSpPr>
        <p:spPr>
          <a:xfrm rot="-3640556">
            <a:off x="7239000" y="44481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82" name="文本框 51"/>
          <p:cNvSpPr txBox="1"/>
          <p:nvPr/>
        </p:nvSpPr>
        <p:spPr>
          <a:xfrm rot="1549510">
            <a:off x="8029575" y="32591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83" name="文本框 32"/>
          <p:cNvSpPr txBox="1"/>
          <p:nvPr/>
        </p:nvSpPr>
        <p:spPr>
          <a:xfrm rot="4190103">
            <a:off x="4287838" y="33639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84" name="文本框 34"/>
          <p:cNvSpPr txBox="1"/>
          <p:nvPr/>
        </p:nvSpPr>
        <p:spPr>
          <a:xfrm rot="8340000">
            <a:off x="4922838" y="39957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85" name="文本框 36"/>
          <p:cNvSpPr txBox="1"/>
          <p:nvPr/>
        </p:nvSpPr>
        <p:spPr>
          <a:xfrm rot="-1160763">
            <a:off x="5773738" y="26082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86" name="文本框 37"/>
          <p:cNvSpPr txBox="1"/>
          <p:nvPr/>
        </p:nvSpPr>
        <p:spPr>
          <a:xfrm rot="39237">
            <a:off x="5649913" y="31305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87" name="文本框 45"/>
          <p:cNvSpPr txBox="1"/>
          <p:nvPr/>
        </p:nvSpPr>
        <p:spPr>
          <a:xfrm rot="-1160763">
            <a:off x="6334125" y="263048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88" name="文本框 46"/>
          <p:cNvSpPr txBox="1"/>
          <p:nvPr/>
        </p:nvSpPr>
        <p:spPr>
          <a:xfrm rot="-1160763">
            <a:off x="6704013" y="284480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89" name="文本框 47"/>
          <p:cNvSpPr txBox="1"/>
          <p:nvPr/>
        </p:nvSpPr>
        <p:spPr>
          <a:xfrm rot="39237">
            <a:off x="7185025" y="331470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90" name="文本框 49"/>
          <p:cNvSpPr txBox="1"/>
          <p:nvPr/>
        </p:nvSpPr>
        <p:spPr>
          <a:xfrm rot="-1160763">
            <a:off x="8021638" y="292417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91" name="文本框 50"/>
          <p:cNvSpPr txBox="1"/>
          <p:nvPr/>
        </p:nvSpPr>
        <p:spPr>
          <a:xfrm rot="-1160763">
            <a:off x="7488238" y="27908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92" name="文本框 51"/>
          <p:cNvSpPr txBox="1"/>
          <p:nvPr/>
        </p:nvSpPr>
        <p:spPr>
          <a:xfrm rot="-1160763">
            <a:off x="7964488" y="36512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93" name="文本框 32"/>
          <p:cNvSpPr txBox="1"/>
          <p:nvPr/>
        </p:nvSpPr>
        <p:spPr>
          <a:xfrm rot="4190103">
            <a:off x="2765425" y="41973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94" name="文本框 34"/>
          <p:cNvSpPr txBox="1"/>
          <p:nvPr/>
        </p:nvSpPr>
        <p:spPr>
          <a:xfrm rot="8340000">
            <a:off x="3924300" y="36734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95" name="文本框 36"/>
          <p:cNvSpPr txBox="1"/>
          <p:nvPr/>
        </p:nvSpPr>
        <p:spPr>
          <a:xfrm rot="2810103">
            <a:off x="3813175" y="25923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96" name="文本框 37"/>
          <p:cNvSpPr txBox="1"/>
          <p:nvPr/>
        </p:nvSpPr>
        <p:spPr>
          <a:xfrm rot="4010103">
            <a:off x="3813175" y="31353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97" name="文本框 45"/>
          <p:cNvSpPr txBox="1"/>
          <p:nvPr/>
        </p:nvSpPr>
        <p:spPr>
          <a:xfrm rot="2810103">
            <a:off x="4373563" y="26146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98" name="文本框 46"/>
          <p:cNvSpPr txBox="1"/>
          <p:nvPr/>
        </p:nvSpPr>
        <p:spPr>
          <a:xfrm rot="2810103">
            <a:off x="4743450" y="28289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299" name="文本框 47"/>
          <p:cNvSpPr txBox="1"/>
          <p:nvPr/>
        </p:nvSpPr>
        <p:spPr>
          <a:xfrm rot="4010103">
            <a:off x="4743450" y="33718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300" name="文本框 49"/>
          <p:cNvSpPr txBox="1"/>
          <p:nvPr/>
        </p:nvSpPr>
        <p:spPr>
          <a:xfrm rot="-1160763">
            <a:off x="6224588" y="340201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301" name="文本框 50"/>
          <p:cNvSpPr txBox="1"/>
          <p:nvPr/>
        </p:nvSpPr>
        <p:spPr>
          <a:xfrm rot="4020000">
            <a:off x="5218113" y="34877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302" name="文本框 51"/>
          <p:cNvSpPr txBox="1"/>
          <p:nvPr/>
        </p:nvSpPr>
        <p:spPr>
          <a:xfrm rot="-1160763">
            <a:off x="5599113" y="407670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303" name="文本框 32"/>
          <p:cNvSpPr txBox="1"/>
          <p:nvPr/>
        </p:nvSpPr>
        <p:spPr>
          <a:xfrm rot="5400000">
            <a:off x="1141413" y="40862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304" name="文本框 34"/>
          <p:cNvSpPr txBox="1"/>
          <p:nvPr/>
        </p:nvSpPr>
        <p:spPr>
          <a:xfrm rot="8340000">
            <a:off x="1881188" y="441007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305" name="文本框 36"/>
          <p:cNvSpPr txBox="1"/>
          <p:nvPr/>
        </p:nvSpPr>
        <p:spPr>
          <a:xfrm rot="2810103">
            <a:off x="1862138" y="35893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306" name="文本框 37"/>
          <p:cNvSpPr txBox="1"/>
          <p:nvPr/>
        </p:nvSpPr>
        <p:spPr>
          <a:xfrm rot="5220000">
            <a:off x="2297113" y="38719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307" name="文本框 45"/>
          <p:cNvSpPr txBox="1"/>
          <p:nvPr/>
        </p:nvSpPr>
        <p:spPr>
          <a:xfrm rot="2810103">
            <a:off x="2809875" y="36036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308" name="文本框 46"/>
          <p:cNvSpPr txBox="1"/>
          <p:nvPr/>
        </p:nvSpPr>
        <p:spPr>
          <a:xfrm rot="4020000">
            <a:off x="700088" y="28209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309" name="文本框 47"/>
          <p:cNvSpPr txBox="1"/>
          <p:nvPr/>
        </p:nvSpPr>
        <p:spPr>
          <a:xfrm rot="5220000">
            <a:off x="701675" y="37544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310" name="文本框 49"/>
          <p:cNvSpPr txBox="1"/>
          <p:nvPr/>
        </p:nvSpPr>
        <p:spPr>
          <a:xfrm rot="4020000">
            <a:off x="2463800" y="45974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311" name="文本框 50"/>
          <p:cNvSpPr txBox="1"/>
          <p:nvPr/>
        </p:nvSpPr>
        <p:spPr>
          <a:xfrm rot="4020000">
            <a:off x="3702050" y="42243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312" name="文本框 51"/>
          <p:cNvSpPr txBox="1"/>
          <p:nvPr/>
        </p:nvSpPr>
        <p:spPr>
          <a:xfrm rot="4020000">
            <a:off x="4071938" y="44386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313" name="文本框 32"/>
          <p:cNvSpPr txBox="1"/>
          <p:nvPr/>
        </p:nvSpPr>
        <p:spPr>
          <a:xfrm rot="-880739">
            <a:off x="514350" y="3371850"/>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314" name="文本框 34"/>
          <p:cNvSpPr txBox="1"/>
          <p:nvPr/>
        </p:nvSpPr>
        <p:spPr>
          <a:xfrm rot="8340000">
            <a:off x="1254125" y="34496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315" name="文本框 36"/>
          <p:cNvSpPr txBox="1"/>
          <p:nvPr/>
        </p:nvSpPr>
        <p:spPr>
          <a:xfrm rot="4020000">
            <a:off x="1670050" y="23685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316" name="文本框 37"/>
          <p:cNvSpPr txBox="1"/>
          <p:nvPr/>
        </p:nvSpPr>
        <p:spPr>
          <a:xfrm rot="5220000">
            <a:off x="1670050" y="29114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317" name="文本框 45"/>
          <p:cNvSpPr txBox="1"/>
          <p:nvPr/>
        </p:nvSpPr>
        <p:spPr>
          <a:xfrm rot="2810103">
            <a:off x="2230438" y="239077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318" name="文本框 46"/>
          <p:cNvSpPr txBox="1"/>
          <p:nvPr/>
        </p:nvSpPr>
        <p:spPr>
          <a:xfrm rot="2810103">
            <a:off x="2600325" y="260508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319" name="文本框 47"/>
          <p:cNvSpPr txBox="1"/>
          <p:nvPr/>
        </p:nvSpPr>
        <p:spPr>
          <a:xfrm rot="4010103">
            <a:off x="2328863" y="3170238"/>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320" name="文本框 49"/>
          <p:cNvSpPr txBox="1"/>
          <p:nvPr/>
        </p:nvSpPr>
        <p:spPr>
          <a:xfrm rot="2810103">
            <a:off x="3187700" y="2828925"/>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321" name="文本框 50"/>
          <p:cNvSpPr txBox="1"/>
          <p:nvPr/>
        </p:nvSpPr>
        <p:spPr>
          <a:xfrm rot="2810103">
            <a:off x="3074988" y="32639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322" name="文本框 51"/>
          <p:cNvSpPr txBox="1"/>
          <p:nvPr/>
        </p:nvSpPr>
        <p:spPr>
          <a:xfrm rot="2810103">
            <a:off x="3444875" y="3478213"/>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323" name="文本框 32"/>
          <p:cNvSpPr txBox="1"/>
          <p:nvPr/>
        </p:nvSpPr>
        <p:spPr>
          <a:xfrm rot="5400000">
            <a:off x="4751388" y="454025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324" name="文本框 34"/>
          <p:cNvSpPr txBox="1"/>
          <p:nvPr/>
        </p:nvSpPr>
        <p:spPr>
          <a:xfrm rot="3159237">
            <a:off x="5819775" y="4864100"/>
            <a:ext cx="501650"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325" name="文本框 36"/>
          <p:cNvSpPr txBox="1"/>
          <p:nvPr/>
        </p:nvSpPr>
        <p:spPr>
          <a:xfrm rot="-1160763">
            <a:off x="6237288" y="378301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326" name="文本框 37"/>
          <p:cNvSpPr txBox="1"/>
          <p:nvPr/>
        </p:nvSpPr>
        <p:spPr>
          <a:xfrm rot="39237">
            <a:off x="6237288" y="4325938"/>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327" name="文本框 45"/>
          <p:cNvSpPr txBox="1"/>
          <p:nvPr/>
        </p:nvSpPr>
        <p:spPr>
          <a:xfrm rot="-1160763">
            <a:off x="6797675" y="3805238"/>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328" name="文本框 46"/>
          <p:cNvSpPr txBox="1"/>
          <p:nvPr/>
        </p:nvSpPr>
        <p:spPr>
          <a:xfrm rot="-1160763">
            <a:off x="7167563" y="4019550"/>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329" name="文本框 47"/>
          <p:cNvSpPr txBox="1"/>
          <p:nvPr/>
        </p:nvSpPr>
        <p:spPr>
          <a:xfrm rot="39237">
            <a:off x="6854825" y="4587875"/>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330" name="文本框 49"/>
          <p:cNvSpPr txBox="1"/>
          <p:nvPr/>
        </p:nvSpPr>
        <p:spPr>
          <a:xfrm rot="-1160763">
            <a:off x="7688263" y="4310063"/>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331" name="文本框 50"/>
          <p:cNvSpPr txBox="1"/>
          <p:nvPr/>
        </p:nvSpPr>
        <p:spPr>
          <a:xfrm rot="-1160763">
            <a:off x="7642225" y="4678363"/>
            <a:ext cx="500063"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332" name="文本框 51"/>
          <p:cNvSpPr txBox="1"/>
          <p:nvPr/>
        </p:nvSpPr>
        <p:spPr>
          <a:xfrm rot="-1160763">
            <a:off x="6780213" y="2003425"/>
            <a:ext cx="500062" cy="168275"/>
          </a:xfrm>
          <a:prstGeom prst="rect">
            <a:avLst/>
          </a:prstGeom>
          <a:noFill/>
          <a:ln w="9525">
            <a:noFill/>
          </a:ln>
        </p:spPr>
        <p:txBody>
          <a:bodyPr wrap="none">
            <a:spAutoFit/>
          </a:bodyPr>
          <a:p>
            <a:pPr lvl="0"/>
            <a:r>
              <a:rPr lang="zh-CN" altLang="zh-CN" sz="500" dirty="0">
                <a:solidFill>
                  <a:srgbClr val="F1FFF0"/>
                </a:solidFill>
                <a:latin typeface="Arial" panose="020B0604020202020204" pitchFamily="34" charset="0"/>
                <a:ea typeface="宋体" panose="02010600030101010101" pitchFamily="2" charset="-122"/>
              </a:rPr>
              <a:t>状元成才路</a:t>
            </a:r>
            <a:endParaRPr lang="zh-CN" altLang="zh-CN" sz="500" dirty="0">
              <a:solidFill>
                <a:srgbClr val="F1FFF0"/>
              </a:solidFill>
              <a:latin typeface="Arial" panose="020B0604020202020204" pitchFamily="34" charset="0"/>
              <a:ea typeface="宋体" panose="02010600030101010101" pitchFamily="2" charset="-122"/>
            </a:endParaRPr>
          </a:p>
        </p:txBody>
      </p:sp>
      <p:sp>
        <p:nvSpPr>
          <p:cNvPr id="95333" name="矩形 22"/>
          <p:cNvSpPr/>
          <p:nvPr/>
        </p:nvSpPr>
        <p:spPr>
          <a:xfrm>
            <a:off x="619125" y="2139950"/>
            <a:ext cx="8085138" cy="3322638"/>
          </a:xfrm>
          <a:prstGeom prst="rect">
            <a:avLst/>
          </a:prstGeom>
          <a:noFill/>
          <a:ln w="9525">
            <a:noFill/>
          </a:ln>
        </p:spPr>
        <p:txBody>
          <a:bodyPr>
            <a:spAutoFit/>
          </a:bodyPr>
          <a:p>
            <a:pPr lvl="0">
              <a:lnSpc>
                <a:spcPct val="150000"/>
              </a:lnSpc>
            </a:pPr>
            <a:r>
              <a:rPr lang="zh-CN" altLang="en-US" sz="2800" b="1" dirty="0">
                <a:solidFill>
                  <a:srgbClr val="FF0000"/>
                </a:solidFill>
                <a:latin typeface="楷体" panose="02010609060101010101" pitchFamily="49" charset="-122"/>
                <a:ea typeface="楷体" panose="02010609060101010101" pitchFamily="49" charset="-122"/>
              </a:rPr>
              <a:t>驿</a:t>
            </a:r>
            <a:r>
              <a:rPr lang="zh-CN" altLang="en-US" sz="2800" b="1" dirty="0">
                <a:latin typeface="楷体" panose="02010609060101010101" pitchFamily="49" charset="-122"/>
                <a:ea typeface="楷体" panose="02010609060101010101" pitchFamily="49" charset="-122"/>
              </a:rPr>
              <a:t>道（    ）    草</a:t>
            </a:r>
            <a:r>
              <a:rPr lang="zh-CN" altLang="en-US" sz="2800" b="1" dirty="0">
                <a:solidFill>
                  <a:srgbClr val="FF0000"/>
                </a:solidFill>
                <a:latin typeface="楷体" panose="02010609060101010101" pitchFamily="49" charset="-122"/>
                <a:ea typeface="楷体" panose="02010609060101010101" pitchFamily="49" charset="-122"/>
              </a:rPr>
              <a:t>甸</a:t>
            </a:r>
            <a:r>
              <a:rPr lang="zh-CN" altLang="en-US" sz="2800" b="1" dirty="0">
                <a:latin typeface="楷体" panose="02010609060101010101" pitchFamily="49" charset="-122"/>
                <a:ea typeface="楷体" panose="02010609060101010101" pitchFamily="49" charset="-122"/>
              </a:rPr>
              <a:t>（    ）    </a:t>
            </a:r>
            <a:r>
              <a:rPr lang="zh-CN" altLang="en-US" sz="2800" b="1" dirty="0">
                <a:solidFill>
                  <a:srgbClr val="FF0000"/>
                </a:solidFill>
                <a:latin typeface="楷体" panose="02010609060101010101" pitchFamily="49" charset="-122"/>
                <a:ea typeface="楷体" panose="02010609060101010101" pitchFamily="49" charset="-122"/>
              </a:rPr>
              <a:t>矗</a:t>
            </a:r>
            <a:r>
              <a:rPr lang="zh-CN" altLang="en-US" sz="2800" b="1" dirty="0">
                <a:latin typeface="楷体" panose="02010609060101010101" pitchFamily="49" charset="-122"/>
                <a:ea typeface="楷体" panose="02010609060101010101" pitchFamily="49" charset="-122"/>
              </a:rPr>
              <a:t>立（    ）</a:t>
            </a:r>
            <a:endParaRPr lang="en-US" altLang="zh-CN" sz="2800" b="1">
              <a:latin typeface="楷体" panose="02010609060101010101" pitchFamily="49" charset="-122"/>
              <a:ea typeface="楷体" panose="02010609060101010101" pitchFamily="49" charset="-122"/>
            </a:endParaRPr>
          </a:p>
          <a:p>
            <a:pPr lvl="0">
              <a:lnSpc>
                <a:spcPct val="150000"/>
              </a:lnSpc>
            </a:pPr>
            <a:r>
              <a:rPr lang="zh-CN" altLang="en-US" sz="2800" b="1" dirty="0">
                <a:solidFill>
                  <a:srgbClr val="FF0000"/>
                </a:solidFill>
                <a:latin typeface="楷体" panose="02010609060101010101" pitchFamily="49" charset="-122"/>
                <a:ea typeface="楷体" panose="02010609060101010101" pitchFamily="49" charset="-122"/>
              </a:rPr>
              <a:t>闸</a:t>
            </a:r>
            <a:r>
              <a:rPr lang="zh-CN" altLang="en-US" sz="2800" b="1" dirty="0">
                <a:latin typeface="楷体" panose="02010609060101010101" pitchFamily="49" charset="-122"/>
                <a:ea typeface="楷体" panose="02010609060101010101" pitchFamily="49" charset="-122"/>
              </a:rPr>
              <a:t>口（    ）    </a:t>
            </a:r>
            <a:r>
              <a:rPr lang="zh-CN" altLang="en-US" sz="2800" b="1" dirty="0">
                <a:solidFill>
                  <a:srgbClr val="FF0000"/>
                </a:solidFill>
                <a:latin typeface="楷体" panose="02010609060101010101" pitchFamily="49" charset="-122"/>
                <a:ea typeface="楷体" panose="02010609060101010101" pitchFamily="49" charset="-122"/>
              </a:rPr>
              <a:t>徘徊</a:t>
            </a:r>
            <a:r>
              <a:rPr lang="zh-CN" altLang="en-US" sz="2800" b="1" dirty="0">
                <a:latin typeface="楷体" panose="02010609060101010101" pitchFamily="49" charset="-122"/>
                <a:ea typeface="楷体" panose="02010609060101010101" pitchFamily="49" charset="-122"/>
              </a:rPr>
              <a:t>（        ）</a:t>
            </a:r>
            <a:r>
              <a:rPr lang="zh-CN" altLang="en-US" sz="2800" b="1" dirty="0">
                <a:solidFill>
                  <a:srgbClr val="FF0000"/>
                </a:solidFill>
                <a:latin typeface="楷体" panose="02010609060101010101" pitchFamily="49" charset="-122"/>
                <a:ea typeface="楷体" panose="02010609060101010101" pitchFamily="49" charset="-122"/>
              </a:rPr>
              <a:t>翡</a:t>
            </a:r>
            <a:r>
              <a:rPr lang="zh-CN" altLang="en-US" sz="2800" b="1" dirty="0">
                <a:latin typeface="楷体" panose="02010609060101010101" pitchFamily="49" charset="-122"/>
                <a:ea typeface="楷体" panose="02010609060101010101" pitchFamily="49" charset="-122"/>
              </a:rPr>
              <a:t>翠（    ）</a:t>
            </a:r>
            <a:endParaRPr lang="en-US" altLang="zh-CN" sz="2800" b="1">
              <a:latin typeface="楷体" panose="02010609060101010101" pitchFamily="49" charset="-122"/>
              <a:ea typeface="楷体" panose="02010609060101010101" pitchFamily="49" charset="-122"/>
            </a:endParaRPr>
          </a:p>
          <a:p>
            <a:pPr lvl="0">
              <a:lnSpc>
                <a:spcPct val="150000"/>
              </a:lnSpc>
            </a:pPr>
            <a:r>
              <a:rPr lang="zh-CN" altLang="en-US" sz="2800" b="1" dirty="0">
                <a:solidFill>
                  <a:srgbClr val="FF0000"/>
                </a:solidFill>
                <a:latin typeface="楷体" panose="02010609060101010101" pitchFamily="49" charset="-122"/>
                <a:ea typeface="楷体" panose="02010609060101010101" pitchFamily="49" charset="-122"/>
              </a:rPr>
              <a:t>掺</a:t>
            </a:r>
            <a:r>
              <a:rPr lang="zh-CN" altLang="en-US" sz="2800" b="1" dirty="0">
                <a:latin typeface="楷体" panose="02010609060101010101" pitchFamily="49" charset="-122"/>
                <a:ea typeface="楷体" panose="02010609060101010101" pitchFamily="49" charset="-122"/>
              </a:rPr>
              <a:t>入（    ）    </a:t>
            </a:r>
            <a:r>
              <a:rPr lang="zh-CN" altLang="en-US" sz="2800" b="1" dirty="0">
                <a:solidFill>
                  <a:srgbClr val="FF0000"/>
                </a:solidFill>
                <a:latin typeface="楷体" panose="02010609060101010101" pitchFamily="49" charset="-122"/>
                <a:ea typeface="楷体" panose="02010609060101010101" pitchFamily="49" charset="-122"/>
              </a:rPr>
              <a:t>砚</a:t>
            </a:r>
            <a:r>
              <a:rPr lang="zh-CN" altLang="en-US" sz="2800" b="1" dirty="0">
                <a:latin typeface="楷体" panose="02010609060101010101" pitchFamily="49" charset="-122"/>
                <a:ea typeface="楷体" panose="02010609060101010101" pitchFamily="49" charset="-122"/>
              </a:rPr>
              <a:t>池（    ）    </a:t>
            </a:r>
            <a:r>
              <a:rPr lang="zh-CN" altLang="en-US" sz="2800" b="1" dirty="0">
                <a:solidFill>
                  <a:srgbClr val="FF0000"/>
                </a:solidFill>
                <a:latin typeface="楷体" panose="02010609060101010101" pitchFamily="49" charset="-122"/>
                <a:ea typeface="楷体" panose="02010609060101010101" pitchFamily="49" charset="-122"/>
              </a:rPr>
              <a:t>蘸</a:t>
            </a:r>
            <a:r>
              <a:rPr lang="zh-CN" altLang="en-US" sz="2800" b="1" dirty="0">
                <a:latin typeface="楷体" panose="02010609060101010101" pitchFamily="49" charset="-122"/>
                <a:ea typeface="楷体" panose="02010609060101010101" pitchFamily="49" charset="-122"/>
              </a:rPr>
              <a:t>到（    ）</a:t>
            </a:r>
            <a:endParaRPr lang="en-US" altLang="zh-CN" sz="2800" b="1">
              <a:latin typeface="楷体" panose="02010609060101010101" pitchFamily="49" charset="-122"/>
              <a:ea typeface="楷体" panose="02010609060101010101" pitchFamily="49" charset="-122"/>
            </a:endParaRPr>
          </a:p>
          <a:p>
            <a:pPr lvl="0">
              <a:lnSpc>
                <a:spcPct val="150000"/>
              </a:lnSpc>
            </a:pPr>
            <a:r>
              <a:rPr lang="zh-CN" altLang="en-US" sz="2800" b="1" dirty="0">
                <a:solidFill>
                  <a:srgbClr val="FF0000"/>
                </a:solidFill>
                <a:latin typeface="楷体" panose="02010609060101010101" pitchFamily="49" charset="-122"/>
                <a:ea typeface="楷体" panose="02010609060101010101" pitchFamily="49" charset="-122"/>
              </a:rPr>
              <a:t>渠</a:t>
            </a:r>
            <a:r>
              <a:rPr lang="zh-CN" altLang="en-US" sz="2800" b="1" dirty="0">
                <a:latin typeface="楷体" panose="02010609060101010101" pitchFamily="49" charset="-122"/>
                <a:ea typeface="楷体" panose="02010609060101010101" pitchFamily="49" charset="-122"/>
              </a:rPr>
              <a:t>水（    ）    </a:t>
            </a:r>
            <a:r>
              <a:rPr lang="zh-CN" altLang="en-US" sz="2800" b="1" dirty="0">
                <a:solidFill>
                  <a:srgbClr val="FF0000"/>
                </a:solidFill>
                <a:latin typeface="楷体" panose="02010609060101010101" pitchFamily="49" charset="-122"/>
                <a:ea typeface="楷体" panose="02010609060101010101" pitchFamily="49" charset="-122"/>
              </a:rPr>
              <a:t>擦拭</a:t>
            </a:r>
            <a:r>
              <a:rPr lang="zh-CN" altLang="en-US" sz="2800" b="1" dirty="0">
                <a:latin typeface="楷体" panose="02010609060101010101" pitchFamily="49" charset="-122"/>
                <a:ea typeface="楷体" panose="02010609060101010101" pitchFamily="49" charset="-122"/>
              </a:rPr>
              <a:t>（      ）  </a:t>
            </a:r>
            <a:r>
              <a:rPr lang="zh-CN" altLang="en-US" sz="2800" b="1" dirty="0">
                <a:solidFill>
                  <a:srgbClr val="FF0000"/>
                </a:solidFill>
                <a:latin typeface="楷体" panose="02010609060101010101" pitchFamily="49" charset="-122"/>
                <a:ea typeface="楷体" panose="02010609060101010101" pitchFamily="49" charset="-122"/>
              </a:rPr>
              <a:t>硕</a:t>
            </a:r>
            <a:r>
              <a:rPr lang="zh-CN" altLang="en-US" sz="2800" b="1" dirty="0">
                <a:latin typeface="楷体" panose="02010609060101010101" pitchFamily="49" charset="-122"/>
                <a:ea typeface="楷体" panose="02010609060101010101" pitchFamily="49" charset="-122"/>
              </a:rPr>
              <a:t>大（    ）</a:t>
            </a:r>
            <a:endParaRPr lang="en-US" altLang="zh-CN" sz="2800" b="1">
              <a:latin typeface="楷体" panose="02010609060101010101" pitchFamily="49" charset="-122"/>
              <a:ea typeface="楷体" panose="02010609060101010101" pitchFamily="49" charset="-122"/>
            </a:endParaRPr>
          </a:p>
          <a:p>
            <a:pPr lvl="0">
              <a:lnSpc>
                <a:spcPct val="150000"/>
              </a:lnSpc>
            </a:pPr>
            <a:r>
              <a:rPr lang="zh-CN" altLang="en-US" sz="2800" b="1" dirty="0">
                <a:solidFill>
                  <a:srgbClr val="FF0000"/>
                </a:solidFill>
                <a:latin typeface="楷体" panose="02010609060101010101" pitchFamily="49" charset="-122"/>
                <a:ea typeface="楷体" panose="02010609060101010101" pitchFamily="49" charset="-122"/>
              </a:rPr>
              <a:t>咕咚</a:t>
            </a:r>
            <a:r>
              <a:rPr lang="zh-CN" altLang="en-US" sz="2800" b="1" dirty="0">
                <a:latin typeface="楷体" panose="02010609060101010101" pitchFamily="49" charset="-122"/>
                <a:ea typeface="楷体" panose="02010609060101010101" pitchFamily="49" charset="-122"/>
              </a:rPr>
              <a:t>（       ） 老</a:t>
            </a:r>
            <a:r>
              <a:rPr lang="zh-CN" altLang="en-US" sz="2800" b="1" dirty="0">
                <a:solidFill>
                  <a:srgbClr val="FF0000"/>
                </a:solidFill>
                <a:latin typeface="楷体" panose="02010609060101010101" pitchFamily="49" charset="-122"/>
                <a:ea typeface="楷体" panose="02010609060101010101" pitchFamily="49" charset="-122"/>
              </a:rPr>
              <a:t>柏</a:t>
            </a:r>
            <a:r>
              <a:rPr lang="zh-CN" altLang="en-US" sz="2800" b="1" dirty="0">
                <a:latin typeface="楷体" panose="02010609060101010101" pitchFamily="49" charset="-122"/>
                <a:ea typeface="楷体" panose="02010609060101010101" pitchFamily="49" charset="-122"/>
              </a:rPr>
              <a:t>树（    ）</a:t>
            </a:r>
            <a:endParaRPr lang="zh-CN" altLang="en-US" sz="2800" b="1" dirty="0">
              <a:latin typeface="楷体" panose="02010609060101010101" pitchFamily="49" charset="-122"/>
              <a:ea typeface="楷体" panose="02010609060101010101" pitchFamily="49" charset="-122"/>
            </a:endParaRPr>
          </a:p>
        </p:txBody>
      </p:sp>
      <p:grpSp>
        <p:nvGrpSpPr>
          <p:cNvPr id="95334" name="组合 29"/>
          <p:cNvGrpSpPr/>
          <p:nvPr/>
        </p:nvGrpSpPr>
        <p:grpSpPr>
          <a:xfrm>
            <a:off x="412750" y="682625"/>
            <a:ext cx="3257550" cy="796925"/>
            <a:chOff x="279414" y="385986"/>
            <a:chExt cx="2353227" cy="796417"/>
          </a:xfrm>
        </p:grpSpPr>
        <p:sp>
          <p:nvSpPr>
            <p:cNvPr id="31" name="文本框 30"/>
            <p:cNvSpPr txBox="1">
              <a:spLocks noChangeArrowheads="1"/>
            </p:cNvSpPr>
            <p:nvPr/>
          </p:nvSpPr>
          <p:spPr bwMode="auto">
            <a:xfrm>
              <a:off x="649389" y="476362"/>
              <a:ext cx="1983252" cy="706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000" b="1" i="0" u="none" strike="noStrike" kern="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mn-cs"/>
                </a:rPr>
                <a:t>字词学习</a:t>
              </a:r>
              <a:endParaRPr kumimoji="0" lang="zh-CN" altLang="en-US" sz="4000" b="1" i="0" u="none" strike="noStrike" kern="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mn-cs"/>
              </a:endParaRPr>
            </a:p>
          </p:txBody>
        </p:sp>
        <p:grpSp>
          <p:nvGrpSpPr>
            <p:cNvPr id="95336" name="组合 31"/>
            <p:cNvGrpSpPr/>
            <p:nvPr/>
          </p:nvGrpSpPr>
          <p:grpSpPr>
            <a:xfrm>
              <a:off x="279414" y="385986"/>
              <a:ext cx="2338479" cy="737277"/>
              <a:chOff x="279414" y="385986"/>
              <a:chExt cx="2338479" cy="737277"/>
            </a:xfrm>
          </p:grpSpPr>
          <p:pic>
            <p:nvPicPr>
              <p:cNvPr id="33" name="图片 32"/>
              <p:cNvPicPr>
                <a:picLocks noChangeAspect="1" noChangeArrowheads="1"/>
              </p:cNvPicPr>
              <p:nvPr/>
            </p:nvPicPr>
            <p:blipFill>
              <a:blip r:embed="rId1">
                <a:duotone>
                  <a:prstClr val="black"/>
                  <a:srgbClr val="00B0F0">
                    <a:tint val="45000"/>
                    <a:satMod val="400000"/>
                  </a:srgbClr>
                </a:duotone>
                <a:extLst>
                  <a:ext uri="{28A0092B-C50C-407E-A947-70E740481C1C}">
                    <a14:useLocalDpi xmlns:a14="http://schemas.microsoft.com/office/drawing/2010/main" val="0"/>
                  </a:ext>
                </a:extLst>
              </a:blip>
              <a:srcRect/>
              <a:stretch>
                <a:fillRect/>
              </a:stretch>
            </p:blipFill>
            <p:spPr bwMode="auto">
              <a:xfrm>
                <a:off x="279414" y="385986"/>
                <a:ext cx="474422" cy="737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5338" name="直接连接符 13"/>
              <p:cNvCxnSpPr/>
              <p:nvPr/>
            </p:nvCxnSpPr>
            <p:spPr>
              <a:xfrm>
                <a:off x="533474" y="1093137"/>
                <a:ext cx="2084877" cy="0"/>
              </a:xfrm>
              <a:prstGeom prst="line">
                <a:avLst/>
              </a:prstGeom>
              <a:ln w="31750" cap="rnd" cmpd="sng">
                <a:solidFill>
                  <a:srgbClr val="00B0F0"/>
                </a:solidFill>
                <a:prstDash val="sysDot"/>
                <a:headEnd type="none" w="med" len="med"/>
                <a:tailEnd type="none" w="med" len="med"/>
              </a:ln>
            </p:spPr>
          </p:cxnSp>
        </p:grpSp>
      </p:grpSp>
      <p:sp>
        <p:nvSpPr>
          <p:cNvPr id="25" name="矩形 24"/>
          <p:cNvSpPr/>
          <p:nvPr/>
        </p:nvSpPr>
        <p:spPr>
          <a:xfrm>
            <a:off x="1677988" y="2206625"/>
            <a:ext cx="996950" cy="522288"/>
          </a:xfrm>
          <a:prstGeom prst="rect">
            <a:avLst/>
          </a:prstGeom>
        </p:spPr>
        <p:txBody>
          <a:bodyPr>
            <a:spAutoFit/>
          </a:bodyPr>
          <a:p>
            <a:pPr lvl="0" algn="ctr"/>
            <a:r>
              <a:rPr lang="en-US" altLang="zh-CN" sz="2800" b="1" err="1">
                <a:solidFill>
                  <a:srgbClr val="0000FF"/>
                </a:solidFill>
                <a:latin typeface="华文楷体" pitchFamily="2" charset="-122"/>
                <a:ea typeface="华文楷体" pitchFamily="2" charset="-122"/>
              </a:rPr>
              <a:t>yì</a:t>
            </a:r>
            <a:endParaRPr lang="zh-CN" altLang="en-US" sz="2800" dirty="0">
              <a:solidFill>
                <a:srgbClr val="0000FF"/>
              </a:solidFill>
              <a:latin typeface="华文楷体" pitchFamily="2" charset="-122"/>
              <a:ea typeface="华文楷体" pitchFamily="2" charset="-122"/>
            </a:endParaRPr>
          </a:p>
        </p:txBody>
      </p:sp>
      <p:sp>
        <p:nvSpPr>
          <p:cNvPr id="26" name="矩形 25"/>
          <p:cNvSpPr/>
          <p:nvPr/>
        </p:nvSpPr>
        <p:spPr>
          <a:xfrm>
            <a:off x="4548188" y="2212975"/>
            <a:ext cx="996950" cy="522288"/>
          </a:xfrm>
          <a:prstGeom prst="rect">
            <a:avLst/>
          </a:prstGeom>
        </p:spPr>
        <p:txBody>
          <a:bodyPr>
            <a:spAutoFit/>
          </a:bodyPr>
          <a:p>
            <a:pPr lvl="0" algn="ctr"/>
            <a:r>
              <a:rPr lang="en-US" altLang="zh-CN" sz="2800" b="1" err="1">
                <a:solidFill>
                  <a:srgbClr val="0000FF"/>
                </a:solidFill>
                <a:latin typeface="华文楷体" pitchFamily="2" charset="-122"/>
                <a:ea typeface="华文楷体" pitchFamily="2" charset="-122"/>
              </a:rPr>
              <a:t>diàn</a:t>
            </a:r>
            <a:endParaRPr lang="zh-CN" altLang="en-US" sz="2800" dirty="0">
              <a:solidFill>
                <a:srgbClr val="0000FF"/>
              </a:solidFill>
              <a:latin typeface="华文楷体" pitchFamily="2" charset="-122"/>
              <a:ea typeface="华文楷体" pitchFamily="2" charset="-122"/>
            </a:endParaRPr>
          </a:p>
        </p:txBody>
      </p:sp>
      <p:sp>
        <p:nvSpPr>
          <p:cNvPr id="27" name="矩形 26"/>
          <p:cNvSpPr/>
          <p:nvPr/>
        </p:nvSpPr>
        <p:spPr>
          <a:xfrm>
            <a:off x="7381875" y="2206625"/>
            <a:ext cx="996950" cy="522288"/>
          </a:xfrm>
          <a:prstGeom prst="rect">
            <a:avLst/>
          </a:prstGeom>
        </p:spPr>
        <p:txBody>
          <a:bodyPr>
            <a:spAutoFit/>
          </a:bodyPr>
          <a:p>
            <a:pPr lvl="0" algn="ctr"/>
            <a:r>
              <a:rPr lang="en-US" altLang="zh-CN" sz="2800" b="1" err="1">
                <a:solidFill>
                  <a:srgbClr val="0000FF"/>
                </a:solidFill>
                <a:latin typeface="华文楷体" pitchFamily="2" charset="-122"/>
                <a:ea typeface="华文楷体" pitchFamily="2" charset="-122"/>
              </a:rPr>
              <a:t>chù</a:t>
            </a:r>
            <a:endParaRPr lang="zh-CN" altLang="en-US" sz="2800" dirty="0">
              <a:solidFill>
                <a:srgbClr val="0000FF"/>
              </a:solidFill>
              <a:latin typeface="华文楷体" pitchFamily="2" charset="-122"/>
              <a:ea typeface="华文楷体" pitchFamily="2" charset="-122"/>
            </a:endParaRPr>
          </a:p>
        </p:txBody>
      </p:sp>
      <p:sp>
        <p:nvSpPr>
          <p:cNvPr id="28" name="矩形 27"/>
          <p:cNvSpPr/>
          <p:nvPr/>
        </p:nvSpPr>
        <p:spPr>
          <a:xfrm>
            <a:off x="1677988" y="2833688"/>
            <a:ext cx="996950" cy="522288"/>
          </a:xfrm>
          <a:prstGeom prst="rect">
            <a:avLst/>
          </a:prstGeom>
        </p:spPr>
        <p:txBody>
          <a:bodyPr>
            <a:spAutoFit/>
          </a:bodyPr>
          <a:p>
            <a:pPr lvl="0" algn="ctr"/>
            <a:r>
              <a:rPr lang="en-US" altLang="zh-CN" sz="2800" b="1" err="1">
                <a:solidFill>
                  <a:srgbClr val="0000FF"/>
                </a:solidFill>
                <a:latin typeface="华文楷体" pitchFamily="2" charset="-122"/>
                <a:ea typeface="华文楷体" pitchFamily="2" charset="-122"/>
              </a:rPr>
              <a:t>zhá</a:t>
            </a:r>
            <a:endParaRPr lang="zh-CN" altLang="en-US" sz="2800" dirty="0">
              <a:solidFill>
                <a:srgbClr val="0000FF"/>
              </a:solidFill>
              <a:latin typeface="华文楷体" pitchFamily="2" charset="-122"/>
              <a:ea typeface="华文楷体" pitchFamily="2" charset="-122"/>
            </a:endParaRPr>
          </a:p>
        </p:txBody>
      </p:sp>
      <p:sp>
        <p:nvSpPr>
          <p:cNvPr id="29" name="矩形 28"/>
          <p:cNvSpPr/>
          <p:nvPr/>
        </p:nvSpPr>
        <p:spPr>
          <a:xfrm>
            <a:off x="4494213" y="2833688"/>
            <a:ext cx="1839913" cy="522288"/>
          </a:xfrm>
          <a:prstGeom prst="rect">
            <a:avLst/>
          </a:prstGeom>
        </p:spPr>
        <p:txBody>
          <a:bodyPr>
            <a:spAutoFit/>
          </a:bodyPr>
          <a:p>
            <a:pPr lvl="0" algn="ctr"/>
            <a:r>
              <a:rPr lang="en-US" altLang="zh-CN" sz="2800" b="1" err="1">
                <a:solidFill>
                  <a:srgbClr val="0000FF"/>
                </a:solidFill>
                <a:latin typeface="华文楷体" pitchFamily="2" charset="-122"/>
                <a:ea typeface="华文楷体" pitchFamily="2" charset="-122"/>
              </a:rPr>
              <a:t>pái</a:t>
            </a:r>
            <a:r>
              <a:rPr lang="en-US" altLang="zh-CN" sz="2800" b="1">
                <a:solidFill>
                  <a:srgbClr val="0000FF"/>
                </a:solidFill>
                <a:latin typeface="华文楷体" pitchFamily="2" charset="-122"/>
                <a:ea typeface="华文楷体" pitchFamily="2" charset="-122"/>
              </a:rPr>
              <a:t> </a:t>
            </a:r>
            <a:r>
              <a:rPr lang="en-US" altLang="zh-CN" sz="2800" b="1" err="1">
                <a:solidFill>
                  <a:srgbClr val="0000FF"/>
                </a:solidFill>
                <a:latin typeface="华文楷体" pitchFamily="2" charset="-122"/>
                <a:ea typeface="华文楷体" pitchFamily="2" charset="-122"/>
              </a:rPr>
              <a:t>huái</a:t>
            </a:r>
            <a:endParaRPr lang="zh-CN" altLang="en-US" sz="2800" dirty="0">
              <a:solidFill>
                <a:srgbClr val="0000FF"/>
              </a:solidFill>
              <a:latin typeface="华文楷体" pitchFamily="2" charset="-122"/>
              <a:ea typeface="华文楷体" pitchFamily="2" charset="-122"/>
            </a:endParaRPr>
          </a:p>
        </p:txBody>
      </p:sp>
      <p:sp>
        <p:nvSpPr>
          <p:cNvPr id="46" name="矩形 45"/>
          <p:cNvSpPr/>
          <p:nvPr/>
        </p:nvSpPr>
        <p:spPr>
          <a:xfrm>
            <a:off x="7381875" y="2882900"/>
            <a:ext cx="996950" cy="522288"/>
          </a:xfrm>
          <a:prstGeom prst="rect">
            <a:avLst/>
          </a:prstGeom>
        </p:spPr>
        <p:txBody>
          <a:bodyPr>
            <a:spAutoFit/>
          </a:bodyPr>
          <a:p>
            <a:pPr lvl="0" algn="ctr"/>
            <a:r>
              <a:rPr lang="en-US" altLang="zh-CN" sz="2800" b="1" err="1">
                <a:solidFill>
                  <a:srgbClr val="0000FF"/>
                </a:solidFill>
                <a:latin typeface="华文楷体" pitchFamily="2" charset="-122"/>
                <a:ea typeface="华文楷体" pitchFamily="2" charset="-122"/>
              </a:rPr>
              <a:t>fěi</a:t>
            </a:r>
            <a:endParaRPr lang="zh-CN" altLang="en-US" sz="2800" dirty="0">
              <a:solidFill>
                <a:srgbClr val="0000FF"/>
              </a:solidFill>
              <a:latin typeface="华文楷体" pitchFamily="2" charset="-122"/>
              <a:ea typeface="华文楷体" pitchFamily="2" charset="-122"/>
            </a:endParaRPr>
          </a:p>
        </p:txBody>
      </p:sp>
      <p:sp>
        <p:nvSpPr>
          <p:cNvPr id="53" name="矩形 52"/>
          <p:cNvSpPr/>
          <p:nvPr/>
        </p:nvSpPr>
        <p:spPr>
          <a:xfrm>
            <a:off x="1663700" y="3497263"/>
            <a:ext cx="996950" cy="522288"/>
          </a:xfrm>
          <a:prstGeom prst="rect">
            <a:avLst/>
          </a:prstGeom>
        </p:spPr>
        <p:txBody>
          <a:bodyPr>
            <a:spAutoFit/>
          </a:bodyPr>
          <a:p>
            <a:pPr lvl="0" algn="ctr"/>
            <a:r>
              <a:rPr lang="en-US" altLang="zh-CN" sz="2800" b="1" err="1">
                <a:solidFill>
                  <a:srgbClr val="0000FF"/>
                </a:solidFill>
                <a:latin typeface="华文楷体" pitchFamily="2" charset="-122"/>
                <a:ea typeface="华文楷体" pitchFamily="2" charset="-122"/>
              </a:rPr>
              <a:t>chān</a:t>
            </a:r>
            <a:endParaRPr lang="zh-CN" altLang="en-US" sz="2800" dirty="0">
              <a:solidFill>
                <a:srgbClr val="0000FF"/>
              </a:solidFill>
              <a:latin typeface="华文楷体" pitchFamily="2" charset="-122"/>
              <a:ea typeface="华文楷体" pitchFamily="2" charset="-122"/>
            </a:endParaRPr>
          </a:p>
        </p:txBody>
      </p:sp>
      <p:sp>
        <p:nvSpPr>
          <p:cNvPr id="54" name="矩形 53"/>
          <p:cNvSpPr/>
          <p:nvPr/>
        </p:nvSpPr>
        <p:spPr>
          <a:xfrm>
            <a:off x="4529138" y="3492500"/>
            <a:ext cx="996950" cy="522288"/>
          </a:xfrm>
          <a:prstGeom prst="rect">
            <a:avLst/>
          </a:prstGeom>
        </p:spPr>
        <p:txBody>
          <a:bodyPr>
            <a:spAutoFit/>
          </a:bodyPr>
          <a:p>
            <a:pPr lvl="0" algn="ctr"/>
            <a:r>
              <a:rPr lang="en-US" altLang="zh-CN" sz="2800" b="1" err="1">
                <a:solidFill>
                  <a:srgbClr val="0000FF"/>
                </a:solidFill>
                <a:latin typeface="华文楷体" pitchFamily="2" charset="-122"/>
                <a:ea typeface="华文楷体" pitchFamily="2" charset="-122"/>
              </a:rPr>
              <a:t>yàn</a:t>
            </a:r>
            <a:endParaRPr lang="zh-CN" altLang="en-US" sz="2800" dirty="0">
              <a:solidFill>
                <a:srgbClr val="0000FF"/>
              </a:solidFill>
              <a:latin typeface="华文楷体" pitchFamily="2" charset="-122"/>
              <a:ea typeface="华文楷体" pitchFamily="2" charset="-122"/>
            </a:endParaRPr>
          </a:p>
        </p:txBody>
      </p:sp>
      <p:sp>
        <p:nvSpPr>
          <p:cNvPr id="55" name="矩形 54"/>
          <p:cNvSpPr/>
          <p:nvPr/>
        </p:nvSpPr>
        <p:spPr>
          <a:xfrm>
            <a:off x="7381875" y="3503613"/>
            <a:ext cx="996950" cy="522288"/>
          </a:xfrm>
          <a:prstGeom prst="rect">
            <a:avLst/>
          </a:prstGeom>
        </p:spPr>
        <p:txBody>
          <a:bodyPr>
            <a:spAutoFit/>
          </a:bodyPr>
          <a:p>
            <a:pPr lvl="0" algn="ctr"/>
            <a:r>
              <a:rPr lang="en-US" altLang="zh-CN" sz="2800" b="1" err="1">
                <a:solidFill>
                  <a:srgbClr val="0000FF"/>
                </a:solidFill>
                <a:latin typeface="华文楷体" pitchFamily="2" charset="-122"/>
                <a:ea typeface="华文楷体" pitchFamily="2" charset="-122"/>
              </a:rPr>
              <a:t>zhàn</a:t>
            </a:r>
            <a:endParaRPr lang="zh-CN" altLang="en-US" sz="2800" dirty="0">
              <a:solidFill>
                <a:srgbClr val="0000FF"/>
              </a:solidFill>
              <a:latin typeface="华文楷体" pitchFamily="2" charset="-122"/>
              <a:ea typeface="华文楷体" pitchFamily="2" charset="-122"/>
            </a:endParaRPr>
          </a:p>
        </p:txBody>
      </p:sp>
      <p:sp>
        <p:nvSpPr>
          <p:cNvPr id="56" name="矩形 55"/>
          <p:cNvSpPr/>
          <p:nvPr/>
        </p:nvSpPr>
        <p:spPr>
          <a:xfrm>
            <a:off x="1677988" y="4124325"/>
            <a:ext cx="996950" cy="522288"/>
          </a:xfrm>
          <a:prstGeom prst="rect">
            <a:avLst/>
          </a:prstGeom>
        </p:spPr>
        <p:txBody>
          <a:bodyPr>
            <a:spAutoFit/>
          </a:bodyPr>
          <a:p>
            <a:pPr lvl="0" algn="ctr"/>
            <a:r>
              <a:rPr lang="en-US" altLang="zh-CN" sz="2800" b="1" err="1">
                <a:solidFill>
                  <a:srgbClr val="0000FF"/>
                </a:solidFill>
                <a:latin typeface="华文楷体" pitchFamily="2" charset="-122"/>
                <a:ea typeface="华文楷体" pitchFamily="2" charset="-122"/>
              </a:rPr>
              <a:t>qú</a:t>
            </a:r>
            <a:endParaRPr lang="zh-CN" altLang="en-US" sz="2800" dirty="0">
              <a:solidFill>
                <a:srgbClr val="0000FF"/>
              </a:solidFill>
              <a:latin typeface="华文楷体" pitchFamily="2" charset="-122"/>
              <a:ea typeface="华文楷体" pitchFamily="2" charset="-122"/>
            </a:endParaRPr>
          </a:p>
        </p:txBody>
      </p:sp>
      <p:sp>
        <p:nvSpPr>
          <p:cNvPr id="57" name="矩形 56"/>
          <p:cNvSpPr/>
          <p:nvPr/>
        </p:nvSpPr>
        <p:spPr>
          <a:xfrm>
            <a:off x="4357688" y="4124325"/>
            <a:ext cx="1738313" cy="522288"/>
          </a:xfrm>
          <a:prstGeom prst="rect">
            <a:avLst/>
          </a:prstGeom>
        </p:spPr>
        <p:txBody>
          <a:bodyPr>
            <a:spAutoFit/>
          </a:bodyPr>
          <a:p>
            <a:pPr lvl="0" algn="ctr"/>
            <a:r>
              <a:rPr lang="en-US" altLang="zh-CN" sz="2800" b="1" err="1">
                <a:solidFill>
                  <a:srgbClr val="0000FF"/>
                </a:solidFill>
                <a:latin typeface="华文楷体" pitchFamily="2" charset="-122"/>
                <a:ea typeface="华文楷体" pitchFamily="2" charset="-122"/>
              </a:rPr>
              <a:t>cā</a:t>
            </a:r>
            <a:r>
              <a:rPr lang="en-US" altLang="zh-CN" sz="2800" b="1">
                <a:solidFill>
                  <a:srgbClr val="0000FF"/>
                </a:solidFill>
                <a:latin typeface="华文楷体" pitchFamily="2" charset="-122"/>
                <a:ea typeface="华文楷体" pitchFamily="2" charset="-122"/>
              </a:rPr>
              <a:t> </a:t>
            </a:r>
            <a:r>
              <a:rPr lang="en-US" altLang="zh-CN" sz="2800" b="1" err="1">
                <a:solidFill>
                  <a:srgbClr val="0000FF"/>
                </a:solidFill>
                <a:latin typeface="华文楷体" pitchFamily="2" charset="-122"/>
                <a:ea typeface="华文楷体" pitchFamily="2" charset="-122"/>
              </a:rPr>
              <a:t>shì</a:t>
            </a:r>
            <a:endParaRPr lang="zh-CN" altLang="en-US" sz="2800" dirty="0">
              <a:solidFill>
                <a:srgbClr val="0000FF"/>
              </a:solidFill>
              <a:latin typeface="华文楷体" pitchFamily="2" charset="-122"/>
              <a:ea typeface="华文楷体" pitchFamily="2" charset="-122"/>
            </a:endParaRPr>
          </a:p>
        </p:txBody>
      </p:sp>
      <p:sp>
        <p:nvSpPr>
          <p:cNvPr id="58" name="矩形 57"/>
          <p:cNvSpPr/>
          <p:nvPr/>
        </p:nvSpPr>
        <p:spPr>
          <a:xfrm>
            <a:off x="7381875" y="4124325"/>
            <a:ext cx="996950" cy="522288"/>
          </a:xfrm>
          <a:prstGeom prst="rect">
            <a:avLst/>
          </a:prstGeom>
        </p:spPr>
        <p:txBody>
          <a:bodyPr>
            <a:spAutoFit/>
          </a:bodyPr>
          <a:p>
            <a:pPr lvl="0" algn="ctr"/>
            <a:r>
              <a:rPr lang="en-US" altLang="zh-CN" sz="2800" b="1" err="1">
                <a:solidFill>
                  <a:srgbClr val="0000FF"/>
                </a:solidFill>
                <a:latin typeface="华文楷体" pitchFamily="2" charset="-122"/>
                <a:ea typeface="华文楷体" pitchFamily="2" charset="-122"/>
              </a:rPr>
              <a:t>shuò</a:t>
            </a:r>
            <a:endParaRPr lang="zh-CN" altLang="en-US" sz="2800" dirty="0">
              <a:solidFill>
                <a:srgbClr val="0000FF"/>
              </a:solidFill>
              <a:latin typeface="华文楷体" pitchFamily="2" charset="-122"/>
              <a:ea typeface="华文楷体" pitchFamily="2" charset="-122"/>
            </a:endParaRPr>
          </a:p>
        </p:txBody>
      </p:sp>
      <p:sp>
        <p:nvSpPr>
          <p:cNvPr id="59" name="矩形 58"/>
          <p:cNvSpPr/>
          <p:nvPr/>
        </p:nvSpPr>
        <p:spPr>
          <a:xfrm>
            <a:off x="1550988" y="4768850"/>
            <a:ext cx="1790700" cy="522288"/>
          </a:xfrm>
          <a:prstGeom prst="rect">
            <a:avLst/>
          </a:prstGeom>
        </p:spPr>
        <p:txBody>
          <a:bodyPr>
            <a:spAutoFit/>
          </a:bodyPr>
          <a:p>
            <a:pPr lvl="0" algn="ctr"/>
            <a:r>
              <a:rPr lang="en-US" altLang="zh-CN" sz="2800" b="1" err="1">
                <a:solidFill>
                  <a:srgbClr val="0000FF"/>
                </a:solidFill>
                <a:latin typeface="华文楷体" pitchFamily="2" charset="-122"/>
                <a:ea typeface="华文楷体" pitchFamily="2" charset="-122"/>
              </a:rPr>
              <a:t>ɡū</a:t>
            </a:r>
            <a:r>
              <a:rPr lang="en-US" altLang="zh-CN" sz="2800" b="1">
                <a:solidFill>
                  <a:srgbClr val="0000FF"/>
                </a:solidFill>
                <a:latin typeface="华文楷体" pitchFamily="2" charset="-122"/>
                <a:ea typeface="华文楷体" pitchFamily="2" charset="-122"/>
              </a:rPr>
              <a:t> </a:t>
            </a:r>
            <a:r>
              <a:rPr lang="en-US" altLang="zh-CN" sz="2800" b="1" err="1">
                <a:solidFill>
                  <a:srgbClr val="0000FF"/>
                </a:solidFill>
                <a:latin typeface="华文楷体" pitchFamily="2" charset="-122"/>
                <a:ea typeface="华文楷体" pitchFamily="2" charset="-122"/>
              </a:rPr>
              <a:t>dōnɡ</a:t>
            </a:r>
            <a:endParaRPr lang="zh-CN" altLang="en-US" sz="2800" dirty="0">
              <a:solidFill>
                <a:srgbClr val="0000FF"/>
              </a:solidFill>
              <a:latin typeface="华文楷体" pitchFamily="2" charset="-122"/>
              <a:ea typeface="华文楷体" pitchFamily="2" charset="-122"/>
            </a:endParaRPr>
          </a:p>
        </p:txBody>
      </p:sp>
      <p:sp>
        <p:nvSpPr>
          <p:cNvPr id="60" name="矩形 59"/>
          <p:cNvSpPr/>
          <p:nvPr/>
        </p:nvSpPr>
        <p:spPr>
          <a:xfrm>
            <a:off x="4916488" y="4814888"/>
            <a:ext cx="996950" cy="522288"/>
          </a:xfrm>
          <a:prstGeom prst="rect">
            <a:avLst/>
          </a:prstGeom>
        </p:spPr>
        <p:txBody>
          <a:bodyPr>
            <a:spAutoFit/>
          </a:bodyPr>
          <a:p>
            <a:pPr lvl="0" algn="ctr"/>
            <a:r>
              <a:rPr lang="en-US" altLang="zh-CN" sz="2800" b="1" err="1">
                <a:solidFill>
                  <a:srgbClr val="0000FF"/>
                </a:solidFill>
                <a:latin typeface="华文楷体" pitchFamily="2" charset="-122"/>
                <a:ea typeface="华文楷体" pitchFamily="2" charset="-122"/>
              </a:rPr>
              <a:t>bǎi</a:t>
            </a:r>
            <a:endParaRPr lang="zh-CN" altLang="en-US" sz="2800" dirty="0">
              <a:solidFill>
                <a:srgbClr val="0000FF"/>
              </a:solidFill>
              <a:latin typeface="华文楷体" pitchFamily="2" charset="-122"/>
              <a:ea typeface="华文楷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fade">
                                      <p:cBhvr>
                                        <p:cTn id="14" dur="1000"/>
                                        <p:tgtEl>
                                          <p:spTgt spid="26"/>
                                        </p:tgtEl>
                                      </p:cBhvr>
                                    </p:animEffect>
                                    <p:anim calcmode="lin" valueType="num">
                                      <p:cBhvr>
                                        <p:cTn id="15" dur="1000" fill="hold"/>
                                        <p:tgtEl>
                                          <p:spTgt spid="26"/>
                                        </p:tgtEl>
                                        <p:attrNameLst>
                                          <p:attrName>ppt_x</p:attrName>
                                        </p:attrNameLst>
                                      </p:cBhvr>
                                      <p:tavLst>
                                        <p:tav tm="0">
                                          <p:val>
                                            <p:strVal val="#ppt_x"/>
                                          </p:val>
                                        </p:tav>
                                        <p:tav tm="100000">
                                          <p:val>
                                            <p:strVal val="#ppt_x"/>
                                          </p:val>
                                        </p:tav>
                                      </p:tavLst>
                                    </p:anim>
                                    <p:anim calcmode="lin" valueType="num">
                                      <p:cBhvr>
                                        <p:cTn id="16"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1000"/>
                                        <p:tgtEl>
                                          <p:spTgt spid="27"/>
                                        </p:tgtEl>
                                      </p:cBhvr>
                                    </p:animEffect>
                                    <p:anim calcmode="lin" valueType="num">
                                      <p:cBhvr>
                                        <p:cTn id="22" dur="1000" fill="hold"/>
                                        <p:tgtEl>
                                          <p:spTgt spid="27"/>
                                        </p:tgtEl>
                                        <p:attrNameLst>
                                          <p:attrName>ppt_x</p:attrName>
                                        </p:attrNameLst>
                                      </p:cBhvr>
                                      <p:tavLst>
                                        <p:tav tm="0">
                                          <p:val>
                                            <p:strVal val="#ppt_x"/>
                                          </p:val>
                                        </p:tav>
                                        <p:tav tm="100000">
                                          <p:val>
                                            <p:strVal val="#ppt_x"/>
                                          </p:val>
                                        </p:tav>
                                      </p:tavLst>
                                    </p:anim>
                                    <p:anim calcmode="lin" valueType="num">
                                      <p:cBhvr>
                                        <p:cTn id="23"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1000"/>
                                        <p:tgtEl>
                                          <p:spTgt spid="28"/>
                                        </p:tgtEl>
                                      </p:cBhvr>
                                    </p:animEffect>
                                    <p:anim calcmode="lin" valueType="num">
                                      <p:cBhvr>
                                        <p:cTn id="29" dur="1000" fill="hold"/>
                                        <p:tgtEl>
                                          <p:spTgt spid="28"/>
                                        </p:tgtEl>
                                        <p:attrNameLst>
                                          <p:attrName>ppt_x</p:attrName>
                                        </p:attrNameLst>
                                      </p:cBhvr>
                                      <p:tavLst>
                                        <p:tav tm="0">
                                          <p:val>
                                            <p:strVal val="#ppt_x"/>
                                          </p:val>
                                        </p:tav>
                                        <p:tav tm="100000">
                                          <p:val>
                                            <p:strVal val="#ppt_x"/>
                                          </p:val>
                                        </p:tav>
                                      </p:tavLst>
                                    </p:anim>
                                    <p:anim calcmode="lin" valueType="num">
                                      <p:cBhvr>
                                        <p:cTn id="30"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1000"/>
                                        <p:tgtEl>
                                          <p:spTgt spid="29"/>
                                        </p:tgtEl>
                                      </p:cBhvr>
                                    </p:animEffect>
                                    <p:anim calcmode="lin" valueType="num">
                                      <p:cBhvr>
                                        <p:cTn id="36" dur="1000" fill="hold"/>
                                        <p:tgtEl>
                                          <p:spTgt spid="29"/>
                                        </p:tgtEl>
                                        <p:attrNameLst>
                                          <p:attrName>ppt_x</p:attrName>
                                        </p:attrNameLst>
                                      </p:cBhvr>
                                      <p:tavLst>
                                        <p:tav tm="0">
                                          <p:val>
                                            <p:strVal val="#ppt_x"/>
                                          </p:val>
                                        </p:tav>
                                        <p:tav tm="100000">
                                          <p:val>
                                            <p:strVal val="#ppt_x"/>
                                          </p:val>
                                        </p:tav>
                                      </p:tavLst>
                                    </p:anim>
                                    <p:anim calcmode="lin" valueType="num">
                                      <p:cBhvr>
                                        <p:cTn id="37"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46"/>
                                        </p:tgtEl>
                                        <p:attrNameLst>
                                          <p:attrName>style.visibility</p:attrName>
                                        </p:attrNameLst>
                                      </p:cBhvr>
                                      <p:to>
                                        <p:strVal val="visible"/>
                                      </p:to>
                                    </p:set>
                                    <p:animEffect transition="in" filter="fade">
                                      <p:cBhvr>
                                        <p:cTn id="42" dur="1000"/>
                                        <p:tgtEl>
                                          <p:spTgt spid="46"/>
                                        </p:tgtEl>
                                      </p:cBhvr>
                                    </p:animEffect>
                                    <p:anim calcmode="lin" valueType="num">
                                      <p:cBhvr>
                                        <p:cTn id="43" dur="1000" fill="hold"/>
                                        <p:tgtEl>
                                          <p:spTgt spid="46"/>
                                        </p:tgtEl>
                                        <p:attrNameLst>
                                          <p:attrName>ppt_x</p:attrName>
                                        </p:attrNameLst>
                                      </p:cBhvr>
                                      <p:tavLst>
                                        <p:tav tm="0">
                                          <p:val>
                                            <p:strVal val="#ppt_x"/>
                                          </p:val>
                                        </p:tav>
                                        <p:tav tm="100000">
                                          <p:val>
                                            <p:strVal val="#ppt_x"/>
                                          </p:val>
                                        </p:tav>
                                      </p:tavLst>
                                    </p:anim>
                                    <p:anim calcmode="lin" valueType="num">
                                      <p:cBhvr>
                                        <p:cTn id="44"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fade">
                                      <p:cBhvr>
                                        <p:cTn id="49" dur="1000"/>
                                        <p:tgtEl>
                                          <p:spTgt spid="53"/>
                                        </p:tgtEl>
                                      </p:cBhvr>
                                    </p:animEffect>
                                    <p:anim calcmode="lin" valueType="num">
                                      <p:cBhvr>
                                        <p:cTn id="50" dur="1000" fill="hold"/>
                                        <p:tgtEl>
                                          <p:spTgt spid="53"/>
                                        </p:tgtEl>
                                        <p:attrNameLst>
                                          <p:attrName>ppt_x</p:attrName>
                                        </p:attrNameLst>
                                      </p:cBhvr>
                                      <p:tavLst>
                                        <p:tav tm="0">
                                          <p:val>
                                            <p:strVal val="#ppt_x"/>
                                          </p:val>
                                        </p:tav>
                                        <p:tav tm="100000">
                                          <p:val>
                                            <p:strVal val="#ppt_x"/>
                                          </p:val>
                                        </p:tav>
                                      </p:tavLst>
                                    </p:anim>
                                    <p:anim calcmode="lin" valueType="num">
                                      <p:cBhvr>
                                        <p:cTn id="51"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54"/>
                                        </p:tgtEl>
                                        <p:attrNameLst>
                                          <p:attrName>style.visibility</p:attrName>
                                        </p:attrNameLst>
                                      </p:cBhvr>
                                      <p:to>
                                        <p:strVal val="visible"/>
                                      </p:to>
                                    </p:set>
                                    <p:animEffect transition="in" filter="fade">
                                      <p:cBhvr>
                                        <p:cTn id="56" dur="1000"/>
                                        <p:tgtEl>
                                          <p:spTgt spid="54"/>
                                        </p:tgtEl>
                                      </p:cBhvr>
                                    </p:animEffect>
                                    <p:anim calcmode="lin" valueType="num">
                                      <p:cBhvr>
                                        <p:cTn id="57" dur="1000" fill="hold"/>
                                        <p:tgtEl>
                                          <p:spTgt spid="54"/>
                                        </p:tgtEl>
                                        <p:attrNameLst>
                                          <p:attrName>ppt_x</p:attrName>
                                        </p:attrNameLst>
                                      </p:cBhvr>
                                      <p:tavLst>
                                        <p:tav tm="0">
                                          <p:val>
                                            <p:strVal val="#ppt_x"/>
                                          </p:val>
                                        </p:tav>
                                        <p:tav tm="100000">
                                          <p:val>
                                            <p:strVal val="#ppt_x"/>
                                          </p:val>
                                        </p:tav>
                                      </p:tavLst>
                                    </p:anim>
                                    <p:anim calcmode="lin" valueType="num">
                                      <p:cBhvr>
                                        <p:cTn id="58"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55"/>
                                        </p:tgtEl>
                                        <p:attrNameLst>
                                          <p:attrName>style.visibility</p:attrName>
                                        </p:attrNameLst>
                                      </p:cBhvr>
                                      <p:to>
                                        <p:strVal val="visible"/>
                                      </p:to>
                                    </p:set>
                                    <p:animEffect transition="in" filter="fade">
                                      <p:cBhvr>
                                        <p:cTn id="63" dur="1000"/>
                                        <p:tgtEl>
                                          <p:spTgt spid="55"/>
                                        </p:tgtEl>
                                      </p:cBhvr>
                                    </p:animEffect>
                                    <p:anim calcmode="lin" valueType="num">
                                      <p:cBhvr>
                                        <p:cTn id="64" dur="1000" fill="hold"/>
                                        <p:tgtEl>
                                          <p:spTgt spid="55"/>
                                        </p:tgtEl>
                                        <p:attrNameLst>
                                          <p:attrName>ppt_x</p:attrName>
                                        </p:attrNameLst>
                                      </p:cBhvr>
                                      <p:tavLst>
                                        <p:tav tm="0">
                                          <p:val>
                                            <p:strVal val="#ppt_x"/>
                                          </p:val>
                                        </p:tav>
                                        <p:tav tm="100000">
                                          <p:val>
                                            <p:strVal val="#ppt_x"/>
                                          </p:val>
                                        </p:tav>
                                      </p:tavLst>
                                    </p:anim>
                                    <p:anim calcmode="lin" valueType="num">
                                      <p:cBhvr>
                                        <p:cTn id="65"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56"/>
                                        </p:tgtEl>
                                        <p:attrNameLst>
                                          <p:attrName>style.visibility</p:attrName>
                                        </p:attrNameLst>
                                      </p:cBhvr>
                                      <p:to>
                                        <p:strVal val="visible"/>
                                      </p:to>
                                    </p:set>
                                    <p:animEffect transition="in" filter="fade">
                                      <p:cBhvr>
                                        <p:cTn id="70" dur="1000"/>
                                        <p:tgtEl>
                                          <p:spTgt spid="56"/>
                                        </p:tgtEl>
                                      </p:cBhvr>
                                    </p:animEffect>
                                    <p:anim calcmode="lin" valueType="num">
                                      <p:cBhvr>
                                        <p:cTn id="71" dur="1000" fill="hold"/>
                                        <p:tgtEl>
                                          <p:spTgt spid="56"/>
                                        </p:tgtEl>
                                        <p:attrNameLst>
                                          <p:attrName>ppt_x</p:attrName>
                                        </p:attrNameLst>
                                      </p:cBhvr>
                                      <p:tavLst>
                                        <p:tav tm="0">
                                          <p:val>
                                            <p:strVal val="#ppt_x"/>
                                          </p:val>
                                        </p:tav>
                                        <p:tav tm="100000">
                                          <p:val>
                                            <p:strVal val="#ppt_x"/>
                                          </p:val>
                                        </p:tav>
                                      </p:tavLst>
                                    </p:anim>
                                    <p:anim calcmode="lin" valueType="num">
                                      <p:cBhvr>
                                        <p:cTn id="72"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57"/>
                                        </p:tgtEl>
                                        <p:attrNameLst>
                                          <p:attrName>style.visibility</p:attrName>
                                        </p:attrNameLst>
                                      </p:cBhvr>
                                      <p:to>
                                        <p:strVal val="visible"/>
                                      </p:to>
                                    </p:set>
                                    <p:animEffect transition="in" filter="fade">
                                      <p:cBhvr>
                                        <p:cTn id="77" dur="1000"/>
                                        <p:tgtEl>
                                          <p:spTgt spid="57"/>
                                        </p:tgtEl>
                                      </p:cBhvr>
                                    </p:animEffect>
                                    <p:anim calcmode="lin" valueType="num">
                                      <p:cBhvr>
                                        <p:cTn id="78" dur="1000" fill="hold"/>
                                        <p:tgtEl>
                                          <p:spTgt spid="57"/>
                                        </p:tgtEl>
                                        <p:attrNameLst>
                                          <p:attrName>ppt_x</p:attrName>
                                        </p:attrNameLst>
                                      </p:cBhvr>
                                      <p:tavLst>
                                        <p:tav tm="0">
                                          <p:val>
                                            <p:strVal val="#ppt_x"/>
                                          </p:val>
                                        </p:tav>
                                        <p:tav tm="100000">
                                          <p:val>
                                            <p:strVal val="#ppt_x"/>
                                          </p:val>
                                        </p:tav>
                                      </p:tavLst>
                                    </p:anim>
                                    <p:anim calcmode="lin" valueType="num">
                                      <p:cBhvr>
                                        <p:cTn id="79"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58"/>
                                        </p:tgtEl>
                                        <p:attrNameLst>
                                          <p:attrName>style.visibility</p:attrName>
                                        </p:attrNameLst>
                                      </p:cBhvr>
                                      <p:to>
                                        <p:strVal val="visible"/>
                                      </p:to>
                                    </p:set>
                                    <p:animEffect transition="in" filter="fade">
                                      <p:cBhvr>
                                        <p:cTn id="84" dur="1000"/>
                                        <p:tgtEl>
                                          <p:spTgt spid="58"/>
                                        </p:tgtEl>
                                      </p:cBhvr>
                                    </p:animEffect>
                                    <p:anim calcmode="lin" valueType="num">
                                      <p:cBhvr>
                                        <p:cTn id="85" dur="1000" fill="hold"/>
                                        <p:tgtEl>
                                          <p:spTgt spid="58"/>
                                        </p:tgtEl>
                                        <p:attrNameLst>
                                          <p:attrName>ppt_x</p:attrName>
                                        </p:attrNameLst>
                                      </p:cBhvr>
                                      <p:tavLst>
                                        <p:tav tm="0">
                                          <p:val>
                                            <p:strVal val="#ppt_x"/>
                                          </p:val>
                                        </p:tav>
                                        <p:tav tm="100000">
                                          <p:val>
                                            <p:strVal val="#ppt_x"/>
                                          </p:val>
                                        </p:tav>
                                      </p:tavLst>
                                    </p:anim>
                                    <p:anim calcmode="lin" valueType="num">
                                      <p:cBhvr>
                                        <p:cTn id="86"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grpId="0" nodeType="clickEffect">
                                  <p:stCondLst>
                                    <p:cond delay="0"/>
                                  </p:stCondLst>
                                  <p:childTnLst>
                                    <p:set>
                                      <p:cBhvr>
                                        <p:cTn id="90" dur="1" fill="hold">
                                          <p:stCondLst>
                                            <p:cond delay="0"/>
                                          </p:stCondLst>
                                        </p:cTn>
                                        <p:tgtEl>
                                          <p:spTgt spid="59"/>
                                        </p:tgtEl>
                                        <p:attrNameLst>
                                          <p:attrName>style.visibility</p:attrName>
                                        </p:attrNameLst>
                                      </p:cBhvr>
                                      <p:to>
                                        <p:strVal val="visible"/>
                                      </p:to>
                                    </p:set>
                                    <p:animEffect transition="in" filter="fade">
                                      <p:cBhvr>
                                        <p:cTn id="91" dur="1000"/>
                                        <p:tgtEl>
                                          <p:spTgt spid="59"/>
                                        </p:tgtEl>
                                      </p:cBhvr>
                                    </p:animEffect>
                                    <p:anim calcmode="lin" valueType="num">
                                      <p:cBhvr>
                                        <p:cTn id="92" dur="1000" fill="hold"/>
                                        <p:tgtEl>
                                          <p:spTgt spid="59"/>
                                        </p:tgtEl>
                                        <p:attrNameLst>
                                          <p:attrName>ppt_x</p:attrName>
                                        </p:attrNameLst>
                                      </p:cBhvr>
                                      <p:tavLst>
                                        <p:tav tm="0">
                                          <p:val>
                                            <p:strVal val="#ppt_x"/>
                                          </p:val>
                                        </p:tav>
                                        <p:tav tm="100000">
                                          <p:val>
                                            <p:strVal val="#ppt_x"/>
                                          </p:val>
                                        </p:tav>
                                      </p:tavLst>
                                    </p:anim>
                                    <p:anim calcmode="lin" valueType="num">
                                      <p:cBhvr>
                                        <p:cTn id="93"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42" presetClass="entr" presetSubtype="0" fill="hold" grpId="0" nodeType="clickEffect">
                                  <p:stCondLst>
                                    <p:cond delay="0"/>
                                  </p:stCondLst>
                                  <p:childTnLst>
                                    <p:set>
                                      <p:cBhvr>
                                        <p:cTn id="97" dur="1" fill="hold">
                                          <p:stCondLst>
                                            <p:cond delay="0"/>
                                          </p:stCondLst>
                                        </p:cTn>
                                        <p:tgtEl>
                                          <p:spTgt spid="60"/>
                                        </p:tgtEl>
                                        <p:attrNameLst>
                                          <p:attrName>style.visibility</p:attrName>
                                        </p:attrNameLst>
                                      </p:cBhvr>
                                      <p:to>
                                        <p:strVal val="visible"/>
                                      </p:to>
                                    </p:set>
                                    <p:animEffect transition="in" filter="fade">
                                      <p:cBhvr>
                                        <p:cTn id="98" dur="1000"/>
                                        <p:tgtEl>
                                          <p:spTgt spid="60"/>
                                        </p:tgtEl>
                                      </p:cBhvr>
                                    </p:animEffect>
                                    <p:anim calcmode="lin" valueType="num">
                                      <p:cBhvr>
                                        <p:cTn id="99" dur="1000" fill="hold"/>
                                        <p:tgtEl>
                                          <p:spTgt spid="60"/>
                                        </p:tgtEl>
                                        <p:attrNameLst>
                                          <p:attrName>ppt_x</p:attrName>
                                        </p:attrNameLst>
                                      </p:cBhvr>
                                      <p:tavLst>
                                        <p:tav tm="0">
                                          <p:val>
                                            <p:strVal val="#ppt_x"/>
                                          </p:val>
                                        </p:tav>
                                        <p:tav tm="100000">
                                          <p:val>
                                            <p:strVal val="#ppt_x"/>
                                          </p:val>
                                        </p:tav>
                                      </p:tavLst>
                                    </p:anim>
                                    <p:anim calcmode="lin" valueType="num">
                                      <p:cBhvr>
                                        <p:cTn id="100"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P spid="46" grpId="0"/>
      <p:bldP spid="53" grpId="0"/>
      <p:bldP spid="54" grpId="0"/>
      <p:bldP spid="55" grpId="0"/>
      <p:bldP spid="56" grpId="0"/>
      <p:bldP spid="57" grpId="0"/>
      <p:bldP spid="58" grpId="0"/>
      <p:bldP spid="59" grpId="0"/>
      <p:bldP spid="60" grpId="0"/>
    </p:bldLst>
  </p:timing>
</p:sld>
</file>

<file path=ppt/theme/_rels/them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image" Target="../media/image4.jpeg"/></Relationships>
</file>

<file path=ppt/theme/_rels/them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image" Target="../media/image4.jpeg"/></Relationships>
</file>

<file path=ppt/theme/_rels/them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image" Target="../media/image4.jpeg"/></Relationships>
</file>

<file path=ppt/theme/_rels/them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image" Target="../media/image4.jpeg"/></Relationships>
</file>

<file path=ppt/theme/_rels/them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image" Target="../media/image4.jpeg"/></Relationships>
</file>

<file path=ppt/theme/theme1.xml><?xml version="1.0" encoding="utf-8"?>
<a:theme xmlns:a="http://schemas.openxmlformats.org/drawingml/2006/main" name="微信PPT母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龙腾四海">
  <a:themeElements>
    <a:clrScheme name="龙腾四海">
      <a:dk1>
        <a:sysClr val="windowText" lastClr="000000"/>
      </a:dk1>
      <a:lt1>
        <a:sysClr val="window" lastClr="FFFFFF"/>
      </a:lt1>
      <a:dk2>
        <a:srgbClr val="001B36"/>
      </a:dk2>
      <a:lt2>
        <a:srgbClr val="EDF8FE"/>
      </a:lt2>
      <a:accent1>
        <a:srgbClr val="477AB1"/>
      </a:accent1>
      <a:accent2>
        <a:srgbClr val="51848E"/>
      </a:accent2>
      <a:accent3>
        <a:srgbClr val="7B9B57"/>
      </a:accent3>
      <a:accent4>
        <a:srgbClr val="8B8D8C"/>
      </a:accent4>
      <a:accent5>
        <a:srgbClr val="8B7396"/>
      </a:accent5>
      <a:accent6>
        <a:srgbClr val="E89A53"/>
      </a:accent6>
      <a:hlink>
        <a:srgbClr val="0080FF"/>
      </a:hlink>
      <a:folHlink>
        <a:srgbClr val="FF00FF"/>
      </a:folHlink>
    </a:clrScheme>
    <a:fontScheme name="龙腾四海">
      <a:majorFont>
        <a:latin typeface="Maiandra GD"/>
        <a:ea typeface=""/>
        <a:cs typeface=""/>
        <a:font script="CYRL" typeface="Times New Roman"/>
        <a:font script="GREK" typeface="Times New Roman"/>
        <a:font script="Jpan" typeface="ＭＳ Ｐゴシック"/>
        <a:font script="Hang" typeface="HY중고딕"/>
        <a:font script="Hans" typeface="隶书"/>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mbria"/>
        <a:ea typeface=""/>
        <a:cs typeface=""/>
        <a:font script="Jpan" typeface="ＭＳ Ｐ明朝"/>
        <a:font script="Hang" typeface="HY견명조"/>
        <a:font script="Hans" typeface="华文楷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龙腾四海">
      <a:fillStyleLst>
        <a:solidFill>
          <a:schemeClr val="phClr">
            <a:tint val="100000"/>
            <a:shade val="100000"/>
            <a:hueMod val="100000"/>
            <a:satMod val="100000"/>
          </a:schemeClr>
        </a:solidFill>
        <a:gradFill rotWithShape="1">
          <a:gsLst>
            <a:gs pos="0">
              <a:schemeClr val="phClr">
                <a:tint val="100000"/>
                <a:shade val="50000"/>
                <a:hueMod val="100000"/>
                <a:satMod val="250000"/>
              </a:schemeClr>
            </a:gs>
            <a:gs pos="75000">
              <a:schemeClr val="phClr">
                <a:tint val="80000"/>
                <a:shade val="100000"/>
                <a:hueMod val="100000"/>
                <a:satMod val="375000"/>
              </a:schemeClr>
            </a:gs>
            <a:gs pos="100000">
              <a:schemeClr val="phClr">
                <a:tint val="50000"/>
                <a:shade val="100000"/>
                <a:hueMod val="100000"/>
                <a:satMod val="500000"/>
              </a:schemeClr>
            </a:gs>
          </a:gsLst>
          <a:lin ang="16200000" scaled="1"/>
        </a:gradFill>
        <a:blipFill>
          <a:blip xmlns:r="http://schemas.openxmlformats.org/officeDocument/2006/relationships" r:embed="rId1">
            <a:duotone>
              <a:schemeClr val="phClr">
                <a:tint val="100000"/>
                <a:shade val="50000"/>
                <a:hueMod val="100000"/>
                <a:satMod val="100000"/>
              </a:schemeClr>
              <a:schemeClr val="phClr">
                <a:tint val="100000"/>
                <a:shade val="75000"/>
                <a:hueMod val="100000"/>
                <a:satMod val="100000"/>
              </a:schemeClr>
            </a:duotone>
          </a:blip>
          <a:tile tx="0" ty="0" sx="50000" sy="50000" flip="none" algn="ctr"/>
        </a:blipFill>
      </a:fillStyleLst>
      <a:lnStyleLst>
        <a:ln w="127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glow>
              <a:schemeClr val="phClr">
                <a:tint val="100000"/>
                <a:shade val="100000"/>
                <a:hueMod val="100000"/>
                <a:satMod val="100000"/>
              </a:schemeClr>
            </a:glow>
          </a:effectLst>
        </a:effectStyle>
        <a:effectStyle>
          <a:effectLst>
            <a:glow>
              <a:schemeClr val="phClr">
                <a:tint val="100000"/>
                <a:shade val="100000"/>
                <a:hueMod val="100000"/>
                <a:satMod val="100000"/>
              </a:schemeClr>
            </a:glow>
          </a:effectLst>
          <a:scene3d>
            <a:camera prst="orthographicFront" fov="0">
              <a:rot lat="0" lon="0" rev="0"/>
            </a:camera>
            <a:lightRig rig="threePt" dir="tl">
              <a:rot lat="0" lon="0" rev="0"/>
            </a:lightRig>
          </a:scene3d>
          <a:sp3d prstMaterial="metal">
            <a:bevelT w="12700" h="12700" prst="relaxedInset"/>
            <a:contourClr>
              <a:schemeClr val="phClr">
                <a:tint val="100000"/>
                <a:shade val="100000"/>
                <a:hueMod val="100000"/>
                <a:satMod val="100000"/>
              </a:schemeClr>
            </a:contourClr>
          </a:sp3d>
        </a:effectStyle>
        <a:effectStyle>
          <a:effectLst>
            <a:glow>
              <a:schemeClr val="phClr">
                <a:tint val="100000"/>
                <a:shade val="100000"/>
                <a:hueMod val="100000"/>
                <a:satMod val="100000"/>
              </a:schemeClr>
            </a:glow>
            <a:outerShdw blurRad="44450" dist="50800" dir="3300000" sx="99000" sy="99000" algn="tl" rotWithShape="0">
              <a:srgbClr val="000000">
                <a:alpha val="55000"/>
              </a:srgbClr>
            </a:outerShdw>
          </a:effectLst>
          <a:scene3d>
            <a:camera prst="orthographicFront">
              <a:rot lat="0" lon="0" rev="0"/>
            </a:camera>
            <a:lightRig rig="contrasting" dir="tl">
              <a:rot lat="0" lon="0" rev="14220000"/>
            </a:lightRig>
          </a:scene3d>
          <a:sp3d prstMaterial="dkEdge">
            <a:bevelT w="63500" h="63500"/>
            <a:bevelB w="0" h="0"/>
            <a:contourClr>
              <a:schemeClr val="phClr">
                <a:tint val="100000"/>
                <a:shade val="100000"/>
                <a:hueMod val="100000"/>
                <a:satMod val="100000"/>
              </a:schemeClr>
            </a:contourClr>
          </a:sp3d>
        </a:effectStyle>
      </a:effectStyleLst>
      <a:bgFillStyleLst>
        <a:solidFill>
          <a:schemeClr val="phClr">
            <a:tint val="100000"/>
            <a:shade val="100000"/>
            <a:hueMod val="100000"/>
            <a:satMod val="100000"/>
          </a:schemeClr>
        </a:solidFill>
        <a:gradFill rotWithShape="1">
          <a:gsLst>
            <a:gs pos="0">
              <a:schemeClr val="bg1">
                <a:tint val="100000"/>
                <a:shade val="100000"/>
                <a:hueMod val="100000"/>
                <a:satMod val="150000"/>
              </a:schemeClr>
            </a:gs>
            <a:gs pos="55000">
              <a:schemeClr val="bg1">
                <a:tint val="100000"/>
                <a:shade val="90000"/>
                <a:hueMod val="100000"/>
                <a:satMod val="375000"/>
              </a:schemeClr>
            </a:gs>
            <a:gs pos="100000">
              <a:schemeClr val="phClr">
                <a:tint val="88000"/>
                <a:shade val="100000"/>
                <a:hueMod val="100000"/>
                <a:satMod val="500000"/>
              </a:schemeClr>
            </a:gs>
          </a:gsLst>
          <a:lin ang="5400000" scaled="1"/>
        </a:gradFill>
        <a:blipFill>
          <a:blip xmlns:r="http://schemas.openxmlformats.org/officeDocument/2006/relationships" r:embed="rId2">
            <a:duotone>
              <a:schemeClr val="phClr">
                <a:shade val="30000"/>
                <a:satMod val="555000"/>
              </a:schemeClr>
              <a:schemeClr val="phClr">
                <a:tint val="96000"/>
                <a:satMod val="12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龙腾四海">
  <a:themeElements>
    <a:clrScheme name="龙腾四海">
      <a:dk1>
        <a:sysClr val="windowText" lastClr="000000"/>
      </a:dk1>
      <a:lt1>
        <a:sysClr val="window" lastClr="FFFFFF"/>
      </a:lt1>
      <a:dk2>
        <a:srgbClr val="001B36"/>
      </a:dk2>
      <a:lt2>
        <a:srgbClr val="EDF8FE"/>
      </a:lt2>
      <a:accent1>
        <a:srgbClr val="477AB1"/>
      </a:accent1>
      <a:accent2>
        <a:srgbClr val="51848E"/>
      </a:accent2>
      <a:accent3>
        <a:srgbClr val="7B9B57"/>
      </a:accent3>
      <a:accent4>
        <a:srgbClr val="8B8D8C"/>
      </a:accent4>
      <a:accent5>
        <a:srgbClr val="8B7396"/>
      </a:accent5>
      <a:accent6>
        <a:srgbClr val="E89A53"/>
      </a:accent6>
      <a:hlink>
        <a:srgbClr val="0080FF"/>
      </a:hlink>
      <a:folHlink>
        <a:srgbClr val="FF00FF"/>
      </a:folHlink>
    </a:clrScheme>
    <a:fontScheme name="龙腾四海">
      <a:majorFont>
        <a:latin typeface="Maiandra GD"/>
        <a:ea typeface=""/>
        <a:cs typeface=""/>
        <a:font script="CYRL" typeface="Times New Roman"/>
        <a:font script="GREK" typeface="Times New Roman"/>
        <a:font script="Jpan" typeface="ＭＳ Ｐゴシック"/>
        <a:font script="Hang" typeface="HY중고딕"/>
        <a:font script="Hans" typeface="隶书"/>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mbria"/>
        <a:ea typeface=""/>
        <a:cs typeface=""/>
        <a:font script="Jpan" typeface="ＭＳ Ｐ明朝"/>
        <a:font script="Hang" typeface="HY견명조"/>
        <a:font script="Hans" typeface="华文楷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龙腾四海">
      <a:fillStyleLst>
        <a:solidFill>
          <a:schemeClr val="phClr">
            <a:tint val="100000"/>
            <a:shade val="100000"/>
            <a:hueMod val="100000"/>
            <a:satMod val="100000"/>
          </a:schemeClr>
        </a:solidFill>
        <a:gradFill rotWithShape="1">
          <a:gsLst>
            <a:gs pos="0">
              <a:schemeClr val="phClr">
                <a:tint val="100000"/>
                <a:shade val="50000"/>
                <a:hueMod val="100000"/>
                <a:satMod val="250000"/>
              </a:schemeClr>
            </a:gs>
            <a:gs pos="75000">
              <a:schemeClr val="phClr">
                <a:tint val="80000"/>
                <a:shade val="100000"/>
                <a:hueMod val="100000"/>
                <a:satMod val="375000"/>
              </a:schemeClr>
            </a:gs>
            <a:gs pos="100000">
              <a:schemeClr val="phClr">
                <a:tint val="50000"/>
                <a:shade val="100000"/>
                <a:hueMod val="100000"/>
                <a:satMod val="500000"/>
              </a:schemeClr>
            </a:gs>
          </a:gsLst>
          <a:lin ang="16200000" scaled="1"/>
        </a:gradFill>
        <a:blipFill>
          <a:blip xmlns:r="http://schemas.openxmlformats.org/officeDocument/2006/relationships" r:embed="rId1">
            <a:duotone>
              <a:schemeClr val="phClr">
                <a:tint val="100000"/>
                <a:shade val="50000"/>
                <a:hueMod val="100000"/>
                <a:satMod val="100000"/>
              </a:schemeClr>
              <a:schemeClr val="phClr">
                <a:tint val="100000"/>
                <a:shade val="75000"/>
                <a:hueMod val="100000"/>
                <a:satMod val="100000"/>
              </a:schemeClr>
            </a:duotone>
          </a:blip>
          <a:tile tx="0" ty="0" sx="50000" sy="50000" flip="none" algn="ctr"/>
        </a:blipFill>
      </a:fillStyleLst>
      <a:lnStyleLst>
        <a:ln w="127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glow>
              <a:schemeClr val="phClr">
                <a:tint val="100000"/>
                <a:shade val="100000"/>
                <a:hueMod val="100000"/>
                <a:satMod val="100000"/>
              </a:schemeClr>
            </a:glow>
          </a:effectLst>
        </a:effectStyle>
        <a:effectStyle>
          <a:effectLst>
            <a:glow>
              <a:schemeClr val="phClr">
                <a:tint val="100000"/>
                <a:shade val="100000"/>
                <a:hueMod val="100000"/>
                <a:satMod val="100000"/>
              </a:schemeClr>
            </a:glow>
          </a:effectLst>
          <a:scene3d>
            <a:camera prst="orthographicFront" fov="0">
              <a:rot lat="0" lon="0" rev="0"/>
            </a:camera>
            <a:lightRig rig="threePt" dir="tl">
              <a:rot lat="0" lon="0" rev="0"/>
            </a:lightRig>
          </a:scene3d>
          <a:sp3d prstMaterial="metal">
            <a:bevelT w="12700" h="12700" prst="relaxedInset"/>
            <a:contourClr>
              <a:schemeClr val="phClr">
                <a:tint val="100000"/>
                <a:shade val="100000"/>
                <a:hueMod val="100000"/>
                <a:satMod val="100000"/>
              </a:schemeClr>
            </a:contourClr>
          </a:sp3d>
        </a:effectStyle>
        <a:effectStyle>
          <a:effectLst>
            <a:glow>
              <a:schemeClr val="phClr">
                <a:tint val="100000"/>
                <a:shade val="100000"/>
                <a:hueMod val="100000"/>
                <a:satMod val="100000"/>
              </a:schemeClr>
            </a:glow>
            <a:outerShdw blurRad="44450" dist="50800" dir="3300000" sx="99000" sy="99000" algn="tl" rotWithShape="0">
              <a:srgbClr val="000000">
                <a:alpha val="55000"/>
              </a:srgbClr>
            </a:outerShdw>
          </a:effectLst>
          <a:scene3d>
            <a:camera prst="orthographicFront">
              <a:rot lat="0" lon="0" rev="0"/>
            </a:camera>
            <a:lightRig rig="contrasting" dir="tl">
              <a:rot lat="0" lon="0" rev="14220000"/>
            </a:lightRig>
          </a:scene3d>
          <a:sp3d prstMaterial="dkEdge">
            <a:bevelT w="63500" h="63500"/>
            <a:bevelB w="0" h="0"/>
            <a:contourClr>
              <a:schemeClr val="phClr">
                <a:tint val="100000"/>
                <a:shade val="100000"/>
                <a:hueMod val="100000"/>
                <a:satMod val="100000"/>
              </a:schemeClr>
            </a:contourClr>
          </a:sp3d>
        </a:effectStyle>
      </a:effectStyleLst>
      <a:bgFillStyleLst>
        <a:solidFill>
          <a:schemeClr val="phClr">
            <a:tint val="100000"/>
            <a:shade val="100000"/>
            <a:hueMod val="100000"/>
            <a:satMod val="100000"/>
          </a:schemeClr>
        </a:solidFill>
        <a:gradFill rotWithShape="1">
          <a:gsLst>
            <a:gs pos="0">
              <a:schemeClr val="bg1">
                <a:tint val="100000"/>
                <a:shade val="100000"/>
                <a:hueMod val="100000"/>
                <a:satMod val="150000"/>
              </a:schemeClr>
            </a:gs>
            <a:gs pos="55000">
              <a:schemeClr val="bg1">
                <a:tint val="100000"/>
                <a:shade val="90000"/>
                <a:hueMod val="100000"/>
                <a:satMod val="375000"/>
              </a:schemeClr>
            </a:gs>
            <a:gs pos="100000">
              <a:schemeClr val="phClr">
                <a:tint val="88000"/>
                <a:shade val="100000"/>
                <a:hueMod val="100000"/>
                <a:satMod val="500000"/>
              </a:schemeClr>
            </a:gs>
          </a:gsLst>
          <a:lin ang="5400000" scaled="1"/>
        </a:gradFill>
        <a:blipFill>
          <a:blip xmlns:r="http://schemas.openxmlformats.org/officeDocument/2006/relationships" r:embed="rId2">
            <a:duotone>
              <a:schemeClr val="phClr">
                <a:shade val="30000"/>
                <a:satMod val="555000"/>
              </a:schemeClr>
              <a:schemeClr val="phClr">
                <a:tint val="96000"/>
                <a:satMod val="12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龙腾四海">
  <a:themeElements>
    <a:clrScheme name="龙腾四海">
      <a:dk1>
        <a:sysClr val="windowText" lastClr="000000"/>
      </a:dk1>
      <a:lt1>
        <a:sysClr val="window" lastClr="FFFFFF"/>
      </a:lt1>
      <a:dk2>
        <a:srgbClr val="001B36"/>
      </a:dk2>
      <a:lt2>
        <a:srgbClr val="EDF8FE"/>
      </a:lt2>
      <a:accent1>
        <a:srgbClr val="477AB1"/>
      </a:accent1>
      <a:accent2>
        <a:srgbClr val="51848E"/>
      </a:accent2>
      <a:accent3>
        <a:srgbClr val="7B9B57"/>
      </a:accent3>
      <a:accent4>
        <a:srgbClr val="8B8D8C"/>
      </a:accent4>
      <a:accent5>
        <a:srgbClr val="8B7396"/>
      </a:accent5>
      <a:accent6>
        <a:srgbClr val="E89A53"/>
      </a:accent6>
      <a:hlink>
        <a:srgbClr val="0080FF"/>
      </a:hlink>
      <a:folHlink>
        <a:srgbClr val="FF00FF"/>
      </a:folHlink>
    </a:clrScheme>
    <a:fontScheme name="龙腾四海">
      <a:majorFont>
        <a:latin typeface="Maiandra GD"/>
        <a:ea typeface=""/>
        <a:cs typeface=""/>
        <a:font script="CYRL" typeface="Times New Roman"/>
        <a:font script="GREK" typeface="Times New Roman"/>
        <a:font script="Jpan" typeface="ＭＳ Ｐゴシック"/>
        <a:font script="Hang" typeface="HY중고딕"/>
        <a:font script="Hans" typeface="隶书"/>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mbria"/>
        <a:ea typeface=""/>
        <a:cs typeface=""/>
        <a:font script="Jpan" typeface="ＭＳ Ｐ明朝"/>
        <a:font script="Hang" typeface="HY견명조"/>
        <a:font script="Hans" typeface="华文楷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龙腾四海">
      <a:fillStyleLst>
        <a:solidFill>
          <a:schemeClr val="phClr">
            <a:tint val="100000"/>
            <a:shade val="100000"/>
            <a:hueMod val="100000"/>
            <a:satMod val="100000"/>
          </a:schemeClr>
        </a:solidFill>
        <a:gradFill rotWithShape="1">
          <a:gsLst>
            <a:gs pos="0">
              <a:schemeClr val="phClr">
                <a:tint val="100000"/>
                <a:shade val="50000"/>
                <a:hueMod val="100000"/>
                <a:satMod val="250000"/>
              </a:schemeClr>
            </a:gs>
            <a:gs pos="75000">
              <a:schemeClr val="phClr">
                <a:tint val="80000"/>
                <a:shade val="100000"/>
                <a:hueMod val="100000"/>
                <a:satMod val="375000"/>
              </a:schemeClr>
            </a:gs>
            <a:gs pos="100000">
              <a:schemeClr val="phClr">
                <a:tint val="50000"/>
                <a:shade val="100000"/>
                <a:hueMod val="100000"/>
                <a:satMod val="500000"/>
              </a:schemeClr>
            </a:gs>
          </a:gsLst>
          <a:lin ang="16200000" scaled="1"/>
        </a:gradFill>
        <a:blipFill>
          <a:blip xmlns:r="http://schemas.openxmlformats.org/officeDocument/2006/relationships" r:embed="rId1">
            <a:duotone>
              <a:schemeClr val="phClr">
                <a:tint val="100000"/>
                <a:shade val="50000"/>
                <a:hueMod val="100000"/>
                <a:satMod val="100000"/>
              </a:schemeClr>
              <a:schemeClr val="phClr">
                <a:tint val="100000"/>
                <a:shade val="75000"/>
                <a:hueMod val="100000"/>
                <a:satMod val="100000"/>
              </a:schemeClr>
            </a:duotone>
          </a:blip>
          <a:tile tx="0" ty="0" sx="50000" sy="50000" flip="none" algn="ctr"/>
        </a:blipFill>
      </a:fillStyleLst>
      <a:lnStyleLst>
        <a:ln w="127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glow>
              <a:schemeClr val="phClr">
                <a:tint val="100000"/>
                <a:shade val="100000"/>
                <a:hueMod val="100000"/>
                <a:satMod val="100000"/>
              </a:schemeClr>
            </a:glow>
          </a:effectLst>
        </a:effectStyle>
        <a:effectStyle>
          <a:effectLst>
            <a:glow>
              <a:schemeClr val="phClr">
                <a:tint val="100000"/>
                <a:shade val="100000"/>
                <a:hueMod val="100000"/>
                <a:satMod val="100000"/>
              </a:schemeClr>
            </a:glow>
          </a:effectLst>
          <a:scene3d>
            <a:camera prst="orthographicFront" fov="0">
              <a:rot lat="0" lon="0" rev="0"/>
            </a:camera>
            <a:lightRig rig="threePt" dir="tl">
              <a:rot lat="0" lon="0" rev="0"/>
            </a:lightRig>
          </a:scene3d>
          <a:sp3d prstMaterial="metal">
            <a:bevelT w="12700" h="12700" prst="relaxedInset"/>
            <a:contourClr>
              <a:schemeClr val="phClr">
                <a:tint val="100000"/>
                <a:shade val="100000"/>
                <a:hueMod val="100000"/>
                <a:satMod val="100000"/>
              </a:schemeClr>
            </a:contourClr>
          </a:sp3d>
        </a:effectStyle>
        <a:effectStyle>
          <a:effectLst>
            <a:glow>
              <a:schemeClr val="phClr">
                <a:tint val="100000"/>
                <a:shade val="100000"/>
                <a:hueMod val="100000"/>
                <a:satMod val="100000"/>
              </a:schemeClr>
            </a:glow>
            <a:outerShdw blurRad="44450" dist="50800" dir="3300000" sx="99000" sy="99000" algn="tl" rotWithShape="0">
              <a:srgbClr val="000000">
                <a:alpha val="55000"/>
              </a:srgbClr>
            </a:outerShdw>
          </a:effectLst>
          <a:scene3d>
            <a:camera prst="orthographicFront">
              <a:rot lat="0" lon="0" rev="0"/>
            </a:camera>
            <a:lightRig rig="contrasting" dir="tl">
              <a:rot lat="0" lon="0" rev="14220000"/>
            </a:lightRig>
          </a:scene3d>
          <a:sp3d prstMaterial="dkEdge">
            <a:bevelT w="63500" h="63500"/>
            <a:bevelB w="0" h="0"/>
            <a:contourClr>
              <a:schemeClr val="phClr">
                <a:tint val="100000"/>
                <a:shade val="100000"/>
                <a:hueMod val="100000"/>
                <a:satMod val="100000"/>
              </a:schemeClr>
            </a:contourClr>
          </a:sp3d>
        </a:effectStyle>
      </a:effectStyleLst>
      <a:bgFillStyleLst>
        <a:solidFill>
          <a:schemeClr val="phClr">
            <a:tint val="100000"/>
            <a:shade val="100000"/>
            <a:hueMod val="100000"/>
            <a:satMod val="100000"/>
          </a:schemeClr>
        </a:solidFill>
        <a:gradFill rotWithShape="1">
          <a:gsLst>
            <a:gs pos="0">
              <a:schemeClr val="bg1">
                <a:tint val="100000"/>
                <a:shade val="100000"/>
                <a:hueMod val="100000"/>
                <a:satMod val="150000"/>
              </a:schemeClr>
            </a:gs>
            <a:gs pos="55000">
              <a:schemeClr val="bg1">
                <a:tint val="100000"/>
                <a:shade val="90000"/>
                <a:hueMod val="100000"/>
                <a:satMod val="375000"/>
              </a:schemeClr>
            </a:gs>
            <a:gs pos="100000">
              <a:schemeClr val="phClr">
                <a:tint val="88000"/>
                <a:shade val="100000"/>
                <a:hueMod val="100000"/>
                <a:satMod val="500000"/>
              </a:schemeClr>
            </a:gs>
          </a:gsLst>
          <a:lin ang="5400000" scaled="1"/>
        </a:gradFill>
        <a:blipFill>
          <a:blip xmlns:r="http://schemas.openxmlformats.org/officeDocument/2006/relationships" r:embed="rId2">
            <a:duotone>
              <a:schemeClr val="phClr">
                <a:shade val="30000"/>
                <a:satMod val="555000"/>
              </a:schemeClr>
              <a:schemeClr val="phClr">
                <a:tint val="96000"/>
                <a:satMod val="12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龙腾四海">
  <a:themeElements>
    <a:clrScheme name="龙腾四海">
      <a:dk1>
        <a:sysClr val="windowText" lastClr="000000"/>
      </a:dk1>
      <a:lt1>
        <a:sysClr val="window" lastClr="FFFFFF"/>
      </a:lt1>
      <a:dk2>
        <a:srgbClr val="001B36"/>
      </a:dk2>
      <a:lt2>
        <a:srgbClr val="EDF8FE"/>
      </a:lt2>
      <a:accent1>
        <a:srgbClr val="477AB1"/>
      </a:accent1>
      <a:accent2>
        <a:srgbClr val="51848E"/>
      </a:accent2>
      <a:accent3>
        <a:srgbClr val="7B9B57"/>
      </a:accent3>
      <a:accent4>
        <a:srgbClr val="8B8D8C"/>
      </a:accent4>
      <a:accent5>
        <a:srgbClr val="8B7396"/>
      </a:accent5>
      <a:accent6>
        <a:srgbClr val="E89A53"/>
      </a:accent6>
      <a:hlink>
        <a:srgbClr val="0080FF"/>
      </a:hlink>
      <a:folHlink>
        <a:srgbClr val="FF00FF"/>
      </a:folHlink>
    </a:clrScheme>
    <a:fontScheme name="龙腾四海">
      <a:majorFont>
        <a:latin typeface="Maiandra GD"/>
        <a:ea typeface=""/>
        <a:cs typeface=""/>
        <a:font script="CYRL" typeface="Times New Roman"/>
        <a:font script="GREK" typeface="Times New Roman"/>
        <a:font script="Jpan" typeface="ＭＳ Ｐゴシック"/>
        <a:font script="Hang" typeface="HY중고딕"/>
        <a:font script="Hans" typeface="隶书"/>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mbria"/>
        <a:ea typeface=""/>
        <a:cs typeface=""/>
        <a:font script="Jpan" typeface="ＭＳ Ｐ明朝"/>
        <a:font script="Hang" typeface="HY견명조"/>
        <a:font script="Hans" typeface="华文楷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龙腾四海">
      <a:fillStyleLst>
        <a:solidFill>
          <a:schemeClr val="phClr">
            <a:tint val="100000"/>
            <a:shade val="100000"/>
            <a:hueMod val="100000"/>
            <a:satMod val="100000"/>
          </a:schemeClr>
        </a:solidFill>
        <a:gradFill rotWithShape="1">
          <a:gsLst>
            <a:gs pos="0">
              <a:schemeClr val="phClr">
                <a:tint val="100000"/>
                <a:shade val="50000"/>
                <a:hueMod val="100000"/>
                <a:satMod val="250000"/>
              </a:schemeClr>
            </a:gs>
            <a:gs pos="75000">
              <a:schemeClr val="phClr">
                <a:tint val="80000"/>
                <a:shade val="100000"/>
                <a:hueMod val="100000"/>
                <a:satMod val="375000"/>
              </a:schemeClr>
            </a:gs>
            <a:gs pos="100000">
              <a:schemeClr val="phClr">
                <a:tint val="50000"/>
                <a:shade val="100000"/>
                <a:hueMod val="100000"/>
                <a:satMod val="500000"/>
              </a:schemeClr>
            </a:gs>
          </a:gsLst>
          <a:lin ang="16200000" scaled="1"/>
        </a:gradFill>
        <a:blipFill>
          <a:blip xmlns:r="http://schemas.openxmlformats.org/officeDocument/2006/relationships" r:embed="rId1">
            <a:duotone>
              <a:schemeClr val="phClr">
                <a:tint val="100000"/>
                <a:shade val="50000"/>
                <a:hueMod val="100000"/>
                <a:satMod val="100000"/>
              </a:schemeClr>
              <a:schemeClr val="phClr">
                <a:tint val="100000"/>
                <a:shade val="75000"/>
                <a:hueMod val="100000"/>
                <a:satMod val="100000"/>
              </a:schemeClr>
            </a:duotone>
          </a:blip>
          <a:tile tx="0" ty="0" sx="50000" sy="50000" flip="none" algn="ctr"/>
        </a:blipFill>
      </a:fillStyleLst>
      <a:lnStyleLst>
        <a:ln w="127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glow>
              <a:schemeClr val="phClr">
                <a:tint val="100000"/>
                <a:shade val="100000"/>
                <a:hueMod val="100000"/>
                <a:satMod val="100000"/>
              </a:schemeClr>
            </a:glow>
          </a:effectLst>
        </a:effectStyle>
        <a:effectStyle>
          <a:effectLst>
            <a:glow>
              <a:schemeClr val="phClr">
                <a:tint val="100000"/>
                <a:shade val="100000"/>
                <a:hueMod val="100000"/>
                <a:satMod val="100000"/>
              </a:schemeClr>
            </a:glow>
          </a:effectLst>
          <a:scene3d>
            <a:camera prst="orthographicFront" fov="0">
              <a:rot lat="0" lon="0" rev="0"/>
            </a:camera>
            <a:lightRig rig="threePt" dir="tl">
              <a:rot lat="0" lon="0" rev="0"/>
            </a:lightRig>
          </a:scene3d>
          <a:sp3d prstMaterial="metal">
            <a:bevelT w="12700" h="12700" prst="relaxedInset"/>
            <a:contourClr>
              <a:schemeClr val="phClr">
                <a:tint val="100000"/>
                <a:shade val="100000"/>
                <a:hueMod val="100000"/>
                <a:satMod val="100000"/>
              </a:schemeClr>
            </a:contourClr>
          </a:sp3d>
        </a:effectStyle>
        <a:effectStyle>
          <a:effectLst>
            <a:glow>
              <a:schemeClr val="phClr">
                <a:tint val="100000"/>
                <a:shade val="100000"/>
                <a:hueMod val="100000"/>
                <a:satMod val="100000"/>
              </a:schemeClr>
            </a:glow>
            <a:outerShdw blurRad="44450" dist="50800" dir="3300000" sx="99000" sy="99000" algn="tl" rotWithShape="0">
              <a:srgbClr val="000000">
                <a:alpha val="55000"/>
              </a:srgbClr>
            </a:outerShdw>
          </a:effectLst>
          <a:scene3d>
            <a:camera prst="orthographicFront">
              <a:rot lat="0" lon="0" rev="0"/>
            </a:camera>
            <a:lightRig rig="contrasting" dir="tl">
              <a:rot lat="0" lon="0" rev="14220000"/>
            </a:lightRig>
          </a:scene3d>
          <a:sp3d prstMaterial="dkEdge">
            <a:bevelT w="63500" h="63500"/>
            <a:bevelB w="0" h="0"/>
            <a:contourClr>
              <a:schemeClr val="phClr">
                <a:tint val="100000"/>
                <a:shade val="100000"/>
                <a:hueMod val="100000"/>
                <a:satMod val="100000"/>
              </a:schemeClr>
            </a:contourClr>
          </a:sp3d>
        </a:effectStyle>
      </a:effectStyleLst>
      <a:bgFillStyleLst>
        <a:solidFill>
          <a:schemeClr val="phClr">
            <a:tint val="100000"/>
            <a:shade val="100000"/>
            <a:hueMod val="100000"/>
            <a:satMod val="100000"/>
          </a:schemeClr>
        </a:solidFill>
        <a:gradFill rotWithShape="1">
          <a:gsLst>
            <a:gs pos="0">
              <a:schemeClr val="bg1">
                <a:tint val="100000"/>
                <a:shade val="100000"/>
                <a:hueMod val="100000"/>
                <a:satMod val="150000"/>
              </a:schemeClr>
            </a:gs>
            <a:gs pos="55000">
              <a:schemeClr val="bg1">
                <a:tint val="100000"/>
                <a:shade val="90000"/>
                <a:hueMod val="100000"/>
                <a:satMod val="375000"/>
              </a:schemeClr>
            </a:gs>
            <a:gs pos="100000">
              <a:schemeClr val="phClr">
                <a:tint val="88000"/>
                <a:shade val="100000"/>
                <a:hueMod val="100000"/>
                <a:satMod val="500000"/>
              </a:schemeClr>
            </a:gs>
          </a:gsLst>
          <a:lin ang="5400000" scaled="1"/>
        </a:gradFill>
        <a:blipFill>
          <a:blip xmlns:r="http://schemas.openxmlformats.org/officeDocument/2006/relationships" r:embed="rId2">
            <a:duotone>
              <a:schemeClr val="phClr">
                <a:shade val="30000"/>
                <a:satMod val="555000"/>
              </a:schemeClr>
              <a:schemeClr val="phClr">
                <a:tint val="96000"/>
                <a:satMod val="12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4_龙腾四海">
  <a:themeElements>
    <a:clrScheme name="龙腾四海">
      <a:dk1>
        <a:sysClr val="windowText" lastClr="000000"/>
      </a:dk1>
      <a:lt1>
        <a:sysClr val="window" lastClr="FFFFFF"/>
      </a:lt1>
      <a:dk2>
        <a:srgbClr val="001B36"/>
      </a:dk2>
      <a:lt2>
        <a:srgbClr val="EDF8FE"/>
      </a:lt2>
      <a:accent1>
        <a:srgbClr val="477AB1"/>
      </a:accent1>
      <a:accent2>
        <a:srgbClr val="51848E"/>
      </a:accent2>
      <a:accent3>
        <a:srgbClr val="7B9B57"/>
      </a:accent3>
      <a:accent4>
        <a:srgbClr val="8B8D8C"/>
      </a:accent4>
      <a:accent5>
        <a:srgbClr val="8B7396"/>
      </a:accent5>
      <a:accent6>
        <a:srgbClr val="E89A53"/>
      </a:accent6>
      <a:hlink>
        <a:srgbClr val="0080FF"/>
      </a:hlink>
      <a:folHlink>
        <a:srgbClr val="FF00FF"/>
      </a:folHlink>
    </a:clrScheme>
    <a:fontScheme name="龙腾四海">
      <a:majorFont>
        <a:latin typeface="Maiandra GD"/>
        <a:ea typeface=""/>
        <a:cs typeface=""/>
        <a:font script="CYRL" typeface="Times New Roman"/>
        <a:font script="GREK" typeface="Times New Roman"/>
        <a:font script="Jpan" typeface="ＭＳ Ｐゴシック"/>
        <a:font script="Hang" typeface="HY중고딕"/>
        <a:font script="Hans" typeface="隶书"/>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mbria"/>
        <a:ea typeface=""/>
        <a:cs typeface=""/>
        <a:font script="Jpan" typeface="ＭＳ Ｐ明朝"/>
        <a:font script="Hang" typeface="HY견명조"/>
        <a:font script="Hans" typeface="华文楷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龙腾四海">
      <a:fillStyleLst>
        <a:solidFill>
          <a:schemeClr val="phClr">
            <a:tint val="100000"/>
            <a:shade val="100000"/>
            <a:hueMod val="100000"/>
            <a:satMod val="100000"/>
          </a:schemeClr>
        </a:solidFill>
        <a:gradFill rotWithShape="1">
          <a:gsLst>
            <a:gs pos="0">
              <a:schemeClr val="phClr">
                <a:tint val="100000"/>
                <a:shade val="50000"/>
                <a:hueMod val="100000"/>
                <a:satMod val="250000"/>
              </a:schemeClr>
            </a:gs>
            <a:gs pos="75000">
              <a:schemeClr val="phClr">
                <a:tint val="80000"/>
                <a:shade val="100000"/>
                <a:hueMod val="100000"/>
                <a:satMod val="375000"/>
              </a:schemeClr>
            </a:gs>
            <a:gs pos="100000">
              <a:schemeClr val="phClr">
                <a:tint val="50000"/>
                <a:shade val="100000"/>
                <a:hueMod val="100000"/>
                <a:satMod val="500000"/>
              </a:schemeClr>
            </a:gs>
          </a:gsLst>
          <a:lin ang="16200000" scaled="1"/>
        </a:gradFill>
        <a:blipFill>
          <a:blip xmlns:r="http://schemas.openxmlformats.org/officeDocument/2006/relationships" r:embed="rId1">
            <a:duotone>
              <a:schemeClr val="phClr">
                <a:tint val="100000"/>
                <a:shade val="50000"/>
                <a:hueMod val="100000"/>
                <a:satMod val="100000"/>
              </a:schemeClr>
              <a:schemeClr val="phClr">
                <a:tint val="100000"/>
                <a:shade val="75000"/>
                <a:hueMod val="100000"/>
                <a:satMod val="100000"/>
              </a:schemeClr>
            </a:duotone>
          </a:blip>
          <a:tile tx="0" ty="0" sx="50000" sy="50000" flip="none" algn="ctr"/>
        </a:blipFill>
      </a:fillStyleLst>
      <a:lnStyleLst>
        <a:ln w="127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glow>
              <a:schemeClr val="phClr">
                <a:tint val="100000"/>
                <a:shade val="100000"/>
                <a:hueMod val="100000"/>
                <a:satMod val="100000"/>
              </a:schemeClr>
            </a:glow>
          </a:effectLst>
        </a:effectStyle>
        <a:effectStyle>
          <a:effectLst>
            <a:glow>
              <a:schemeClr val="phClr">
                <a:tint val="100000"/>
                <a:shade val="100000"/>
                <a:hueMod val="100000"/>
                <a:satMod val="100000"/>
              </a:schemeClr>
            </a:glow>
          </a:effectLst>
          <a:scene3d>
            <a:camera prst="orthographicFront" fov="0">
              <a:rot lat="0" lon="0" rev="0"/>
            </a:camera>
            <a:lightRig rig="threePt" dir="tl">
              <a:rot lat="0" lon="0" rev="0"/>
            </a:lightRig>
          </a:scene3d>
          <a:sp3d prstMaterial="metal">
            <a:bevelT w="12700" h="12700" prst="relaxedInset"/>
            <a:contourClr>
              <a:schemeClr val="phClr">
                <a:tint val="100000"/>
                <a:shade val="100000"/>
                <a:hueMod val="100000"/>
                <a:satMod val="100000"/>
              </a:schemeClr>
            </a:contourClr>
          </a:sp3d>
        </a:effectStyle>
        <a:effectStyle>
          <a:effectLst>
            <a:glow>
              <a:schemeClr val="phClr">
                <a:tint val="100000"/>
                <a:shade val="100000"/>
                <a:hueMod val="100000"/>
                <a:satMod val="100000"/>
              </a:schemeClr>
            </a:glow>
            <a:outerShdw blurRad="44450" dist="50800" dir="3300000" sx="99000" sy="99000" algn="tl" rotWithShape="0">
              <a:srgbClr val="000000">
                <a:alpha val="55000"/>
              </a:srgbClr>
            </a:outerShdw>
          </a:effectLst>
          <a:scene3d>
            <a:camera prst="orthographicFront">
              <a:rot lat="0" lon="0" rev="0"/>
            </a:camera>
            <a:lightRig rig="contrasting" dir="tl">
              <a:rot lat="0" lon="0" rev="14220000"/>
            </a:lightRig>
          </a:scene3d>
          <a:sp3d prstMaterial="dkEdge">
            <a:bevelT w="63500" h="63500"/>
            <a:bevelB w="0" h="0"/>
            <a:contourClr>
              <a:schemeClr val="phClr">
                <a:tint val="100000"/>
                <a:shade val="100000"/>
                <a:hueMod val="100000"/>
                <a:satMod val="100000"/>
              </a:schemeClr>
            </a:contourClr>
          </a:sp3d>
        </a:effectStyle>
      </a:effectStyleLst>
      <a:bgFillStyleLst>
        <a:solidFill>
          <a:schemeClr val="phClr">
            <a:tint val="100000"/>
            <a:shade val="100000"/>
            <a:hueMod val="100000"/>
            <a:satMod val="100000"/>
          </a:schemeClr>
        </a:solidFill>
        <a:gradFill rotWithShape="1">
          <a:gsLst>
            <a:gs pos="0">
              <a:schemeClr val="bg1">
                <a:tint val="100000"/>
                <a:shade val="100000"/>
                <a:hueMod val="100000"/>
                <a:satMod val="150000"/>
              </a:schemeClr>
            </a:gs>
            <a:gs pos="55000">
              <a:schemeClr val="bg1">
                <a:tint val="100000"/>
                <a:shade val="90000"/>
                <a:hueMod val="100000"/>
                <a:satMod val="375000"/>
              </a:schemeClr>
            </a:gs>
            <a:gs pos="100000">
              <a:schemeClr val="phClr">
                <a:tint val="88000"/>
                <a:shade val="100000"/>
                <a:hueMod val="100000"/>
                <a:satMod val="500000"/>
              </a:schemeClr>
            </a:gs>
          </a:gsLst>
          <a:lin ang="5400000" scaled="1"/>
        </a:gradFill>
        <a:blipFill>
          <a:blip xmlns:r="http://schemas.openxmlformats.org/officeDocument/2006/relationships" r:embed="rId2">
            <a:duotone>
              <a:schemeClr val="phClr">
                <a:shade val="30000"/>
                <a:satMod val="555000"/>
              </a:schemeClr>
              <a:schemeClr val="phClr">
                <a:tint val="96000"/>
                <a:satMod val="12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CDESIGNK</Template>
  <TotalTime>0</TotalTime>
  <Words>8966</Words>
  <Application>WPS 演示</Application>
  <PresentationFormat>在屏幕上显示</PresentationFormat>
  <Paragraphs>2570</Paragraphs>
  <Slides>29</Slides>
  <Notes>5</Notes>
  <HiddenSlides>0</HiddenSlides>
  <MMClips>0</MMClips>
  <ScaleCrop>false</ScaleCrop>
  <HeadingPairs>
    <vt:vector size="6" baseType="variant">
      <vt:variant>
        <vt:lpstr>已用的字体</vt:lpstr>
      </vt:variant>
      <vt:variant>
        <vt:i4>17</vt:i4>
      </vt:variant>
      <vt:variant>
        <vt:lpstr>主题</vt:lpstr>
      </vt:variant>
      <vt:variant>
        <vt:i4>6</vt:i4>
      </vt:variant>
      <vt:variant>
        <vt:lpstr>幻灯片标题</vt:lpstr>
      </vt:variant>
      <vt:variant>
        <vt:i4>29</vt:i4>
      </vt:variant>
    </vt:vector>
  </HeadingPairs>
  <TitlesOfParts>
    <vt:vector size="52" baseType="lpstr">
      <vt:lpstr>Arial</vt:lpstr>
      <vt:lpstr>宋体</vt:lpstr>
      <vt:lpstr>Wingdings</vt:lpstr>
      <vt:lpstr>Calibri</vt:lpstr>
      <vt:lpstr>Maiandra GD</vt:lpstr>
      <vt:lpstr>隶书</vt:lpstr>
      <vt:lpstr>Cambria</vt:lpstr>
      <vt:lpstr>华文楷体</vt:lpstr>
      <vt:lpstr>Wingdings 2</vt:lpstr>
      <vt:lpstr>微软雅黑</vt:lpstr>
      <vt:lpstr>华文新魏</vt:lpstr>
      <vt:lpstr>楷体</vt:lpstr>
      <vt:lpstr>黑体</vt:lpstr>
      <vt:lpstr>Arial</vt:lpstr>
      <vt:lpstr>Wingdings 2</vt:lpstr>
      <vt:lpstr>Maiandra GD</vt:lpstr>
      <vt:lpstr>Segoe Print</vt:lpstr>
      <vt:lpstr>微信PPT母版</vt:lpstr>
      <vt:lpstr>龙腾四海</vt:lpstr>
      <vt:lpstr>1_龙腾四海</vt:lpstr>
      <vt:lpstr>3_龙腾四海</vt:lpstr>
      <vt:lpstr>2_龙腾四海</vt:lpstr>
      <vt:lpstr>4_龙腾四海</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
  <cp:lastModifiedBy>Administrator</cp:lastModifiedBy>
  <cp:revision>58</cp:revision>
  <dcterms:created xsi:type="dcterms:W3CDTF">2012-06-06T01:30:27Z</dcterms:created>
  <dcterms:modified xsi:type="dcterms:W3CDTF">2019-03-22T01:04:50Z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2052-10.1.0.6065</vt:lpwstr>
  </property>
</Properties>
</file>