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353" r:id="rId2"/>
    <p:sldId id="354" r:id="rId3"/>
    <p:sldId id="376" r:id="rId4"/>
    <p:sldId id="377" r:id="rId5"/>
    <p:sldId id="384" r:id="rId6"/>
    <p:sldId id="378" r:id="rId7"/>
    <p:sldId id="385" r:id="rId8"/>
    <p:sldId id="386" r:id="rId9"/>
    <p:sldId id="387" r:id="rId10"/>
    <p:sldId id="379" r:id="rId11"/>
    <p:sldId id="388" r:id="rId12"/>
    <p:sldId id="389" r:id="rId13"/>
    <p:sldId id="390" r:id="rId14"/>
    <p:sldId id="391" r:id="rId15"/>
    <p:sldId id="392" r:id="rId16"/>
    <p:sldId id="393" r:id="rId17"/>
    <p:sldId id="375" r:id="rId18"/>
  </p:sldIdLst>
  <p:sldSz cx="12192000" cy="6858000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2D050"/>
    <a:srgbClr val="0078FF"/>
    <a:srgbClr val="FDF100"/>
    <a:srgbClr val="E50067"/>
    <a:srgbClr val="FFFFFF"/>
    <a:srgbClr val="E600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4" d="100"/>
          <a:sy n="114" d="100"/>
        </p:scale>
        <p:origin x="414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D94ED4-0EC1-4E46-896B-C1E9D022C8C4}" type="datetimeFigureOut">
              <a:rPr lang="zh-CN" altLang="en-US" smtClean="0"/>
              <a:t>2019/2/25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AD2A18-8521-470C-B874-0B9A026FA2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4171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EAA4AF-B0AE-42C7-9AD8-C74E868F580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3723933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EAA4AF-B0AE-42C7-9AD8-C74E868F580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375193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EAA4AF-B0AE-42C7-9AD8-C74E868F580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325831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EAA4AF-B0AE-42C7-9AD8-C74E868F580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9658941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EAA4AF-B0AE-42C7-9AD8-C74E868F580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0948143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EAA4AF-B0AE-42C7-9AD8-C74E868F580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0494110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EAA4AF-B0AE-42C7-9AD8-C74E868F580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2167729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EAA4AF-B0AE-42C7-9AD8-C74E868F580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1071012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EAA4AF-B0AE-42C7-9AD8-C74E868F580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772648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EAA4AF-B0AE-42C7-9AD8-C74E868F580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585114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EAA4AF-B0AE-42C7-9AD8-C74E868F580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752581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EAA4AF-B0AE-42C7-9AD8-C74E868F580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087922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EAA4AF-B0AE-42C7-9AD8-C74E868F580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243168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EAA4AF-B0AE-42C7-9AD8-C74E868F580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864673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EAA4AF-B0AE-42C7-9AD8-C74E868F580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762396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EAA4AF-B0AE-42C7-9AD8-C74E868F580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065216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EAA4AF-B0AE-42C7-9AD8-C74E868F580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684452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87402223"/>
      </p:ext>
    </p:extLst>
  </p:cSld>
  <p:clrMapOvr>
    <a:masterClrMapping/>
  </p:clrMapOvr>
  <p:transition spd="slow" advTm="3000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6806069-4630-4430-9589-968848A3E7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50524" b="18423"/>
          <a:stretch/>
        </p:blipFill>
        <p:spPr>
          <a:xfrm rot="5400000" flipH="1" flipV="1">
            <a:off x="8698434" y="3364435"/>
            <a:ext cx="2677407" cy="4309725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AD7349FE-1525-4909-AFBE-C6CAD136B4A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51389" b="17897"/>
          <a:stretch/>
        </p:blipFill>
        <p:spPr>
          <a:xfrm rot="5400000">
            <a:off x="853459" y="-853461"/>
            <a:ext cx="2630599" cy="4337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0557169"/>
      </p:ext>
    </p:extLst>
  </p:cSld>
  <p:clrMapOvr>
    <a:masterClrMapping/>
  </p:clrMapOvr>
  <p:transition spd="slow" advTm="3000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502168" y="760265"/>
            <a:ext cx="11523644" cy="6301648"/>
          </a:xfrm>
          <a:prstGeom prst="roundRect">
            <a:avLst>
              <a:gd name="adj" fmla="val 460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5795117"/>
      </p:ext>
    </p:extLst>
  </p:cSld>
  <p:clrMapOvr>
    <a:masterClrMapping/>
  </p:clrMapOvr>
  <p:transition spd="slow" advTm="3000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4357800"/>
      </p:ext>
    </p:extLst>
  </p:cSld>
  <p:clrMapOvr>
    <a:masterClrMapping/>
  </p:clrMapOvr>
  <p:transition spd="slow" advTm="3000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75C0874-3580-4143-903C-B8E4EED020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90" y="457201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DA5B285-0392-4D09-8798-D2A6C309D5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8"/>
            <a:ext cx="6172200" cy="4873625"/>
          </a:xfrm>
        </p:spPr>
        <p:txBody>
          <a:bodyPr/>
          <a:lstStyle>
            <a:lvl1pPr>
              <a:defRPr sz="3199"/>
            </a:lvl1pPr>
            <a:lvl2pPr>
              <a:defRPr sz="2799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F18D341-1C1D-4304-92CC-8CBA876216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90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51" indent="0">
              <a:buNone/>
              <a:defRPr sz="1400"/>
            </a:lvl2pPr>
            <a:lvl3pPr marL="914104" indent="0">
              <a:buNone/>
              <a:defRPr sz="1200"/>
            </a:lvl3pPr>
            <a:lvl4pPr marL="1371155" indent="0">
              <a:buNone/>
              <a:defRPr sz="1000"/>
            </a:lvl4pPr>
            <a:lvl5pPr marL="1828205" indent="0">
              <a:buNone/>
              <a:defRPr sz="1000"/>
            </a:lvl5pPr>
            <a:lvl6pPr marL="2285258" indent="0">
              <a:buNone/>
              <a:defRPr sz="1000"/>
            </a:lvl6pPr>
            <a:lvl7pPr marL="2742309" indent="0">
              <a:buNone/>
              <a:defRPr sz="1000"/>
            </a:lvl7pPr>
            <a:lvl8pPr marL="3199360" indent="0">
              <a:buNone/>
              <a:defRPr sz="1000"/>
            </a:lvl8pPr>
            <a:lvl9pPr marL="3656411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35CC47A-417A-4F7E-ADCE-B14EB614B1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E8457-BC06-46E7-A022-50363425AE9C}" type="datetimeFigureOut">
              <a:rPr lang="zh-CN" altLang="en-US" smtClean="0"/>
              <a:t>2019/2/25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DF24D82-961A-4736-885C-F1BC4B2582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CF0EEAD-C5A1-45C5-B2F2-2279681D7A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BB394-6DAB-423B-BD9C-CDD39634F0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7250848"/>
      </p:ext>
    </p:extLst>
  </p:cSld>
  <p:clrMapOvr>
    <a:masterClrMapping/>
  </p:clrMapOvr>
  <p:transition spd="slow" advTm="3000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2C636F5-48D4-49C7-AEB4-49DAB74154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90" y="457201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FCE4835B-106A-4AA7-9C16-C5746AF0B97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8"/>
            <a:ext cx="6172200" cy="4873625"/>
          </a:xfrm>
        </p:spPr>
        <p:txBody>
          <a:bodyPr/>
          <a:lstStyle>
            <a:lvl1pPr marL="0" indent="0">
              <a:buNone/>
              <a:defRPr sz="3199"/>
            </a:lvl1pPr>
            <a:lvl2pPr marL="457051" indent="0">
              <a:buNone/>
              <a:defRPr sz="2799"/>
            </a:lvl2pPr>
            <a:lvl3pPr marL="914104" indent="0">
              <a:buNone/>
              <a:defRPr sz="2400"/>
            </a:lvl3pPr>
            <a:lvl4pPr marL="1371155" indent="0">
              <a:buNone/>
              <a:defRPr sz="2000"/>
            </a:lvl4pPr>
            <a:lvl5pPr marL="1828205" indent="0">
              <a:buNone/>
              <a:defRPr sz="2000"/>
            </a:lvl5pPr>
            <a:lvl6pPr marL="2285258" indent="0">
              <a:buNone/>
              <a:defRPr sz="2000"/>
            </a:lvl6pPr>
            <a:lvl7pPr marL="2742309" indent="0">
              <a:buNone/>
              <a:defRPr sz="2000"/>
            </a:lvl7pPr>
            <a:lvl8pPr marL="3199360" indent="0">
              <a:buNone/>
              <a:defRPr sz="2000"/>
            </a:lvl8pPr>
            <a:lvl9pPr marL="3656411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E05D649-2B40-4FF1-B18F-A543B8FC6C3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90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51" indent="0">
              <a:buNone/>
              <a:defRPr sz="1400"/>
            </a:lvl2pPr>
            <a:lvl3pPr marL="914104" indent="0">
              <a:buNone/>
              <a:defRPr sz="1200"/>
            </a:lvl3pPr>
            <a:lvl4pPr marL="1371155" indent="0">
              <a:buNone/>
              <a:defRPr sz="1000"/>
            </a:lvl4pPr>
            <a:lvl5pPr marL="1828205" indent="0">
              <a:buNone/>
              <a:defRPr sz="1000"/>
            </a:lvl5pPr>
            <a:lvl6pPr marL="2285258" indent="0">
              <a:buNone/>
              <a:defRPr sz="1000"/>
            </a:lvl6pPr>
            <a:lvl7pPr marL="2742309" indent="0">
              <a:buNone/>
              <a:defRPr sz="1000"/>
            </a:lvl7pPr>
            <a:lvl8pPr marL="3199360" indent="0">
              <a:buNone/>
              <a:defRPr sz="1000"/>
            </a:lvl8pPr>
            <a:lvl9pPr marL="3656411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5833BB1-09F5-437C-8DBC-A9B09D4EBC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E8457-BC06-46E7-A022-50363425AE9C}" type="datetimeFigureOut">
              <a:rPr lang="zh-CN" altLang="en-US" smtClean="0"/>
              <a:t>2019/2/25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B381442-E575-4D7F-8028-73152748ED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0C45A89-D001-4741-9CCC-496367ED26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BB394-6DAB-423B-BD9C-CDD39634F0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5971673"/>
      </p:ext>
    </p:extLst>
  </p:cSld>
  <p:clrMapOvr>
    <a:masterClrMapping/>
  </p:clrMapOvr>
  <p:transition spd="slow" advTm="3000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B94E862-094F-4CA5-BB3C-8A28403AC6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DA7BB06-5BE9-48BE-A708-860D06F2A9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C7001B9-323C-4355-994C-5E0C95005E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E8457-BC06-46E7-A022-50363425AE9C}" type="datetimeFigureOut">
              <a:rPr lang="zh-CN" altLang="en-US" smtClean="0"/>
              <a:t>2019/2/25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90CE046-940D-438E-954B-A85F1B0D58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59401C3-E158-4CDD-83B5-EC05016152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BB394-6DAB-423B-BD9C-CDD39634F0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2212485"/>
      </p:ext>
    </p:extLst>
  </p:cSld>
  <p:clrMapOvr>
    <a:masterClrMapping/>
  </p:clrMapOvr>
  <p:transition spd="slow" advTm="3000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A32D7F2C-FCA8-4611-B90C-23F6FD54CA7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B8F437D-548D-4A37-A6AB-CB041478F3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CB544F5-D550-49EB-A350-CD96F34829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E8457-BC06-46E7-A022-50363425AE9C}" type="datetimeFigureOut">
              <a:rPr lang="zh-CN" altLang="en-US" smtClean="0"/>
              <a:t>2019/2/25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5923671-3E49-467C-BA2B-4D0CEDFC96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2DE62B8-F4BA-4A00-9A5F-193309CB63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BB394-6DAB-423B-BD9C-CDD39634F0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0730922"/>
      </p:ext>
    </p:extLst>
  </p:cSld>
  <p:clrMapOvr>
    <a:masterClrMapping/>
  </p:clrMapOvr>
  <p:transition spd="slow" advTm="3000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6182041"/>
      </p:ext>
    </p:extLst>
  </p:cSld>
  <p:clrMapOvr>
    <a:masterClrMapping/>
  </p:clrMapOvr>
  <p:transition spd="slow" advTm="3000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2FC1CFA-80D1-4824-B8D0-2E50D23DC9B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29428" b="10416"/>
          <a:stretch/>
        </p:blipFill>
        <p:spPr>
          <a:xfrm flipH="1">
            <a:off x="6652187" y="-7270"/>
            <a:ext cx="5539813" cy="6865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1536952"/>
      </p:ext>
    </p:extLst>
  </p:cSld>
  <p:clrMapOvr>
    <a:masterClrMapping/>
  </p:clrMapOvr>
  <p:transition spd="slow" advTm="3000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894C855-CBF2-4206-AA83-2980CFD24B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0012607-CE04-4A1A-BFFA-056C49AA44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43749B6-FE5B-4E75-9200-0A929CB815F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1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4E8457-BC06-46E7-A022-50363425AE9C}" type="datetimeFigureOut">
              <a:rPr lang="zh-CN" altLang="en-US" smtClean="0"/>
              <a:t>2019/2/25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81D0BB7-1CE0-427C-B7E3-3178BBE0232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1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7317581-7BD0-4256-9F60-A03F079B628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BBB394-6DAB-423B-BD9C-CDD39634F0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86077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88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4" r:id="rId9"/>
    <p:sldLayoutId id="2147483675" r:id="rId10"/>
  </p:sldLayoutIdLst>
  <p:transition spd="slow" advTm="3000">
    <p:push dir="u"/>
  </p:transition>
  <p:txStyles>
    <p:titleStyle>
      <a:lvl1pPr algn="l" defTabSz="914104" rtl="0" eaLnBrk="1" latinLnBrk="0" hangingPunct="1">
        <a:lnSpc>
          <a:spcPct val="90000"/>
        </a:lnSpc>
        <a:spcBef>
          <a:spcPct val="0"/>
        </a:spcBef>
        <a:buNone/>
        <a:defRPr sz="43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25" indent="-228525" algn="l" defTabSz="91410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799" kern="1200">
          <a:solidFill>
            <a:schemeClr val="tx1"/>
          </a:solidFill>
          <a:latin typeface="+mn-lt"/>
          <a:ea typeface="+mn-ea"/>
          <a:cs typeface="+mn-cs"/>
        </a:defRPr>
      </a:lvl1pPr>
      <a:lvl2pPr marL="685578" indent="-228525" algn="l" defTabSz="91410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629" indent="-228525" algn="l" defTabSz="91410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680" indent="-228525" algn="l" defTabSz="91410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731" indent="-228525" algn="l" defTabSz="91410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784" indent="-228525" algn="l" defTabSz="91410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835" indent="-228525" algn="l" defTabSz="91410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885" indent="-228525" algn="l" defTabSz="91410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4938" indent="-228525" algn="l" defTabSz="91410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10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51" algn="l" defTabSz="91410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04" algn="l" defTabSz="91410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155" algn="l" defTabSz="91410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205" algn="l" defTabSz="91410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258" algn="l" defTabSz="91410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309" algn="l" defTabSz="91410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360" algn="l" defTabSz="91410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411" algn="l" defTabSz="91410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10.png"/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4.png"/><Relationship Id="rId12" Type="http://schemas.openxmlformats.org/officeDocument/2006/relationships/image" Target="../media/image9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11" Type="http://schemas.openxmlformats.org/officeDocument/2006/relationships/image" Target="../media/image8.png"/><Relationship Id="rId5" Type="http://schemas.openxmlformats.org/officeDocument/2006/relationships/image" Target="../media/image2.png"/><Relationship Id="rId10" Type="http://schemas.openxmlformats.org/officeDocument/2006/relationships/image" Target="../media/image7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jp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g"/><Relationship Id="rId11" Type="http://schemas.openxmlformats.org/officeDocument/2006/relationships/image" Target="../media/image15.png"/><Relationship Id="rId5" Type="http://schemas.openxmlformats.org/officeDocument/2006/relationships/image" Target="../media/image19.jpg"/><Relationship Id="rId10" Type="http://schemas.openxmlformats.org/officeDocument/2006/relationships/image" Target="../media/image24.png"/><Relationship Id="rId4" Type="http://schemas.openxmlformats.org/officeDocument/2006/relationships/image" Target="../media/image18.jpg"/><Relationship Id="rId9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3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g"/><Relationship Id="rId4" Type="http://schemas.openxmlformats.org/officeDocument/2006/relationships/image" Target="../media/image31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>
            <a:extLst>
              <a:ext uri="{FF2B5EF4-FFF2-40B4-BE49-F238E27FC236}">
                <a16:creationId xmlns:a16="http://schemas.microsoft.com/office/drawing/2014/main" id="{2B25BAA1-AF5D-4674-9C85-64A6FA03F39A}"/>
              </a:ext>
            </a:extLst>
          </p:cNvPr>
          <p:cNvSpPr/>
          <p:nvPr/>
        </p:nvSpPr>
        <p:spPr>
          <a:xfrm>
            <a:off x="423057" y="385464"/>
            <a:ext cx="11345889" cy="6087072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0B162DC7-DA1E-4A81-9666-6458B98B673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94" t="52394" b="1525"/>
          <a:stretch/>
        </p:blipFill>
        <p:spPr>
          <a:xfrm>
            <a:off x="313158" y="2241194"/>
            <a:ext cx="6097961" cy="4616806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69CC5FE7-918D-41C2-8FE7-646C16ED4D04}"/>
              </a:ext>
            </a:extLst>
          </p:cNvPr>
          <p:cNvSpPr/>
          <p:nvPr/>
        </p:nvSpPr>
        <p:spPr>
          <a:xfrm>
            <a:off x="6807348" y="0"/>
            <a:ext cx="4703096" cy="6276131"/>
          </a:xfrm>
          <a:prstGeom prst="rect">
            <a:avLst/>
          </a:prstGeom>
          <a:solidFill>
            <a:srgbClr val="488870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zh-CN" altLang="en-US" dirty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A3BEEF7E-6E71-4E5B-9AA7-AA1800D5393E}"/>
              </a:ext>
            </a:extLst>
          </p:cNvPr>
          <p:cNvSpPr/>
          <p:nvPr/>
        </p:nvSpPr>
        <p:spPr>
          <a:xfrm>
            <a:off x="6924230" y="-147793"/>
            <a:ext cx="4469333" cy="627612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D5B3A2AF-FCEC-44FD-A202-E1B415842A2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9" t="4390" r="80955" b="78458"/>
          <a:stretch/>
        </p:blipFill>
        <p:spPr>
          <a:xfrm>
            <a:off x="10058400" y="4163830"/>
            <a:ext cx="1633427" cy="2497765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7CE71EE0-0273-4748-8423-E0E404836689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 r="61906" b="34921"/>
          <a:stretch/>
        </p:blipFill>
        <p:spPr>
          <a:xfrm>
            <a:off x="6096000" y="5243912"/>
            <a:ext cx="2553747" cy="1516473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B9E11DCF-1978-45E0-8735-F01973792E59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 r="61906" b="34921"/>
          <a:stretch/>
        </p:blipFill>
        <p:spPr>
          <a:xfrm flipH="1">
            <a:off x="10978604" y="4165137"/>
            <a:ext cx="1124089" cy="667511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123C7BF5-752E-4BCF-87AF-7F2788936619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654" b="24849"/>
          <a:stretch/>
        </p:blipFill>
        <p:spPr>
          <a:xfrm>
            <a:off x="-109059" y="2667347"/>
            <a:ext cx="6916407" cy="1296675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6553C82E-F118-452E-A2A8-4E8D081A27A9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651" r="61016" b="59453"/>
          <a:stretch/>
        </p:blipFill>
        <p:spPr>
          <a:xfrm>
            <a:off x="4386720" y="1093095"/>
            <a:ext cx="3418559" cy="2222589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155A3466-3593-47CF-9226-47796F44E18A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651" r="61016" b="59453"/>
          <a:stretch/>
        </p:blipFill>
        <p:spPr>
          <a:xfrm flipH="1">
            <a:off x="10401636" y="1135292"/>
            <a:ext cx="2437968" cy="1585055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C62293AF-85BA-461C-9B4E-85F384DEA785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26" t="7936" r="25474" b="48889"/>
          <a:stretch/>
        </p:blipFill>
        <p:spPr>
          <a:xfrm>
            <a:off x="490627" y="362762"/>
            <a:ext cx="1536477" cy="1874090"/>
          </a:xfrm>
          <a:prstGeom prst="rect">
            <a:avLst/>
          </a:prstGeom>
        </p:spPr>
      </p:pic>
      <p:sp>
        <p:nvSpPr>
          <p:cNvPr id="28" name="文本框 27">
            <a:extLst>
              <a:ext uri="{FF2B5EF4-FFF2-40B4-BE49-F238E27FC236}">
                <a16:creationId xmlns:a16="http://schemas.microsoft.com/office/drawing/2014/main" id="{34CDC892-7DEF-4496-830D-618F0AD58075}"/>
              </a:ext>
            </a:extLst>
          </p:cNvPr>
          <p:cNvSpPr txBox="1"/>
          <p:nvPr/>
        </p:nvSpPr>
        <p:spPr>
          <a:xfrm>
            <a:off x="7956771" y="501885"/>
            <a:ext cx="24379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914377"/>
            <a:r>
              <a:rPr lang="zh-CN" altLang="en-US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rPr>
              <a:t>我们为梦想前行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48BEFFF8-D95B-41B3-A88D-6061A53FA3EB}"/>
              </a:ext>
            </a:extLst>
          </p:cNvPr>
          <p:cNvSpPr/>
          <p:nvPr/>
        </p:nvSpPr>
        <p:spPr>
          <a:xfrm>
            <a:off x="7299559" y="2037027"/>
            <a:ext cx="3711272" cy="1785104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 algn="ctr"/>
            <a:r>
              <a:rPr kumimoji="0" lang="zh-CN" altLang="en-US" sz="5400" b="1" i="0" u="none" strike="noStrike" kern="0" cap="none" spc="0" normalizeH="0" baseline="0" noProof="0" dirty="0">
                <a:ln w="0"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学生会主席</a:t>
            </a:r>
            <a:endParaRPr kumimoji="0" lang="en-US" altLang="zh-CN" sz="5400" b="1" i="0" u="none" strike="noStrike" kern="0" cap="none" spc="0" normalizeH="0" baseline="0" noProof="0" dirty="0">
              <a:ln w="0">
                <a:noFill/>
              </a:ln>
              <a:solidFill>
                <a:srgbClr val="FFFF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ctr"/>
            <a:r>
              <a:rPr kumimoji="0" lang="zh-CN" altLang="en-US" sz="5400" b="1" i="0" u="none" strike="noStrike" kern="0" cap="none" spc="0" normalizeH="0" baseline="0" noProof="0" dirty="0">
                <a:ln w="0"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竞选</a:t>
            </a:r>
            <a:endParaRPr kumimoji="0" lang="zh-CN" altLang="en-US" sz="5400" b="0" i="0" u="none" strike="noStrike" kern="0" cap="none" spc="0" normalizeH="0" baseline="0" noProof="0" dirty="0">
              <a:ln w="0"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pic>
        <p:nvPicPr>
          <p:cNvPr id="15" name="music">
            <a:hlinkClick r:id="" action="ppaction://media"/>
            <a:extLst>
              <a:ext uri="{FF2B5EF4-FFF2-40B4-BE49-F238E27FC236}">
                <a16:creationId xmlns:a16="http://schemas.microsoft.com/office/drawing/2014/main" id="{DDB37D23-203A-47C6-B547-51FCE7CCE40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2147160" y="-57212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5857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13" grpId="0" animBg="1"/>
      <p:bldP spid="14" grpId="0" animBg="1"/>
      <p:bldP spid="28" grpId="0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>
            <a:extLst>
              <a:ext uri="{FF2B5EF4-FFF2-40B4-BE49-F238E27FC236}">
                <a16:creationId xmlns:a16="http://schemas.microsoft.com/office/drawing/2014/main" id="{12AC03CA-2374-4D93-ADD6-C963F77A4555}"/>
              </a:ext>
            </a:extLst>
          </p:cNvPr>
          <p:cNvSpPr/>
          <p:nvPr/>
        </p:nvSpPr>
        <p:spPr>
          <a:xfrm>
            <a:off x="3294042" y="1689100"/>
            <a:ext cx="2801957" cy="1962150"/>
          </a:xfrm>
          <a:prstGeom prst="rect">
            <a:avLst/>
          </a:prstGeom>
          <a:blipFill>
            <a:blip r:embed="rId3"/>
            <a:stretch>
              <a:fillRect b="-1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07F1AB3E-2FF5-4683-8576-0CAB32F65412}"/>
              </a:ext>
            </a:extLst>
          </p:cNvPr>
          <p:cNvSpPr/>
          <p:nvPr/>
        </p:nvSpPr>
        <p:spPr>
          <a:xfrm>
            <a:off x="8897955" y="1699818"/>
            <a:ext cx="2967211" cy="1962150"/>
          </a:xfrm>
          <a:prstGeom prst="rect">
            <a:avLst/>
          </a:prstGeom>
          <a:blipFill>
            <a:blip r:embed="rId4"/>
            <a:stretch>
              <a:fillRect b="-1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DDAA5D73-0E56-47B6-911D-4186B945632E}"/>
              </a:ext>
            </a:extLst>
          </p:cNvPr>
          <p:cNvSpPr/>
          <p:nvPr/>
        </p:nvSpPr>
        <p:spPr>
          <a:xfrm>
            <a:off x="326830" y="3661968"/>
            <a:ext cx="2967212" cy="1962150"/>
          </a:xfrm>
          <a:prstGeom prst="rect">
            <a:avLst/>
          </a:prstGeom>
          <a:blipFill>
            <a:blip r:embed="rId5"/>
            <a:stretch>
              <a:fillRect b="-1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F6346697-82CB-44BA-BFFB-1096843E678B}"/>
              </a:ext>
            </a:extLst>
          </p:cNvPr>
          <p:cNvSpPr/>
          <p:nvPr/>
        </p:nvSpPr>
        <p:spPr>
          <a:xfrm>
            <a:off x="6096000" y="3651250"/>
            <a:ext cx="2801956" cy="1962150"/>
          </a:xfrm>
          <a:prstGeom prst="rect">
            <a:avLst/>
          </a:prstGeom>
          <a:blipFill>
            <a:blip r:embed="rId6"/>
            <a:stretch>
              <a:fillRect b="-1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24CF9A51-2E0C-4C1B-91CA-7906B9444DF0}"/>
              </a:ext>
            </a:extLst>
          </p:cNvPr>
          <p:cNvGrpSpPr/>
          <p:nvPr/>
        </p:nvGrpSpPr>
        <p:grpSpPr>
          <a:xfrm>
            <a:off x="326830" y="1683741"/>
            <a:ext cx="2967211" cy="1962150"/>
            <a:chOff x="0" y="1689100"/>
            <a:chExt cx="3048000" cy="1962150"/>
          </a:xfrm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209E7BEA-8A63-4072-AC2B-083B3A306EEB}"/>
                </a:ext>
              </a:extLst>
            </p:cNvPr>
            <p:cNvSpPr/>
            <p:nvPr/>
          </p:nvSpPr>
          <p:spPr>
            <a:xfrm>
              <a:off x="0" y="1689100"/>
              <a:ext cx="3048000" cy="1962150"/>
            </a:xfrm>
            <a:prstGeom prst="rect">
              <a:avLst/>
            </a:prstGeom>
            <a:solidFill>
              <a:srgbClr val="EDE2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AE61B55D-233A-4432-A2CB-39D3D55280C2}"/>
                </a:ext>
              </a:extLst>
            </p:cNvPr>
            <p:cNvSpPr/>
            <p:nvPr/>
          </p:nvSpPr>
          <p:spPr>
            <a:xfrm>
              <a:off x="0" y="3131840"/>
              <a:ext cx="3047999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78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我有足够的工作热情</a:t>
              </a:r>
            </a:p>
          </p:txBody>
        </p:sp>
        <p:pic>
          <p:nvPicPr>
            <p:cNvPr id="29" name="图片 28">
              <a:extLst>
                <a:ext uri="{FF2B5EF4-FFF2-40B4-BE49-F238E27FC236}">
                  <a16:creationId xmlns:a16="http://schemas.microsoft.com/office/drawing/2014/main" id="{9F46BF2E-6AB2-401F-B85C-0627190D752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2588" y="2150765"/>
              <a:ext cx="742824" cy="760099"/>
            </a:xfrm>
            <a:prstGeom prst="rect">
              <a:avLst/>
            </a:prstGeom>
            <a:solidFill>
              <a:srgbClr val="EDE201"/>
            </a:solidFill>
            <a:ln>
              <a:noFill/>
            </a:ln>
          </p:spPr>
        </p:pic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6022EB99-AF10-441B-AD71-88AD954CC894}"/>
              </a:ext>
            </a:extLst>
          </p:cNvPr>
          <p:cNvGrpSpPr/>
          <p:nvPr/>
        </p:nvGrpSpPr>
        <p:grpSpPr>
          <a:xfrm>
            <a:off x="3294042" y="3651250"/>
            <a:ext cx="2801958" cy="1962150"/>
            <a:chOff x="3048000" y="3651250"/>
            <a:chExt cx="3048000" cy="1962150"/>
          </a:xfrm>
        </p:grpSpPr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5AFC156E-3733-4611-9C54-BF2D5AAAE869}"/>
                </a:ext>
              </a:extLst>
            </p:cNvPr>
            <p:cNvSpPr/>
            <p:nvPr/>
          </p:nvSpPr>
          <p:spPr>
            <a:xfrm>
              <a:off x="3048000" y="3651250"/>
              <a:ext cx="3048000" cy="1962150"/>
            </a:xfrm>
            <a:prstGeom prst="rect">
              <a:avLst/>
            </a:prstGeom>
            <a:solidFill>
              <a:srgbClr val="EDE2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1558590A-B7AB-4D62-A511-4393CD3C6AC8}"/>
                </a:ext>
              </a:extLst>
            </p:cNvPr>
            <p:cNvSpPr/>
            <p:nvPr/>
          </p:nvSpPr>
          <p:spPr>
            <a:xfrm>
              <a:off x="3048001" y="4855698"/>
              <a:ext cx="304799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78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我深知团队合作以及民主决议的重要性</a:t>
              </a:r>
            </a:p>
          </p:txBody>
        </p:sp>
        <p:pic>
          <p:nvPicPr>
            <p:cNvPr id="33" name="图片 32">
              <a:extLst>
                <a:ext uri="{FF2B5EF4-FFF2-40B4-BE49-F238E27FC236}">
                  <a16:creationId xmlns:a16="http://schemas.microsoft.com/office/drawing/2014/main" id="{D34111D1-C062-4D3D-BF6B-7991EE6994B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83312" y="3984228"/>
              <a:ext cx="777375" cy="760099"/>
            </a:xfrm>
            <a:prstGeom prst="rect">
              <a:avLst/>
            </a:prstGeom>
            <a:solidFill>
              <a:srgbClr val="EDE201"/>
            </a:solidFill>
            <a:ln>
              <a:noFill/>
            </a:ln>
          </p:spPr>
        </p:pic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BFA1D2D5-9A2A-4034-89E3-D569416E3B41}"/>
              </a:ext>
            </a:extLst>
          </p:cNvPr>
          <p:cNvGrpSpPr/>
          <p:nvPr/>
        </p:nvGrpSpPr>
        <p:grpSpPr>
          <a:xfrm>
            <a:off x="6096000" y="1689100"/>
            <a:ext cx="2801956" cy="1962150"/>
            <a:chOff x="6096000" y="1689100"/>
            <a:chExt cx="3048000" cy="1962150"/>
          </a:xfrm>
        </p:grpSpPr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38677836-E1FB-4476-A31E-C8EB67F9A128}"/>
                </a:ext>
              </a:extLst>
            </p:cNvPr>
            <p:cNvSpPr/>
            <p:nvPr/>
          </p:nvSpPr>
          <p:spPr>
            <a:xfrm>
              <a:off x="6096000" y="1689100"/>
              <a:ext cx="3048000" cy="1962150"/>
            </a:xfrm>
            <a:prstGeom prst="rect">
              <a:avLst/>
            </a:prstGeom>
            <a:solidFill>
              <a:srgbClr val="EDE2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EEBAF0BB-48A3-4DA6-9007-5ACFB2D74C95}"/>
                </a:ext>
              </a:extLst>
            </p:cNvPr>
            <p:cNvSpPr/>
            <p:nvPr/>
          </p:nvSpPr>
          <p:spPr>
            <a:xfrm>
              <a:off x="6096001" y="2847072"/>
              <a:ext cx="304799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78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我具备了一定的组织领导协调和宣传等方面的能力</a:t>
              </a:r>
            </a:p>
          </p:txBody>
        </p:sp>
        <p:pic>
          <p:nvPicPr>
            <p:cNvPr id="37" name="图片 36">
              <a:extLst>
                <a:ext uri="{FF2B5EF4-FFF2-40B4-BE49-F238E27FC236}">
                  <a16:creationId xmlns:a16="http://schemas.microsoft.com/office/drawing/2014/main" id="{A438AD6F-E2FC-4DA1-AD83-CD3AA352506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65862" y="1929431"/>
              <a:ext cx="708275" cy="751462"/>
            </a:xfrm>
            <a:prstGeom prst="rect">
              <a:avLst/>
            </a:prstGeom>
            <a:solidFill>
              <a:srgbClr val="EDE201"/>
            </a:solidFill>
            <a:ln>
              <a:noFill/>
            </a:ln>
          </p:spPr>
        </p:pic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AC096968-4887-4E6A-97A3-6E62D5ECF744}"/>
              </a:ext>
            </a:extLst>
          </p:cNvPr>
          <p:cNvGrpSpPr/>
          <p:nvPr/>
        </p:nvGrpSpPr>
        <p:grpSpPr>
          <a:xfrm>
            <a:off x="8897955" y="3645891"/>
            <a:ext cx="2967212" cy="1962150"/>
            <a:chOff x="9143999" y="3651250"/>
            <a:chExt cx="3048001" cy="1962150"/>
          </a:xfrm>
        </p:grpSpPr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E9F97ABC-9644-4E0C-A260-CF28B0625091}"/>
                </a:ext>
              </a:extLst>
            </p:cNvPr>
            <p:cNvSpPr/>
            <p:nvPr/>
          </p:nvSpPr>
          <p:spPr>
            <a:xfrm>
              <a:off x="9144000" y="3651250"/>
              <a:ext cx="3048000" cy="1962150"/>
            </a:xfrm>
            <a:prstGeom prst="rect">
              <a:avLst/>
            </a:prstGeom>
            <a:solidFill>
              <a:srgbClr val="EDE2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923EAD8E-F63A-43CD-8A49-C1C89D5CD302}"/>
                </a:ext>
              </a:extLst>
            </p:cNvPr>
            <p:cNvSpPr/>
            <p:nvPr/>
          </p:nvSpPr>
          <p:spPr>
            <a:xfrm>
              <a:off x="9143999" y="4768905"/>
              <a:ext cx="304799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78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事事以大局为重，一切</a:t>
              </a:r>
              <a:endParaRPr lang="en-US" altLang="zh-CN" dirty="0">
                <a:solidFill>
                  <a:srgbClr val="0078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dirty="0">
                  <a:solidFill>
                    <a:srgbClr val="0078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以集体利益为主</a:t>
              </a:r>
            </a:p>
          </p:txBody>
        </p:sp>
        <p:pic>
          <p:nvPicPr>
            <p:cNvPr id="41" name="图片 40">
              <a:extLst>
                <a:ext uri="{FF2B5EF4-FFF2-40B4-BE49-F238E27FC236}">
                  <a16:creationId xmlns:a16="http://schemas.microsoft.com/office/drawing/2014/main" id="{7CAE0F89-F0E2-40F8-9D20-7CDDFFFB1A6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419874" y="3868234"/>
              <a:ext cx="751462" cy="742824"/>
            </a:xfrm>
            <a:prstGeom prst="rect">
              <a:avLst/>
            </a:prstGeom>
            <a:solidFill>
              <a:srgbClr val="EDE201"/>
            </a:solidFill>
            <a:ln>
              <a:noFill/>
            </a:ln>
          </p:spPr>
        </p:pic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F647F3ED-0D12-4AB9-9A4C-BED07ACA35FD}"/>
              </a:ext>
            </a:extLst>
          </p:cNvPr>
          <p:cNvGrpSpPr/>
          <p:nvPr/>
        </p:nvGrpSpPr>
        <p:grpSpPr>
          <a:xfrm>
            <a:off x="495458" y="276582"/>
            <a:ext cx="2461306" cy="644890"/>
            <a:chOff x="371593" y="207436"/>
            <a:chExt cx="1845979" cy="483668"/>
          </a:xfrm>
        </p:grpSpPr>
        <p:sp>
          <p:nvSpPr>
            <p:cNvPr id="43" name="TextBox 12">
              <a:extLst>
                <a:ext uri="{FF2B5EF4-FFF2-40B4-BE49-F238E27FC236}">
                  <a16:creationId xmlns:a16="http://schemas.microsoft.com/office/drawing/2014/main" id="{46BE0486-FE49-47F2-9C87-AB94F1407163}"/>
                </a:ext>
              </a:extLst>
            </p:cNvPr>
            <p:cNvSpPr txBox="1"/>
            <p:nvPr/>
          </p:nvSpPr>
          <p:spPr>
            <a:xfrm>
              <a:off x="771023" y="304633"/>
              <a:ext cx="1446549" cy="3327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172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600" normalizeH="0" baseline="0" noProof="0" dirty="0">
                  <a:ln>
                    <a:noFill/>
                  </a:ln>
                  <a:solidFill>
                    <a:srgbClr val="92D05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pitchFamily="34" charset="-122"/>
                  <a:cs typeface="Arvo"/>
                  <a:sym typeface="Calibri" panose="020F0502020204030204" pitchFamily="34" charset="0"/>
                </a:rPr>
                <a:t>我的优势</a:t>
              </a:r>
              <a:endParaRPr kumimoji="0" lang="en-US" sz="2800" b="0" i="0" u="none" strike="noStrike" kern="1200" cap="none" spc="600" normalizeH="0" baseline="0" noProof="0" dirty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Arvo"/>
                <a:sym typeface="Calibri" panose="020F0502020204030204" pitchFamily="34" charset="0"/>
              </a:endParaRPr>
            </a:p>
          </p:txBody>
        </p:sp>
        <p:pic>
          <p:nvPicPr>
            <p:cNvPr id="44" name="图片 43">
              <a:extLst>
                <a:ext uri="{FF2B5EF4-FFF2-40B4-BE49-F238E27FC236}">
                  <a16:creationId xmlns:a16="http://schemas.microsoft.com/office/drawing/2014/main" id="{69585DD5-076B-4A7D-A9B2-58C6829D21ED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1593" y="207436"/>
              <a:ext cx="341661" cy="48366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86359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5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5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5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>
            <a:extLst>
              <a:ext uri="{FF2B5EF4-FFF2-40B4-BE49-F238E27FC236}">
                <a16:creationId xmlns:a16="http://schemas.microsoft.com/office/drawing/2014/main" id="{F647F3ED-0D12-4AB9-9A4C-BED07ACA35FD}"/>
              </a:ext>
            </a:extLst>
          </p:cNvPr>
          <p:cNvGrpSpPr/>
          <p:nvPr/>
        </p:nvGrpSpPr>
        <p:grpSpPr>
          <a:xfrm>
            <a:off x="495458" y="276582"/>
            <a:ext cx="2461306" cy="644890"/>
            <a:chOff x="371593" y="207436"/>
            <a:chExt cx="1845979" cy="483668"/>
          </a:xfrm>
        </p:grpSpPr>
        <p:sp>
          <p:nvSpPr>
            <p:cNvPr id="43" name="TextBox 12">
              <a:extLst>
                <a:ext uri="{FF2B5EF4-FFF2-40B4-BE49-F238E27FC236}">
                  <a16:creationId xmlns:a16="http://schemas.microsoft.com/office/drawing/2014/main" id="{46BE0486-FE49-47F2-9C87-AB94F1407163}"/>
                </a:ext>
              </a:extLst>
            </p:cNvPr>
            <p:cNvSpPr txBox="1"/>
            <p:nvPr/>
          </p:nvSpPr>
          <p:spPr>
            <a:xfrm>
              <a:off x="771023" y="304633"/>
              <a:ext cx="1446549" cy="3327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172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600" normalizeH="0" baseline="0" noProof="0" dirty="0">
                  <a:ln>
                    <a:noFill/>
                  </a:ln>
                  <a:solidFill>
                    <a:srgbClr val="92D05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pitchFamily="34" charset="-122"/>
                  <a:cs typeface="Arvo"/>
                  <a:sym typeface="Calibri" panose="020F0502020204030204" pitchFamily="34" charset="0"/>
                </a:rPr>
                <a:t>我的优势</a:t>
              </a:r>
              <a:endParaRPr kumimoji="0" lang="en-US" sz="2800" b="0" i="0" u="none" strike="noStrike" kern="1200" cap="none" spc="600" normalizeH="0" baseline="0" noProof="0" dirty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Arvo"/>
                <a:sym typeface="Calibri" panose="020F0502020204030204" pitchFamily="34" charset="0"/>
              </a:endParaRPr>
            </a:p>
          </p:txBody>
        </p:sp>
        <p:pic>
          <p:nvPicPr>
            <p:cNvPr id="44" name="图片 43">
              <a:extLst>
                <a:ext uri="{FF2B5EF4-FFF2-40B4-BE49-F238E27FC236}">
                  <a16:creationId xmlns:a16="http://schemas.microsoft.com/office/drawing/2014/main" id="{69585DD5-076B-4A7D-A9B2-58C6829D21E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1593" y="207436"/>
              <a:ext cx="341661" cy="483668"/>
            </a:xfrm>
            <a:prstGeom prst="rect">
              <a:avLst/>
            </a:prstGeom>
          </p:spPr>
        </p:pic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66A4554D-5945-4251-9091-99253262123F}"/>
              </a:ext>
            </a:extLst>
          </p:cNvPr>
          <p:cNvGrpSpPr/>
          <p:nvPr/>
        </p:nvGrpSpPr>
        <p:grpSpPr>
          <a:xfrm>
            <a:off x="5245100" y="1727199"/>
            <a:ext cx="6620066" cy="3667125"/>
            <a:chOff x="5245100" y="1727199"/>
            <a:chExt cx="6946900" cy="3667125"/>
          </a:xfrm>
          <a:solidFill>
            <a:srgbClr val="C00000"/>
          </a:solidFill>
        </p:grpSpPr>
        <p:sp>
          <p:nvSpPr>
            <p:cNvPr id="46" name="矩形 45">
              <a:extLst>
                <a:ext uri="{FF2B5EF4-FFF2-40B4-BE49-F238E27FC236}">
                  <a16:creationId xmlns:a16="http://schemas.microsoft.com/office/drawing/2014/main" id="{7D3950BC-92B8-4782-B808-43779DF7283F}"/>
                </a:ext>
              </a:extLst>
            </p:cNvPr>
            <p:cNvSpPr/>
            <p:nvPr/>
          </p:nvSpPr>
          <p:spPr>
            <a:xfrm>
              <a:off x="5245100" y="1727199"/>
              <a:ext cx="6946900" cy="3667125"/>
            </a:xfrm>
            <a:prstGeom prst="rect">
              <a:avLst/>
            </a:prstGeom>
            <a:solidFill>
              <a:srgbClr val="EDE2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7" name="矩形 46">
              <a:extLst>
                <a:ext uri="{FF2B5EF4-FFF2-40B4-BE49-F238E27FC236}">
                  <a16:creationId xmlns:a16="http://schemas.microsoft.com/office/drawing/2014/main" id="{5E51D28E-F47C-45C5-8DE7-D701FCD4C0B7}"/>
                </a:ext>
              </a:extLst>
            </p:cNvPr>
            <p:cNvSpPr/>
            <p:nvPr/>
          </p:nvSpPr>
          <p:spPr>
            <a:xfrm>
              <a:off x="5689600" y="2293584"/>
              <a:ext cx="5715000" cy="23979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3000" dirty="0">
                  <a:solidFill>
                    <a:srgbClr val="0078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在任团支部书记期间，</a:t>
              </a:r>
              <a:endParaRPr lang="en-US" altLang="zh-CN" sz="3000" dirty="0">
                <a:solidFill>
                  <a:srgbClr val="0078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rgbClr val="0078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我主办并协办了</a:t>
              </a:r>
              <a:r>
                <a:rPr lang="en-US" altLang="zh-CN" dirty="0">
                  <a:solidFill>
                    <a:srgbClr val="0078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</a:t>
              </a:r>
              <a:r>
                <a:rPr lang="zh-CN" altLang="en-US" dirty="0">
                  <a:solidFill>
                    <a:srgbClr val="0078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多项班级特色活动。一名好的学生干部最首要的就是要有工作热情。因为热情是工作的原动力。拥有了热情才能主动服务于同学。拥有了热情才能成为同学的朋友，进而成为老师的助手！ </a:t>
              </a:r>
            </a:p>
          </p:txBody>
        </p:sp>
      </p:grpSp>
      <p:pic>
        <p:nvPicPr>
          <p:cNvPr id="48" name="图片 47">
            <a:extLst>
              <a:ext uri="{FF2B5EF4-FFF2-40B4-BE49-F238E27FC236}">
                <a16:creationId xmlns:a16="http://schemas.microsoft.com/office/drawing/2014/main" id="{5B42101D-A07A-4885-81C7-2DF78017A43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540" y="1727199"/>
            <a:ext cx="4892560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1043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>
            <a:extLst>
              <a:ext uri="{FF2B5EF4-FFF2-40B4-BE49-F238E27FC236}">
                <a16:creationId xmlns:a16="http://schemas.microsoft.com/office/drawing/2014/main" id="{F647F3ED-0D12-4AB9-9A4C-BED07ACA35FD}"/>
              </a:ext>
            </a:extLst>
          </p:cNvPr>
          <p:cNvGrpSpPr/>
          <p:nvPr/>
        </p:nvGrpSpPr>
        <p:grpSpPr>
          <a:xfrm>
            <a:off x="495458" y="276582"/>
            <a:ext cx="2461306" cy="644890"/>
            <a:chOff x="371593" y="207436"/>
            <a:chExt cx="1845979" cy="483668"/>
          </a:xfrm>
        </p:grpSpPr>
        <p:sp>
          <p:nvSpPr>
            <p:cNvPr id="43" name="TextBox 12">
              <a:extLst>
                <a:ext uri="{FF2B5EF4-FFF2-40B4-BE49-F238E27FC236}">
                  <a16:creationId xmlns:a16="http://schemas.microsoft.com/office/drawing/2014/main" id="{46BE0486-FE49-47F2-9C87-AB94F1407163}"/>
                </a:ext>
              </a:extLst>
            </p:cNvPr>
            <p:cNvSpPr txBox="1"/>
            <p:nvPr/>
          </p:nvSpPr>
          <p:spPr>
            <a:xfrm>
              <a:off x="771023" y="304633"/>
              <a:ext cx="1446549" cy="3327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172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600" normalizeH="0" baseline="0" noProof="0" dirty="0">
                  <a:ln>
                    <a:noFill/>
                  </a:ln>
                  <a:solidFill>
                    <a:srgbClr val="92D05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pitchFamily="34" charset="-122"/>
                  <a:cs typeface="Arvo"/>
                  <a:sym typeface="Calibri" panose="020F0502020204030204" pitchFamily="34" charset="0"/>
                </a:rPr>
                <a:t>我的优势</a:t>
              </a:r>
              <a:endParaRPr kumimoji="0" lang="en-US" sz="2800" b="0" i="0" u="none" strike="noStrike" kern="1200" cap="none" spc="600" normalizeH="0" baseline="0" noProof="0" dirty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Arvo"/>
                <a:sym typeface="Calibri" panose="020F0502020204030204" pitchFamily="34" charset="0"/>
              </a:endParaRPr>
            </a:p>
          </p:txBody>
        </p:sp>
        <p:pic>
          <p:nvPicPr>
            <p:cNvPr id="44" name="图片 43">
              <a:extLst>
                <a:ext uri="{FF2B5EF4-FFF2-40B4-BE49-F238E27FC236}">
                  <a16:creationId xmlns:a16="http://schemas.microsoft.com/office/drawing/2014/main" id="{69585DD5-076B-4A7D-A9B2-58C6829D21E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1593" y="207436"/>
              <a:ext cx="341661" cy="483668"/>
            </a:xfrm>
            <a:prstGeom prst="rect">
              <a:avLst/>
            </a:prstGeom>
          </p:spPr>
        </p:pic>
      </p:grpSp>
      <p:sp>
        <p:nvSpPr>
          <p:cNvPr id="5" name="矩形 4">
            <a:extLst>
              <a:ext uri="{FF2B5EF4-FFF2-40B4-BE49-F238E27FC236}">
                <a16:creationId xmlns:a16="http://schemas.microsoft.com/office/drawing/2014/main" id="{0C9E39E2-14FE-4BC9-8D83-8509716053D0}"/>
              </a:ext>
            </a:extLst>
          </p:cNvPr>
          <p:cNvSpPr/>
          <p:nvPr/>
        </p:nvSpPr>
        <p:spPr>
          <a:xfrm>
            <a:off x="990600" y="4998684"/>
            <a:ext cx="10541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一座大厦不可能只由一根柱子来支撑。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rgbClr val="92D05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正如马克思，恩格斯所说：只有在集体中，人才能获得全面发展才能的机会。可见一个人的能力是有限的。要想搞好一个组织，就得分工合作，结合团队的最大力量，进而更好的建设好学生会！ 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E8BE6256-4D1B-47A9-BFC1-152DCB68D30B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41522" y="1614487"/>
            <a:ext cx="11534661" cy="3190621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0AB245A6-247D-48CD-ABA5-0EBA69C12F2A}"/>
              </a:ext>
            </a:extLst>
          </p:cNvPr>
          <p:cNvSpPr/>
          <p:nvPr/>
        </p:nvSpPr>
        <p:spPr>
          <a:xfrm>
            <a:off x="12852400" y="7188200"/>
            <a:ext cx="165100" cy="1651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180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>
            <a:extLst>
              <a:ext uri="{FF2B5EF4-FFF2-40B4-BE49-F238E27FC236}">
                <a16:creationId xmlns:a16="http://schemas.microsoft.com/office/drawing/2014/main" id="{F647F3ED-0D12-4AB9-9A4C-BED07ACA35FD}"/>
              </a:ext>
            </a:extLst>
          </p:cNvPr>
          <p:cNvGrpSpPr/>
          <p:nvPr/>
        </p:nvGrpSpPr>
        <p:grpSpPr>
          <a:xfrm>
            <a:off x="495458" y="276582"/>
            <a:ext cx="2461306" cy="644890"/>
            <a:chOff x="371593" y="207436"/>
            <a:chExt cx="1845979" cy="483668"/>
          </a:xfrm>
        </p:grpSpPr>
        <p:sp>
          <p:nvSpPr>
            <p:cNvPr id="43" name="TextBox 12">
              <a:extLst>
                <a:ext uri="{FF2B5EF4-FFF2-40B4-BE49-F238E27FC236}">
                  <a16:creationId xmlns:a16="http://schemas.microsoft.com/office/drawing/2014/main" id="{46BE0486-FE49-47F2-9C87-AB94F1407163}"/>
                </a:ext>
              </a:extLst>
            </p:cNvPr>
            <p:cNvSpPr txBox="1"/>
            <p:nvPr/>
          </p:nvSpPr>
          <p:spPr>
            <a:xfrm>
              <a:off x="771023" y="304633"/>
              <a:ext cx="1446549" cy="3327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172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600" normalizeH="0" baseline="0" noProof="0" dirty="0">
                  <a:ln>
                    <a:noFill/>
                  </a:ln>
                  <a:solidFill>
                    <a:srgbClr val="92D05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pitchFamily="34" charset="-122"/>
                  <a:cs typeface="Arvo"/>
                  <a:sym typeface="Calibri" panose="020F0502020204030204" pitchFamily="34" charset="0"/>
                </a:rPr>
                <a:t>我的优势</a:t>
              </a:r>
              <a:endParaRPr kumimoji="0" lang="en-US" sz="2800" b="0" i="0" u="none" strike="noStrike" kern="1200" cap="none" spc="600" normalizeH="0" baseline="0" noProof="0" dirty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Arvo"/>
                <a:sym typeface="Calibri" panose="020F0502020204030204" pitchFamily="34" charset="0"/>
              </a:endParaRPr>
            </a:p>
          </p:txBody>
        </p:sp>
        <p:pic>
          <p:nvPicPr>
            <p:cNvPr id="44" name="图片 43">
              <a:extLst>
                <a:ext uri="{FF2B5EF4-FFF2-40B4-BE49-F238E27FC236}">
                  <a16:creationId xmlns:a16="http://schemas.microsoft.com/office/drawing/2014/main" id="{69585DD5-076B-4A7D-A9B2-58C6829D21E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1593" y="207436"/>
              <a:ext cx="341661" cy="483668"/>
            </a:xfrm>
            <a:prstGeom prst="rect">
              <a:avLst/>
            </a:prstGeom>
          </p:spPr>
        </p:pic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F5068-CD3C-4A01-A1A9-45182416AEBB}"/>
              </a:ext>
            </a:extLst>
          </p:cNvPr>
          <p:cNvGrpSpPr/>
          <p:nvPr/>
        </p:nvGrpSpPr>
        <p:grpSpPr>
          <a:xfrm>
            <a:off x="341523" y="1828798"/>
            <a:ext cx="6605378" cy="3667125"/>
            <a:chOff x="0" y="1407694"/>
            <a:chExt cx="6946900" cy="3667125"/>
          </a:xfrm>
          <a:solidFill>
            <a:srgbClr val="C00000"/>
          </a:solidFill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32144EB8-1B0F-483D-AB4B-A0957EC803F8}"/>
                </a:ext>
              </a:extLst>
            </p:cNvPr>
            <p:cNvSpPr/>
            <p:nvPr/>
          </p:nvSpPr>
          <p:spPr>
            <a:xfrm>
              <a:off x="0" y="1407694"/>
              <a:ext cx="6946900" cy="3667125"/>
            </a:xfrm>
            <a:prstGeom prst="rect">
              <a:avLst/>
            </a:prstGeom>
            <a:solidFill>
              <a:srgbClr val="EDE2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CF82F694-1CCB-4922-9D12-34F84D918130}"/>
                </a:ext>
              </a:extLst>
            </p:cNvPr>
            <p:cNvSpPr/>
            <p:nvPr/>
          </p:nvSpPr>
          <p:spPr>
            <a:xfrm>
              <a:off x="495458" y="1858969"/>
              <a:ext cx="6172041" cy="2764573"/>
            </a:xfrm>
            <a:prstGeom prst="rect">
              <a:avLst/>
            </a:prstGeom>
            <a:solidFill>
              <a:srgbClr val="EDE2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chemeClr val="lt1"/>
                  </a:solidFill>
                </a:rPr>
                <a:t>　　</a:t>
              </a:r>
              <a:r>
                <a:rPr lang="zh-CN" altLang="en-US" sz="2100" dirty="0">
                  <a:solidFill>
                    <a:srgbClr val="0078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三年来，我不仅负责班级团支部的工作，还负责了大部分的班级事务。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2100" dirty="0">
                  <a:solidFill>
                    <a:srgbClr val="0078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我深刻了解到：学生会主席就相当于一名领航员。 只有组织好学生会，领导和协调好各个部门的工作，尽心尽职地完成自身的工作，才能真正做到服务于广大同学。 </a:t>
              </a: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17B0DD07-EDA1-4861-8863-68084E84C07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946901" y="1828799"/>
            <a:ext cx="4940299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0910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>
            <a:extLst>
              <a:ext uri="{FF2B5EF4-FFF2-40B4-BE49-F238E27FC236}">
                <a16:creationId xmlns:a16="http://schemas.microsoft.com/office/drawing/2014/main" id="{F647F3ED-0D12-4AB9-9A4C-BED07ACA35FD}"/>
              </a:ext>
            </a:extLst>
          </p:cNvPr>
          <p:cNvGrpSpPr/>
          <p:nvPr/>
        </p:nvGrpSpPr>
        <p:grpSpPr>
          <a:xfrm>
            <a:off x="495458" y="276582"/>
            <a:ext cx="2461306" cy="644890"/>
            <a:chOff x="371593" y="207436"/>
            <a:chExt cx="1845979" cy="483668"/>
          </a:xfrm>
        </p:grpSpPr>
        <p:sp>
          <p:nvSpPr>
            <p:cNvPr id="43" name="TextBox 12">
              <a:extLst>
                <a:ext uri="{FF2B5EF4-FFF2-40B4-BE49-F238E27FC236}">
                  <a16:creationId xmlns:a16="http://schemas.microsoft.com/office/drawing/2014/main" id="{46BE0486-FE49-47F2-9C87-AB94F1407163}"/>
                </a:ext>
              </a:extLst>
            </p:cNvPr>
            <p:cNvSpPr txBox="1"/>
            <p:nvPr/>
          </p:nvSpPr>
          <p:spPr>
            <a:xfrm>
              <a:off x="771023" y="304633"/>
              <a:ext cx="1446549" cy="3327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172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600" normalizeH="0" baseline="0" noProof="0" dirty="0">
                  <a:ln>
                    <a:noFill/>
                  </a:ln>
                  <a:solidFill>
                    <a:srgbClr val="92D05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pitchFamily="34" charset="-122"/>
                  <a:cs typeface="Arvo"/>
                  <a:sym typeface="Calibri" panose="020F0502020204030204" pitchFamily="34" charset="0"/>
                </a:rPr>
                <a:t>我的优势</a:t>
              </a:r>
              <a:endParaRPr kumimoji="0" lang="en-US" sz="2800" b="0" i="0" u="none" strike="noStrike" kern="1200" cap="none" spc="600" normalizeH="0" baseline="0" noProof="0" dirty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Arvo"/>
                <a:sym typeface="Calibri" panose="020F0502020204030204" pitchFamily="34" charset="0"/>
              </a:endParaRPr>
            </a:p>
          </p:txBody>
        </p:sp>
        <p:pic>
          <p:nvPicPr>
            <p:cNvPr id="44" name="图片 43">
              <a:extLst>
                <a:ext uri="{FF2B5EF4-FFF2-40B4-BE49-F238E27FC236}">
                  <a16:creationId xmlns:a16="http://schemas.microsoft.com/office/drawing/2014/main" id="{69585DD5-076B-4A7D-A9B2-58C6829D21E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1593" y="207436"/>
              <a:ext cx="341661" cy="483668"/>
            </a:xfrm>
            <a:prstGeom prst="rect">
              <a:avLst/>
            </a:prstGeom>
          </p:spPr>
        </p:pic>
      </p:grpSp>
      <p:sp>
        <p:nvSpPr>
          <p:cNvPr id="9" name="矩形 8">
            <a:extLst>
              <a:ext uri="{FF2B5EF4-FFF2-40B4-BE49-F238E27FC236}">
                <a16:creationId xmlns:a16="http://schemas.microsoft.com/office/drawing/2014/main" id="{1D9EC2C0-6F65-444F-B56D-B1DEEA753EDF}"/>
              </a:ext>
            </a:extLst>
          </p:cNvPr>
          <p:cNvSpPr/>
          <p:nvPr/>
        </p:nvSpPr>
        <p:spPr>
          <a:xfrm>
            <a:off x="1003300" y="5112984"/>
            <a:ext cx="10541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我会不断地学习，</a:t>
            </a:r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rgbClr val="92D05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武装自己，努力在各方面充实自己，开拓创新，以便进一步地建设好学生会，从而更好地服务于同学们！ 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116B7B7F-7385-40DB-9D1E-411688C428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03527" y="1846261"/>
            <a:ext cx="4073107" cy="3045053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37621019-D8C1-421A-8A5A-0D665AA3E7A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20177" y="1846261"/>
            <a:ext cx="3656006" cy="3045053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04FC9EC6-EC85-4FDA-8B8F-F1880D96DF2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1523" y="1846260"/>
            <a:ext cx="3718462" cy="3045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76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>
            <a:extLst>
              <a:ext uri="{FF2B5EF4-FFF2-40B4-BE49-F238E27FC236}">
                <a16:creationId xmlns:a16="http://schemas.microsoft.com/office/drawing/2014/main" id="{6A7814B9-8CAA-4ACD-BDCB-0509D0DFF4AD}"/>
              </a:ext>
            </a:extLst>
          </p:cNvPr>
          <p:cNvSpPr/>
          <p:nvPr/>
        </p:nvSpPr>
        <p:spPr>
          <a:xfrm>
            <a:off x="1593407" y="2246490"/>
            <a:ext cx="9005188" cy="278270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F43D457B-48F5-4CC4-A0F3-33222BED591E}"/>
              </a:ext>
            </a:extLst>
          </p:cNvPr>
          <p:cNvSpPr txBox="1"/>
          <p:nvPr/>
        </p:nvSpPr>
        <p:spPr>
          <a:xfrm>
            <a:off x="2012902" y="2776069"/>
            <a:ext cx="3833101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000" b="1" i="0" u="none" strike="noStrike" kern="1200" cap="none" spc="0" normalizeH="0" baseline="0" noProof="0" dirty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04   </a:t>
            </a:r>
            <a:r>
              <a:rPr kumimoji="0" lang="zh-CN" altLang="en-US" sz="5000" b="1" i="0" u="none" strike="noStrike" kern="1200" cap="none" spc="0" normalizeH="0" baseline="0" noProof="0" dirty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工作计划</a:t>
            </a:r>
          </a:p>
        </p:txBody>
      </p:sp>
      <p:sp>
        <p:nvSpPr>
          <p:cNvPr id="27" name="矩形 26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>
            <a:extLst>
              <a:ext uri="{FF2B5EF4-FFF2-40B4-BE49-F238E27FC236}">
                <a16:creationId xmlns:a16="http://schemas.microsoft.com/office/drawing/2014/main" id="{74DA228B-EF78-4970-83FC-51CB2204E181}"/>
              </a:ext>
            </a:extLst>
          </p:cNvPr>
          <p:cNvSpPr/>
          <p:nvPr/>
        </p:nvSpPr>
        <p:spPr>
          <a:xfrm>
            <a:off x="3066321" y="3793481"/>
            <a:ext cx="47822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工作计划说明</a:t>
            </a:r>
          </a:p>
        </p:txBody>
      </p:sp>
      <p:pic>
        <p:nvPicPr>
          <p:cNvPr id="28" name="图片 27">
            <a:extLst>
              <a:ext uri="{FF2B5EF4-FFF2-40B4-BE49-F238E27FC236}">
                <a16:creationId xmlns:a16="http://schemas.microsoft.com/office/drawing/2014/main" id="{1BCC4A48-F643-4FD8-8CEB-7F269FCF93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5231" y="620889"/>
            <a:ext cx="4408311" cy="440831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61489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5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/>
      <p:bldP spid="2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>
            <a:extLst>
              <a:ext uri="{FF2B5EF4-FFF2-40B4-BE49-F238E27FC236}">
                <a16:creationId xmlns:a16="http://schemas.microsoft.com/office/drawing/2014/main" id="{F647F3ED-0D12-4AB9-9A4C-BED07ACA35FD}"/>
              </a:ext>
            </a:extLst>
          </p:cNvPr>
          <p:cNvGrpSpPr/>
          <p:nvPr/>
        </p:nvGrpSpPr>
        <p:grpSpPr>
          <a:xfrm>
            <a:off x="495458" y="276582"/>
            <a:ext cx="2461306" cy="644890"/>
            <a:chOff x="371593" y="207436"/>
            <a:chExt cx="1845979" cy="483668"/>
          </a:xfrm>
        </p:grpSpPr>
        <p:sp>
          <p:nvSpPr>
            <p:cNvPr id="43" name="TextBox 12">
              <a:extLst>
                <a:ext uri="{FF2B5EF4-FFF2-40B4-BE49-F238E27FC236}">
                  <a16:creationId xmlns:a16="http://schemas.microsoft.com/office/drawing/2014/main" id="{46BE0486-FE49-47F2-9C87-AB94F1407163}"/>
                </a:ext>
              </a:extLst>
            </p:cNvPr>
            <p:cNvSpPr txBox="1"/>
            <p:nvPr/>
          </p:nvSpPr>
          <p:spPr>
            <a:xfrm>
              <a:off x="771023" y="304633"/>
              <a:ext cx="1446549" cy="3327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172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600" normalizeH="0" baseline="0" noProof="0" dirty="0">
                  <a:ln>
                    <a:noFill/>
                  </a:ln>
                  <a:solidFill>
                    <a:srgbClr val="92D05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pitchFamily="34" charset="-122"/>
                  <a:cs typeface="Arvo"/>
                  <a:sym typeface="Calibri" panose="020F0502020204030204" pitchFamily="34" charset="0"/>
                </a:rPr>
                <a:t>工作计划</a:t>
              </a:r>
              <a:endParaRPr kumimoji="0" lang="en-US" sz="2800" b="0" i="0" u="none" strike="noStrike" kern="1200" cap="none" spc="600" normalizeH="0" baseline="0" noProof="0" dirty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Arvo"/>
                <a:sym typeface="Calibri" panose="020F0502020204030204" pitchFamily="34" charset="0"/>
              </a:endParaRPr>
            </a:p>
          </p:txBody>
        </p:sp>
        <p:pic>
          <p:nvPicPr>
            <p:cNvPr id="44" name="图片 43">
              <a:extLst>
                <a:ext uri="{FF2B5EF4-FFF2-40B4-BE49-F238E27FC236}">
                  <a16:creationId xmlns:a16="http://schemas.microsoft.com/office/drawing/2014/main" id="{69585DD5-076B-4A7D-A9B2-58C6829D21E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1593" y="207436"/>
              <a:ext cx="341661" cy="483668"/>
            </a:xfrm>
            <a:prstGeom prst="rect">
              <a:avLst/>
            </a:prstGeom>
          </p:spPr>
        </p:pic>
      </p:grpSp>
      <p:pic>
        <p:nvPicPr>
          <p:cNvPr id="13" name="图片占位符 16">
            <a:extLst>
              <a:ext uri="{FF2B5EF4-FFF2-40B4-BE49-F238E27FC236}">
                <a16:creationId xmlns:a16="http://schemas.microsoft.com/office/drawing/2014/main" id="{70B67D12-8B7A-4D96-9F7A-1F1F25D5D13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86" r="22986"/>
          <a:stretch>
            <a:fillRect/>
          </a:stretch>
        </p:blipFill>
        <p:spPr>
          <a:xfrm>
            <a:off x="326834" y="2108200"/>
            <a:ext cx="2743200" cy="3759200"/>
          </a:xfrm>
          <a:prstGeom prst="rect">
            <a:avLst/>
          </a:prstGeom>
        </p:spPr>
      </p:pic>
      <p:pic>
        <p:nvPicPr>
          <p:cNvPr id="14" name="图片占位符 18">
            <a:extLst>
              <a:ext uri="{FF2B5EF4-FFF2-40B4-BE49-F238E27FC236}">
                <a16:creationId xmlns:a16="http://schemas.microsoft.com/office/drawing/2014/main" id="{0C1AC1C5-1A18-450C-9B46-0AAEDECFF53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30" r="24330"/>
          <a:stretch>
            <a:fillRect/>
          </a:stretch>
        </p:blipFill>
        <p:spPr>
          <a:xfrm>
            <a:off x="3048000" y="2108200"/>
            <a:ext cx="3048000" cy="3759200"/>
          </a:xfrm>
          <a:prstGeom prst="rect">
            <a:avLst/>
          </a:prstGeom>
        </p:spPr>
      </p:pic>
      <p:pic>
        <p:nvPicPr>
          <p:cNvPr id="15" name="图片占位符 20">
            <a:extLst>
              <a:ext uri="{FF2B5EF4-FFF2-40B4-BE49-F238E27FC236}">
                <a16:creationId xmlns:a16="http://schemas.microsoft.com/office/drawing/2014/main" id="{F236C61E-5178-4E1C-8835-A84A9716483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86" r="22986"/>
          <a:stretch>
            <a:fillRect/>
          </a:stretch>
        </p:blipFill>
        <p:spPr>
          <a:xfrm>
            <a:off x="6096000" y="2108200"/>
            <a:ext cx="3048000" cy="3759200"/>
          </a:xfrm>
          <a:prstGeom prst="rect">
            <a:avLst/>
          </a:prstGeom>
        </p:spPr>
      </p:pic>
      <p:pic>
        <p:nvPicPr>
          <p:cNvPr id="16" name="图片占位符 22">
            <a:extLst>
              <a:ext uri="{FF2B5EF4-FFF2-40B4-BE49-F238E27FC236}">
                <a16:creationId xmlns:a16="http://schemas.microsoft.com/office/drawing/2014/main" id="{899F5561-2181-4586-AB39-DBB4C6169E8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83" r="29083"/>
          <a:stretch>
            <a:fillRect/>
          </a:stretch>
        </p:blipFill>
        <p:spPr>
          <a:xfrm>
            <a:off x="9144000" y="2108200"/>
            <a:ext cx="2743200" cy="3759200"/>
          </a:xfrm>
          <a:prstGeom prst="rect">
            <a:avLst/>
          </a:prstGeom>
        </p:spPr>
      </p:pic>
      <p:sp>
        <p:nvSpPr>
          <p:cNvPr id="17" name="Text Placeholder 31">
            <a:extLst>
              <a:ext uri="{FF2B5EF4-FFF2-40B4-BE49-F238E27FC236}">
                <a16:creationId xmlns:a16="http://schemas.microsoft.com/office/drawing/2014/main" id="{8AE85284-34BC-4EDF-8D22-0FD4A6A6453A}"/>
              </a:ext>
            </a:extLst>
          </p:cNvPr>
          <p:cNvSpPr txBox="1">
            <a:spLocks/>
          </p:cNvSpPr>
          <p:nvPr/>
        </p:nvSpPr>
        <p:spPr>
          <a:xfrm>
            <a:off x="326834" y="5156200"/>
            <a:ext cx="2438400" cy="304800"/>
          </a:xfrm>
          <a:prstGeom prst="rect">
            <a:avLst/>
          </a:prstGeom>
          <a:solidFill>
            <a:srgbClr val="EDE201"/>
          </a:solidFill>
        </p:spPr>
        <p:txBody>
          <a:bodyPr anchor="ctr"/>
          <a:lstStyle>
            <a:lvl1pPr marL="0" indent="0" algn="ctr" defTabSz="1219170" rtl="0" eaLnBrk="1" latinLnBrk="0" hangingPunct="1">
              <a:spcBef>
                <a:spcPct val="20000"/>
              </a:spcBef>
              <a:buFont typeface="Arial" pitchFamily="34" charset="0"/>
              <a:buNone/>
              <a:defRPr sz="1867" b="1" kern="1200">
                <a:solidFill>
                  <a:schemeClr val="bg1"/>
                </a:solidFill>
                <a:latin typeface="Sen" pitchFamily="50" charset="0"/>
                <a:ea typeface="+mn-ea"/>
                <a:cs typeface="Levenim MT" pitchFamily="2" charset="-79"/>
              </a:defRPr>
            </a:lvl1pPr>
            <a:lvl2pPr marL="990575" indent="-380990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625519"/>
            <a:r>
              <a:rPr lang="en-US">
                <a:solidFill>
                  <a:srgbClr val="FFFFFF"/>
                </a:solidFill>
              </a:rPr>
              <a:t>IMAGE ONE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3172E86E-14EC-40ED-B0EB-F3845C7E4351}"/>
              </a:ext>
            </a:extLst>
          </p:cNvPr>
          <p:cNvSpPr txBox="1">
            <a:spLocks/>
          </p:cNvSpPr>
          <p:nvPr/>
        </p:nvSpPr>
        <p:spPr>
          <a:xfrm>
            <a:off x="3352800" y="5156200"/>
            <a:ext cx="2438400" cy="304800"/>
          </a:xfrm>
          <a:prstGeom prst="rect">
            <a:avLst/>
          </a:prstGeom>
          <a:solidFill>
            <a:srgbClr val="EDE201"/>
          </a:solidFill>
        </p:spPr>
        <p:txBody>
          <a:bodyPr anchor="ctr"/>
          <a:lstStyle>
            <a:lvl1pPr marL="0" indent="0" algn="ctr" defTabSz="1219170" rtl="0" eaLnBrk="1" latinLnBrk="0" hangingPunct="1">
              <a:spcBef>
                <a:spcPct val="20000"/>
              </a:spcBef>
              <a:buFont typeface="Arial" pitchFamily="34" charset="0"/>
              <a:buNone/>
              <a:defRPr sz="1867" b="1" kern="1200">
                <a:solidFill>
                  <a:schemeClr val="bg1"/>
                </a:solidFill>
                <a:latin typeface="Sen" pitchFamily="50" charset="0"/>
                <a:ea typeface="+mn-ea"/>
                <a:cs typeface="Levenim MT" pitchFamily="2" charset="-79"/>
              </a:defRPr>
            </a:lvl1pPr>
            <a:lvl2pPr marL="990575" indent="-380990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625519"/>
            <a:r>
              <a:rPr lang="en-US">
                <a:solidFill>
                  <a:srgbClr val="FFFFFF"/>
                </a:solidFill>
              </a:rPr>
              <a:t>IMAGE TWO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9" name="Text Placeholder 33">
            <a:extLst>
              <a:ext uri="{FF2B5EF4-FFF2-40B4-BE49-F238E27FC236}">
                <a16:creationId xmlns:a16="http://schemas.microsoft.com/office/drawing/2014/main" id="{28115A1D-CC6A-4FA8-B6A2-3E8A1496724A}"/>
              </a:ext>
            </a:extLst>
          </p:cNvPr>
          <p:cNvSpPr txBox="1">
            <a:spLocks/>
          </p:cNvSpPr>
          <p:nvPr/>
        </p:nvSpPr>
        <p:spPr>
          <a:xfrm>
            <a:off x="6400800" y="5156200"/>
            <a:ext cx="2438400" cy="304800"/>
          </a:xfrm>
          <a:prstGeom prst="rect">
            <a:avLst/>
          </a:prstGeom>
          <a:solidFill>
            <a:srgbClr val="EDE201"/>
          </a:solidFill>
        </p:spPr>
        <p:txBody>
          <a:bodyPr anchor="ctr"/>
          <a:lstStyle>
            <a:lvl1pPr marL="0" indent="0" algn="ctr" defTabSz="1219170" rtl="0" eaLnBrk="1" latinLnBrk="0" hangingPunct="1">
              <a:spcBef>
                <a:spcPct val="20000"/>
              </a:spcBef>
              <a:buFont typeface="Arial" pitchFamily="34" charset="0"/>
              <a:buNone/>
              <a:defRPr sz="1867" b="1" kern="1200">
                <a:solidFill>
                  <a:schemeClr val="bg1"/>
                </a:solidFill>
                <a:latin typeface="Sen" pitchFamily="50" charset="0"/>
                <a:ea typeface="+mn-ea"/>
                <a:cs typeface="Levenim MT" pitchFamily="2" charset="-79"/>
              </a:defRPr>
            </a:lvl1pPr>
            <a:lvl2pPr marL="990575" indent="-380990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625519"/>
            <a:r>
              <a:rPr lang="en-US">
                <a:solidFill>
                  <a:srgbClr val="FFFFFF"/>
                </a:solidFill>
              </a:rPr>
              <a:t>IMAGE THREE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0" name="Text Placeholder 34">
            <a:extLst>
              <a:ext uri="{FF2B5EF4-FFF2-40B4-BE49-F238E27FC236}">
                <a16:creationId xmlns:a16="http://schemas.microsoft.com/office/drawing/2014/main" id="{5AF4EB01-F039-4AC1-ACAC-C6AB28646DB6}"/>
              </a:ext>
            </a:extLst>
          </p:cNvPr>
          <p:cNvSpPr txBox="1">
            <a:spLocks/>
          </p:cNvSpPr>
          <p:nvPr/>
        </p:nvSpPr>
        <p:spPr>
          <a:xfrm>
            <a:off x="9448800" y="5156200"/>
            <a:ext cx="2438400" cy="304800"/>
          </a:xfrm>
          <a:prstGeom prst="rect">
            <a:avLst/>
          </a:prstGeom>
          <a:solidFill>
            <a:srgbClr val="EDE201"/>
          </a:solidFill>
        </p:spPr>
        <p:txBody>
          <a:bodyPr anchor="ctr"/>
          <a:lstStyle>
            <a:lvl1pPr marL="0" indent="0" algn="ctr" defTabSz="1219170" rtl="0" eaLnBrk="1" latinLnBrk="0" hangingPunct="1">
              <a:spcBef>
                <a:spcPct val="20000"/>
              </a:spcBef>
              <a:buFont typeface="Arial" pitchFamily="34" charset="0"/>
              <a:buNone/>
              <a:defRPr sz="1867" b="1" kern="1200">
                <a:solidFill>
                  <a:schemeClr val="bg1"/>
                </a:solidFill>
                <a:latin typeface="Sen" pitchFamily="50" charset="0"/>
                <a:ea typeface="+mn-ea"/>
                <a:cs typeface="Levenim MT" pitchFamily="2" charset="-79"/>
              </a:defRPr>
            </a:lvl1pPr>
            <a:lvl2pPr marL="990575" indent="-380990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625519"/>
            <a:r>
              <a:rPr lang="en-US">
                <a:solidFill>
                  <a:srgbClr val="FFFFFF"/>
                </a:solidFill>
              </a:rPr>
              <a:t>IMAGE FOUR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1" name="5-Point Star 75">
            <a:extLst>
              <a:ext uri="{FF2B5EF4-FFF2-40B4-BE49-F238E27FC236}">
                <a16:creationId xmlns:a16="http://schemas.microsoft.com/office/drawing/2014/main" id="{86F45B60-FF41-475E-9CDB-99386AA57E9C}"/>
              </a:ext>
            </a:extLst>
          </p:cNvPr>
          <p:cNvSpPr/>
          <p:nvPr/>
        </p:nvSpPr>
        <p:spPr>
          <a:xfrm>
            <a:off x="914400" y="5499100"/>
            <a:ext cx="203200" cy="203200"/>
          </a:xfrm>
          <a:prstGeom prst="star5">
            <a:avLst/>
          </a:prstGeom>
          <a:solidFill>
            <a:srgbClr val="EDE2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40"/>
            <a:endParaRPr lang="en-US" sz="24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2" name="5-Point Star 76">
            <a:extLst>
              <a:ext uri="{FF2B5EF4-FFF2-40B4-BE49-F238E27FC236}">
                <a16:creationId xmlns:a16="http://schemas.microsoft.com/office/drawing/2014/main" id="{FC712241-9DC9-4994-8275-256962153022}"/>
              </a:ext>
            </a:extLst>
          </p:cNvPr>
          <p:cNvSpPr/>
          <p:nvPr/>
        </p:nvSpPr>
        <p:spPr>
          <a:xfrm>
            <a:off x="1219200" y="5499100"/>
            <a:ext cx="203200" cy="203200"/>
          </a:xfrm>
          <a:prstGeom prst="star5">
            <a:avLst/>
          </a:prstGeom>
          <a:solidFill>
            <a:srgbClr val="EDE2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40"/>
            <a:endParaRPr lang="en-US" sz="24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3" name="5-Point Star 77">
            <a:extLst>
              <a:ext uri="{FF2B5EF4-FFF2-40B4-BE49-F238E27FC236}">
                <a16:creationId xmlns:a16="http://schemas.microsoft.com/office/drawing/2014/main" id="{9C32C128-E892-43D0-8292-67A66C809D21}"/>
              </a:ext>
            </a:extLst>
          </p:cNvPr>
          <p:cNvSpPr/>
          <p:nvPr/>
        </p:nvSpPr>
        <p:spPr>
          <a:xfrm>
            <a:off x="1524000" y="5499100"/>
            <a:ext cx="203200" cy="203200"/>
          </a:xfrm>
          <a:prstGeom prst="star5">
            <a:avLst/>
          </a:prstGeom>
          <a:solidFill>
            <a:srgbClr val="EDE2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40"/>
            <a:endParaRPr lang="en-US" sz="24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4" name="5-Point Star 78">
            <a:extLst>
              <a:ext uri="{FF2B5EF4-FFF2-40B4-BE49-F238E27FC236}">
                <a16:creationId xmlns:a16="http://schemas.microsoft.com/office/drawing/2014/main" id="{FCE8C8D4-F5B9-4084-B325-7404B694ED0F}"/>
              </a:ext>
            </a:extLst>
          </p:cNvPr>
          <p:cNvSpPr/>
          <p:nvPr/>
        </p:nvSpPr>
        <p:spPr>
          <a:xfrm>
            <a:off x="1828800" y="5499100"/>
            <a:ext cx="203200" cy="203200"/>
          </a:xfrm>
          <a:prstGeom prst="star5">
            <a:avLst/>
          </a:prstGeom>
          <a:solidFill>
            <a:srgbClr val="EDE2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40"/>
            <a:endParaRPr lang="en-US" sz="24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5" name="5-Point Star 111">
            <a:extLst>
              <a:ext uri="{FF2B5EF4-FFF2-40B4-BE49-F238E27FC236}">
                <a16:creationId xmlns:a16="http://schemas.microsoft.com/office/drawing/2014/main" id="{83E3ED1A-6712-43B6-95D7-5FD6CA65A2E2}"/>
              </a:ext>
            </a:extLst>
          </p:cNvPr>
          <p:cNvSpPr/>
          <p:nvPr/>
        </p:nvSpPr>
        <p:spPr>
          <a:xfrm>
            <a:off x="3657600" y="5499100"/>
            <a:ext cx="203200" cy="203200"/>
          </a:xfrm>
          <a:prstGeom prst="star5">
            <a:avLst/>
          </a:prstGeom>
          <a:solidFill>
            <a:srgbClr val="EDE2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40"/>
            <a:endParaRPr lang="en-US" sz="24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6" name="5-Point Star 112">
            <a:extLst>
              <a:ext uri="{FF2B5EF4-FFF2-40B4-BE49-F238E27FC236}">
                <a16:creationId xmlns:a16="http://schemas.microsoft.com/office/drawing/2014/main" id="{9FA0DE39-CA21-4036-BBA1-6F9025F1B4C7}"/>
              </a:ext>
            </a:extLst>
          </p:cNvPr>
          <p:cNvSpPr/>
          <p:nvPr/>
        </p:nvSpPr>
        <p:spPr>
          <a:xfrm>
            <a:off x="3962400" y="5499100"/>
            <a:ext cx="203200" cy="203200"/>
          </a:xfrm>
          <a:prstGeom prst="star5">
            <a:avLst/>
          </a:prstGeom>
          <a:solidFill>
            <a:srgbClr val="EDE2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40"/>
            <a:endParaRPr lang="en-US" sz="24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7" name="5-Point Star 113">
            <a:extLst>
              <a:ext uri="{FF2B5EF4-FFF2-40B4-BE49-F238E27FC236}">
                <a16:creationId xmlns:a16="http://schemas.microsoft.com/office/drawing/2014/main" id="{8C5E8824-3802-499C-92F3-AD9B78453652}"/>
              </a:ext>
            </a:extLst>
          </p:cNvPr>
          <p:cNvSpPr/>
          <p:nvPr/>
        </p:nvSpPr>
        <p:spPr>
          <a:xfrm>
            <a:off x="4267200" y="5499100"/>
            <a:ext cx="203200" cy="203200"/>
          </a:xfrm>
          <a:prstGeom prst="star5">
            <a:avLst/>
          </a:prstGeom>
          <a:solidFill>
            <a:srgbClr val="EDE2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40"/>
            <a:endParaRPr lang="en-US" sz="24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8" name="5-Point Star 114">
            <a:extLst>
              <a:ext uri="{FF2B5EF4-FFF2-40B4-BE49-F238E27FC236}">
                <a16:creationId xmlns:a16="http://schemas.microsoft.com/office/drawing/2014/main" id="{5F30CB1E-2C6A-4303-A973-FA9B42C91386}"/>
              </a:ext>
            </a:extLst>
          </p:cNvPr>
          <p:cNvSpPr/>
          <p:nvPr/>
        </p:nvSpPr>
        <p:spPr>
          <a:xfrm>
            <a:off x="4572000" y="5499100"/>
            <a:ext cx="203200" cy="203200"/>
          </a:xfrm>
          <a:prstGeom prst="star5">
            <a:avLst/>
          </a:prstGeom>
          <a:solidFill>
            <a:srgbClr val="EDE2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40"/>
            <a:endParaRPr lang="en-US" sz="24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9" name="5-Point Star 115">
            <a:extLst>
              <a:ext uri="{FF2B5EF4-FFF2-40B4-BE49-F238E27FC236}">
                <a16:creationId xmlns:a16="http://schemas.microsoft.com/office/drawing/2014/main" id="{7F718F34-803B-478D-B553-CD38067C2110}"/>
              </a:ext>
            </a:extLst>
          </p:cNvPr>
          <p:cNvSpPr/>
          <p:nvPr/>
        </p:nvSpPr>
        <p:spPr>
          <a:xfrm>
            <a:off x="4876800" y="5499100"/>
            <a:ext cx="203200" cy="203200"/>
          </a:xfrm>
          <a:prstGeom prst="star5">
            <a:avLst/>
          </a:prstGeom>
          <a:solidFill>
            <a:srgbClr val="EDE2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40"/>
            <a:endParaRPr lang="en-US" sz="24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0" name="5-Point Star 116">
            <a:extLst>
              <a:ext uri="{FF2B5EF4-FFF2-40B4-BE49-F238E27FC236}">
                <a16:creationId xmlns:a16="http://schemas.microsoft.com/office/drawing/2014/main" id="{6285546E-AECB-4D40-BD78-E58D59FE466D}"/>
              </a:ext>
            </a:extLst>
          </p:cNvPr>
          <p:cNvSpPr/>
          <p:nvPr/>
        </p:nvSpPr>
        <p:spPr>
          <a:xfrm>
            <a:off x="5181600" y="5499100"/>
            <a:ext cx="203200" cy="203200"/>
          </a:xfrm>
          <a:prstGeom prst="star5">
            <a:avLst/>
          </a:prstGeom>
          <a:solidFill>
            <a:srgbClr val="EDE2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40"/>
            <a:endParaRPr lang="en-US" sz="24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1" name="5-Point Star 121">
            <a:extLst>
              <a:ext uri="{FF2B5EF4-FFF2-40B4-BE49-F238E27FC236}">
                <a16:creationId xmlns:a16="http://schemas.microsoft.com/office/drawing/2014/main" id="{C0AAC0B1-C37E-4C8D-970E-DBE6EF5ED6DC}"/>
              </a:ext>
            </a:extLst>
          </p:cNvPr>
          <p:cNvSpPr/>
          <p:nvPr/>
        </p:nvSpPr>
        <p:spPr>
          <a:xfrm>
            <a:off x="7315200" y="5499100"/>
            <a:ext cx="203200" cy="203200"/>
          </a:xfrm>
          <a:prstGeom prst="star5">
            <a:avLst/>
          </a:prstGeom>
          <a:solidFill>
            <a:srgbClr val="EDE2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40"/>
            <a:endParaRPr lang="en-US" sz="24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2" name="5-Point Star 122">
            <a:extLst>
              <a:ext uri="{FF2B5EF4-FFF2-40B4-BE49-F238E27FC236}">
                <a16:creationId xmlns:a16="http://schemas.microsoft.com/office/drawing/2014/main" id="{FA1B4F1F-2873-4487-8299-A5AF6A915C0A}"/>
              </a:ext>
            </a:extLst>
          </p:cNvPr>
          <p:cNvSpPr/>
          <p:nvPr/>
        </p:nvSpPr>
        <p:spPr>
          <a:xfrm>
            <a:off x="7620000" y="5499100"/>
            <a:ext cx="203200" cy="203200"/>
          </a:xfrm>
          <a:prstGeom prst="star5">
            <a:avLst/>
          </a:prstGeom>
          <a:solidFill>
            <a:srgbClr val="EDE2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40"/>
            <a:endParaRPr lang="en-US" sz="24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3" name="5-Point Star 126">
            <a:extLst>
              <a:ext uri="{FF2B5EF4-FFF2-40B4-BE49-F238E27FC236}">
                <a16:creationId xmlns:a16="http://schemas.microsoft.com/office/drawing/2014/main" id="{33CAC873-9DC6-4AF6-BBA4-96CAE3F5EDB4}"/>
              </a:ext>
            </a:extLst>
          </p:cNvPr>
          <p:cNvSpPr/>
          <p:nvPr/>
        </p:nvSpPr>
        <p:spPr>
          <a:xfrm>
            <a:off x="10261600" y="5499093"/>
            <a:ext cx="203200" cy="203200"/>
          </a:xfrm>
          <a:prstGeom prst="star5">
            <a:avLst/>
          </a:prstGeom>
          <a:solidFill>
            <a:srgbClr val="EDE2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40"/>
            <a:endParaRPr lang="en-US" sz="24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4" name="5-Point Star 127">
            <a:extLst>
              <a:ext uri="{FF2B5EF4-FFF2-40B4-BE49-F238E27FC236}">
                <a16:creationId xmlns:a16="http://schemas.microsoft.com/office/drawing/2014/main" id="{642E04A3-6DAD-48DF-B163-8DD2F2076C35}"/>
              </a:ext>
            </a:extLst>
          </p:cNvPr>
          <p:cNvSpPr/>
          <p:nvPr/>
        </p:nvSpPr>
        <p:spPr>
          <a:xfrm>
            <a:off x="10566400" y="5499093"/>
            <a:ext cx="203200" cy="203200"/>
          </a:xfrm>
          <a:prstGeom prst="star5">
            <a:avLst/>
          </a:prstGeom>
          <a:solidFill>
            <a:srgbClr val="EDE2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40"/>
            <a:endParaRPr lang="en-US" sz="24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5" name="5-Point Star 128">
            <a:extLst>
              <a:ext uri="{FF2B5EF4-FFF2-40B4-BE49-F238E27FC236}">
                <a16:creationId xmlns:a16="http://schemas.microsoft.com/office/drawing/2014/main" id="{C10D7F14-A8A2-4127-8F82-BA85D472A4EF}"/>
              </a:ext>
            </a:extLst>
          </p:cNvPr>
          <p:cNvSpPr/>
          <p:nvPr/>
        </p:nvSpPr>
        <p:spPr>
          <a:xfrm>
            <a:off x="10871200" y="5499093"/>
            <a:ext cx="203200" cy="203200"/>
          </a:xfrm>
          <a:prstGeom prst="star5">
            <a:avLst/>
          </a:prstGeom>
          <a:solidFill>
            <a:srgbClr val="EDE2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40"/>
            <a:endParaRPr lang="en-US" sz="2400">
              <a:solidFill>
                <a:prstClr val="white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97885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>
            <a:extLst>
              <a:ext uri="{FF2B5EF4-FFF2-40B4-BE49-F238E27FC236}">
                <a16:creationId xmlns:a16="http://schemas.microsoft.com/office/drawing/2014/main" id="{2B25BAA1-AF5D-4674-9C85-64A6FA03F39A}"/>
              </a:ext>
            </a:extLst>
          </p:cNvPr>
          <p:cNvSpPr/>
          <p:nvPr/>
        </p:nvSpPr>
        <p:spPr>
          <a:xfrm>
            <a:off x="423057" y="385464"/>
            <a:ext cx="11345889" cy="6087072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0B162DC7-DA1E-4A81-9666-6458B98B673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94" t="52394" b="1525"/>
          <a:stretch/>
        </p:blipFill>
        <p:spPr>
          <a:xfrm>
            <a:off x="-1961" y="1278408"/>
            <a:ext cx="7369628" cy="5579593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D5B3A2AF-FCEC-44FD-A202-E1B415842A2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9" t="4390" r="80955" b="78458"/>
          <a:stretch/>
        </p:blipFill>
        <p:spPr>
          <a:xfrm>
            <a:off x="400118" y="161113"/>
            <a:ext cx="1992021" cy="3046112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7CE71EE0-0273-4748-8423-E0E40483668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 r="61906" b="34921"/>
          <a:stretch/>
        </p:blipFill>
        <p:spPr>
          <a:xfrm>
            <a:off x="7468663" y="939043"/>
            <a:ext cx="2553747" cy="1516473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B9E11DCF-1978-45E0-8735-F01973792E5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 r="61906" b="34921"/>
          <a:stretch/>
        </p:blipFill>
        <p:spPr>
          <a:xfrm flipH="1">
            <a:off x="11229840" y="6186247"/>
            <a:ext cx="1124089" cy="667511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123C7BF5-752E-4BCF-87AF-7F2788936619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654" b="24849"/>
          <a:stretch/>
        </p:blipFill>
        <p:spPr>
          <a:xfrm>
            <a:off x="-22381" y="2780663"/>
            <a:ext cx="6916407" cy="1296675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6553C82E-F118-452E-A2A8-4E8D081A27A9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651" r="61016" b="59453"/>
          <a:stretch/>
        </p:blipFill>
        <p:spPr>
          <a:xfrm rot="18964231">
            <a:off x="6986267" y="4877297"/>
            <a:ext cx="3418559" cy="2222589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155A3466-3593-47CF-9226-47796F44E18A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651" r="61016" b="59453"/>
          <a:stretch/>
        </p:blipFill>
        <p:spPr>
          <a:xfrm flipH="1">
            <a:off x="9742363" y="234324"/>
            <a:ext cx="2437968" cy="1585055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BF713F89-B3CB-4649-A2A9-EB3A630D6278}"/>
              </a:ext>
            </a:extLst>
          </p:cNvPr>
          <p:cNvSpPr txBox="1"/>
          <p:nvPr/>
        </p:nvSpPr>
        <p:spPr>
          <a:xfrm>
            <a:off x="6556826" y="2360350"/>
            <a:ext cx="428835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77"/>
            <a:r>
              <a:rPr lang="zh-CN" altLang="en-US" sz="8000" b="1" dirty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感谢聆听</a:t>
            </a:r>
          </a:p>
        </p:txBody>
      </p:sp>
    </p:spTree>
    <p:extLst>
      <p:ext uri="{BB962C8B-B14F-4D97-AF65-F5344CB8AC3E}">
        <p14:creationId xmlns:p14="http://schemas.microsoft.com/office/powerpoint/2010/main" val="2464692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5A60E518-6655-4F8A-853A-64B78016293B}"/>
              </a:ext>
            </a:extLst>
          </p:cNvPr>
          <p:cNvGrpSpPr/>
          <p:nvPr/>
        </p:nvGrpSpPr>
        <p:grpSpPr>
          <a:xfrm>
            <a:off x="5556209" y="1734143"/>
            <a:ext cx="3533646" cy="733347"/>
            <a:chOff x="1114641" y="2478083"/>
            <a:chExt cx="2650235" cy="550010"/>
          </a:xfrm>
        </p:grpSpPr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0E659CDF-0B36-4D70-BA92-5631EF54F198}"/>
                </a:ext>
              </a:extLst>
            </p:cNvPr>
            <p:cNvSpPr/>
            <p:nvPr/>
          </p:nvSpPr>
          <p:spPr>
            <a:xfrm>
              <a:off x="1114641" y="2485283"/>
              <a:ext cx="542812" cy="542810"/>
            </a:xfrm>
            <a:prstGeom prst="rect">
              <a:avLst/>
            </a:prstGeom>
            <a:solidFill>
              <a:srgbClr val="EDE20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r>
                <a:rPr lang="en-US" altLang="zh-CN" sz="3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01</a:t>
              </a:r>
              <a:endPara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62A359F8-08EC-46BB-87FE-2745184D2B73}"/>
                </a:ext>
              </a:extLst>
            </p:cNvPr>
            <p:cNvSpPr txBox="1"/>
            <p:nvPr/>
          </p:nvSpPr>
          <p:spPr>
            <a:xfrm>
              <a:off x="1779717" y="2478083"/>
              <a:ext cx="1985159" cy="5309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7"/>
              <a:r>
                <a:rPr lang="zh-CN" altLang="en-US" sz="4000" b="1" spc="800" dirty="0">
                  <a:solidFill>
                    <a:srgbClr val="92D050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自我介绍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02069CFE-7305-4EB7-A30A-673072751802}"/>
              </a:ext>
            </a:extLst>
          </p:cNvPr>
          <p:cNvGrpSpPr/>
          <p:nvPr/>
        </p:nvGrpSpPr>
        <p:grpSpPr>
          <a:xfrm>
            <a:off x="5556209" y="4076076"/>
            <a:ext cx="3533646" cy="736030"/>
            <a:chOff x="1114641" y="3628819"/>
            <a:chExt cx="2650235" cy="552023"/>
          </a:xfrm>
        </p:grpSpPr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5BAB2DC0-63DD-410E-ADBC-3C78296F916B}"/>
                </a:ext>
              </a:extLst>
            </p:cNvPr>
            <p:cNvSpPr/>
            <p:nvPr/>
          </p:nvSpPr>
          <p:spPr>
            <a:xfrm>
              <a:off x="1114641" y="3638032"/>
              <a:ext cx="542812" cy="542810"/>
            </a:xfrm>
            <a:prstGeom prst="rect">
              <a:avLst/>
            </a:prstGeom>
            <a:solidFill>
              <a:srgbClr val="EDE20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r>
                <a:rPr lang="en-US" altLang="zh-CN" sz="3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03</a:t>
              </a:r>
              <a:endPara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098B3B72-C11C-45CA-9E52-8570DA226034}"/>
                </a:ext>
              </a:extLst>
            </p:cNvPr>
            <p:cNvSpPr txBox="1"/>
            <p:nvPr/>
          </p:nvSpPr>
          <p:spPr>
            <a:xfrm>
              <a:off x="1779717" y="3628819"/>
              <a:ext cx="1985159" cy="5309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7"/>
              <a:r>
                <a:rPr lang="zh-CN" altLang="en-US" sz="4000" b="1" spc="800" dirty="0">
                  <a:solidFill>
                    <a:srgbClr val="92D050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我的优势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9C119728-C85B-4CDC-A90D-E75F45849622}"/>
              </a:ext>
            </a:extLst>
          </p:cNvPr>
          <p:cNvGrpSpPr/>
          <p:nvPr/>
        </p:nvGrpSpPr>
        <p:grpSpPr>
          <a:xfrm>
            <a:off x="5556210" y="2905112"/>
            <a:ext cx="3533645" cy="733347"/>
            <a:chOff x="5166223" y="2485283"/>
            <a:chExt cx="2650234" cy="550010"/>
          </a:xfrm>
        </p:grpSpPr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6AEA8BB9-1CA3-4312-ACD9-DC4A82CB7251}"/>
                </a:ext>
              </a:extLst>
            </p:cNvPr>
            <p:cNvSpPr/>
            <p:nvPr/>
          </p:nvSpPr>
          <p:spPr>
            <a:xfrm>
              <a:off x="5166223" y="2492483"/>
              <a:ext cx="542812" cy="542810"/>
            </a:xfrm>
            <a:prstGeom prst="rect">
              <a:avLst/>
            </a:prstGeom>
            <a:solidFill>
              <a:srgbClr val="EDE20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r>
                <a:rPr lang="en-US" altLang="zh-CN" sz="3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02</a:t>
              </a:r>
              <a:endPara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C330A095-A9A9-4C3D-9C67-6112ACDA09C3}"/>
                </a:ext>
              </a:extLst>
            </p:cNvPr>
            <p:cNvSpPr txBox="1"/>
            <p:nvPr/>
          </p:nvSpPr>
          <p:spPr>
            <a:xfrm>
              <a:off x="5831298" y="2485283"/>
              <a:ext cx="1985159" cy="5309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7"/>
              <a:r>
                <a:rPr lang="zh-CN" altLang="en-US" sz="4000" b="1" spc="800" dirty="0">
                  <a:solidFill>
                    <a:srgbClr val="92D050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竞选目的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59B651C2-097B-441D-A3A6-A77A2CADD14A}"/>
              </a:ext>
            </a:extLst>
          </p:cNvPr>
          <p:cNvGrpSpPr/>
          <p:nvPr/>
        </p:nvGrpSpPr>
        <p:grpSpPr>
          <a:xfrm>
            <a:off x="5556210" y="5249729"/>
            <a:ext cx="3533645" cy="736030"/>
            <a:chOff x="5166223" y="3636019"/>
            <a:chExt cx="2650234" cy="552023"/>
          </a:xfrm>
        </p:grpSpPr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43744825-5C39-40EA-A3CA-A2031B663B07}"/>
                </a:ext>
              </a:extLst>
            </p:cNvPr>
            <p:cNvSpPr/>
            <p:nvPr/>
          </p:nvSpPr>
          <p:spPr>
            <a:xfrm>
              <a:off x="5166223" y="3645232"/>
              <a:ext cx="542812" cy="542810"/>
            </a:xfrm>
            <a:prstGeom prst="rect">
              <a:avLst/>
            </a:prstGeom>
            <a:solidFill>
              <a:srgbClr val="EDE20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r>
                <a:rPr lang="en-US" altLang="zh-CN" sz="3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04</a:t>
              </a:r>
              <a:endPara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58503B6A-AED7-4569-AD21-CE29509E6EFE}"/>
                </a:ext>
              </a:extLst>
            </p:cNvPr>
            <p:cNvSpPr txBox="1"/>
            <p:nvPr/>
          </p:nvSpPr>
          <p:spPr>
            <a:xfrm>
              <a:off x="5831298" y="3636019"/>
              <a:ext cx="1985159" cy="5309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7"/>
              <a:r>
                <a:rPr lang="zh-CN" altLang="en-US" sz="4000" b="1" spc="800" dirty="0">
                  <a:solidFill>
                    <a:srgbClr val="92D050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工作计划</a:t>
              </a:r>
            </a:p>
          </p:txBody>
        </p:sp>
      </p:grpSp>
      <p:sp>
        <p:nvSpPr>
          <p:cNvPr id="39" name="文本框 38">
            <a:extLst>
              <a:ext uri="{FF2B5EF4-FFF2-40B4-BE49-F238E27FC236}">
                <a16:creationId xmlns:a16="http://schemas.microsoft.com/office/drawing/2014/main" id="{98D392C7-F513-4BEE-978B-ADBEBE77A26D}"/>
              </a:ext>
            </a:extLst>
          </p:cNvPr>
          <p:cNvSpPr txBox="1"/>
          <p:nvPr/>
        </p:nvSpPr>
        <p:spPr>
          <a:xfrm>
            <a:off x="5455380" y="652036"/>
            <a:ext cx="2371931" cy="748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en-US" altLang="zh-CN" sz="4267" b="1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CONTENT</a:t>
            </a:r>
            <a:endParaRPr lang="zh-CN" altLang="en-US" sz="4267" b="1" dirty="0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CAB24ED2-F9EB-4C89-8051-5A18AC5D2DEE}"/>
              </a:ext>
            </a:extLst>
          </p:cNvPr>
          <p:cNvSpPr/>
          <p:nvPr/>
        </p:nvSpPr>
        <p:spPr>
          <a:xfrm>
            <a:off x="77557" y="416586"/>
            <a:ext cx="11797892" cy="6182672"/>
          </a:xfrm>
          <a:custGeom>
            <a:avLst/>
            <a:gdLst>
              <a:gd name="connsiteX0" fmla="*/ 4416637 w 9103471"/>
              <a:gd name="connsiteY0" fmla="*/ 10 h 4827852"/>
              <a:gd name="connsiteX1" fmla="*/ 4864890 w 9103471"/>
              <a:gd name="connsiteY1" fmla="*/ 97583 h 4827852"/>
              <a:gd name="connsiteX2" fmla="*/ 4994600 w 9103471"/>
              <a:gd name="connsiteY2" fmla="*/ 182055 h 4827852"/>
              <a:gd name="connsiteX3" fmla="*/ 5002618 w 9103471"/>
              <a:gd name="connsiteY3" fmla="*/ 187276 h 4827852"/>
              <a:gd name="connsiteX4" fmla="*/ 5945542 w 9103471"/>
              <a:gd name="connsiteY4" fmla="*/ 43938 h 4827852"/>
              <a:gd name="connsiteX5" fmla="*/ 6423703 w 9103471"/>
              <a:gd name="connsiteY5" fmla="*/ 434977 h 4827852"/>
              <a:gd name="connsiteX6" fmla="*/ 6426291 w 9103471"/>
              <a:gd name="connsiteY6" fmla="*/ 435551 h 4827852"/>
              <a:gd name="connsiteX7" fmla="*/ 6529316 w 9103471"/>
              <a:gd name="connsiteY7" fmla="*/ 458421 h 4827852"/>
              <a:gd name="connsiteX8" fmla="*/ 7037357 w 9103471"/>
              <a:gd name="connsiteY8" fmla="*/ 814491 h 4827852"/>
              <a:gd name="connsiteX9" fmla="*/ 7009890 w 9103471"/>
              <a:gd name="connsiteY9" fmla="*/ 1226019 h 4827852"/>
              <a:gd name="connsiteX10" fmla="*/ 7142209 w 9103471"/>
              <a:gd name="connsiteY10" fmla="*/ 1369015 h 4827852"/>
              <a:gd name="connsiteX11" fmla="*/ 7163956 w 9103471"/>
              <a:gd name="connsiteY11" fmla="*/ 1412222 h 4827852"/>
              <a:gd name="connsiteX12" fmla="*/ 7174805 w 9103471"/>
              <a:gd name="connsiteY12" fmla="*/ 1408684 h 4827852"/>
              <a:gd name="connsiteX13" fmla="*/ 7804308 w 9103471"/>
              <a:gd name="connsiteY13" fmla="*/ 1412834 h 4827852"/>
              <a:gd name="connsiteX14" fmla="*/ 8282469 w 9103471"/>
              <a:gd name="connsiteY14" fmla="*/ 1803873 h 4827852"/>
              <a:gd name="connsiteX15" fmla="*/ 8285057 w 9103471"/>
              <a:gd name="connsiteY15" fmla="*/ 1804447 h 4827852"/>
              <a:gd name="connsiteX16" fmla="*/ 8388082 w 9103471"/>
              <a:gd name="connsiteY16" fmla="*/ 1827317 h 4827852"/>
              <a:gd name="connsiteX17" fmla="*/ 8896123 w 9103471"/>
              <a:gd name="connsiteY17" fmla="*/ 2183388 h 4827852"/>
              <a:gd name="connsiteX18" fmla="*/ 8868656 w 9103471"/>
              <a:gd name="connsiteY18" fmla="*/ 2594915 h 4827852"/>
              <a:gd name="connsiteX19" fmla="*/ 9069299 w 9103471"/>
              <a:gd name="connsiteY19" fmla="*/ 3224132 h 4827852"/>
              <a:gd name="connsiteX20" fmla="*/ 8129390 w 9103471"/>
              <a:gd name="connsiteY20" fmla="*/ 3774916 h 4827852"/>
              <a:gd name="connsiteX21" fmla="*/ 7792919 w 9103471"/>
              <a:gd name="connsiteY21" fmla="*/ 4246869 h 4827852"/>
              <a:gd name="connsiteX22" fmla="*/ 6647342 w 9103471"/>
              <a:gd name="connsiteY22" fmla="*/ 4304012 h 4827852"/>
              <a:gd name="connsiteX23" fmla="*/ 5828690 w 9103471"/>
              <a:gd name="connsiteY23" fmla="*/ 4807497 h 4827852"/>
              <a:gd name="connsiteX24" fmla="*/ 4624997 w 9103471"/>
              <a:gd name="connsiteY24" fmla="*/ 4500172 h 4827852"/>
              <a:gd name="connsiteX25" fmla="*/ 2836959 w 9103471"/>
              <a:gd name="connsiteY25" fmla="*/ 4196528 h 4827852"/>
              <a:gd name="connsiteX26" fmla="*/ 2050798 w 9103471"/>
              <a:gd name="connsiteY26" fmla="*/ 3858630 h 4827852"/>
              <a:gd name="connsiteX27" fmla="*/ 2218783 w 9103471"/>
              <a:gd name="connsiteY27" fmla="*/ 3402525 h 4827852"/>
              <a:gd name="connsiteX28" fmla="*/ 2052897 w 9103471"/>
              <a:gd name="connsiteY28" fmla="*/ 3315474 h 4827852"/>
              <a:gd name="connsiteX29" fmla="*/ 1981183 w 9103471"/>
              <a:gd name="connsiteY29" fmla="*/ 3247481 h 4827852"/>
              <a:gd name="connsiteX30" fmla="*/ 1897482 w 9103471"/>
              <a:gd name="connsiteY30" fmla="*/ 3241478 h 4827852"/>
              <a:gd name="connsiteX31" fmla="*/ 978193 w 9103471"/>
              <a:gd name="connsiteY31" fmla="*/ 2827632 h 4827852"/>
              <a:gd name="connsiteX32" fmla="*/ 192032 w 9103471"/>
              <a:gd name="connsiteY32" fmla="*/ 2489734 h 4827852"/>
              <a:gd name="connsiteX33" fmla="*/ 360017 w 9103471"/>
              <a:gd name="connsiteY33" fmla="*/ 2033629 h 4827852"/>
              <a:gd name="connsiteX34" fmla="*/ 5290 w 9103471"/>
              <a:gd name="connsiteY34" fmla="*/ 1565678 h 4827852"/>
              <a:gd name="connsiteX35" fmla="*/ 653110 w 9103471"/>
              <a:gd name="connsiteY35" fmla="*/ 1149748 h 4827852"/>
              <a:gd name="connsiteX36" fmla="*/ 659307 w 9103471"/>
              <a:gd name="connsiteY36" fmla="*/ 1138784 h 4827852"/>
              <a:gd name="connsiteX37" fmla="*/ 947879 w 9103471"/>
              <a:gd name="connsiteY37" fmla="*/ 541500 h 4827852"/>
              <a:gd name="connsiteX38" fmla="*/ 2351713 w 9103471"/>
              <a:gd name="connsiteY38" fmla="*/ 405045 h 4827852"/>
              <a:gd name="connsiteX39" fmla="*/ 2351982 w 9103471"/>
              <a:gd name="connsiteY39" fmla="*/ 404793 h 4827852"/>
              <a:gd name="connsiteX40" fmla="*/ 2350876 w 9103471"/>
              <a:gd name="connsiteY40" fmla="*/ 404244 h 4827852"/>
              <a:gd name="connsiteX41" fmla="*/ 2352030 w 9103471"/>
              <a:gd name="connsiteY41" fmla="*/ 404748 h 4827852"/>
              <a:gd name="connsiteX42" fmla="*/ 2475516 w 9103471"/>
              <a:gd name="connsiteY42" fmla="*/ 289119 h 4827852"/>
              <a:gd name="connsiteX43" fmla="*/ 3767103 w 9103471"/>
              <a:gd name="connsiteY43" fmla="*/ 263387 h 4827852"/>
              <a:gd name="connsiteX44" fmla="*/ 3773416 w 9103471"/>
              <a:gd name="connsiteY44" fmla="*/ 257178 h 4827852"/>
              <a:gd name="connsiteX45" fmla="*/ 3865101 w 9103471"/>
              <a:gd name="connsiteY45" fmla="*/ 167002 h 4827852"/>
              <a:gd name="connsiteX46" fmla="*/ 4318622 w 9103471"/>
              <a:gd name="connsiteY46" fmla="*/ 4722 h 4827852"/>
              <a:gd name="connsiteX47" fmla="*/ 4416637 w 9103471"/>
              <a:gd name="connsiteY47" fmla="*/ 10 h 4827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9103471" h="4827852">
                <a:moveTo>
                  <a:pt x="4416637" y="10"/>
                </a:moveTo>
                <a:cubicBezTo>
                  <a:pt x="4579314" y="-677"/>
                  <a:pt x="4736937" y="34029"/>
                  <a:pt x="4864890" y="97583"/>
                </a:cubicBezTo>
                <a:lnTo>
                  <a:pt x="4994600" y="182055"/>
                </a:lnTo>
                <a:lnTo>
                  <a:pt x="5002618" y="187276"/>
                </a:lnTo>
                <a:cubicBezTo>
                  <a:pt x="5234078" y="10084"/>
                  <a:pt x="5616942" y="-48100"/>
                  <a:pt x="5945542" y="43938"/>
                </a:cubicBezTo>
                <a:cubicBezTo>
                  <a:pt x="6195928" y="114046"/>
                  <a:pt x="6375468" y="260826"/>
                  <a:pt x="6423703" y="434977"/>
                </a:cubicBezTo>
                <a:lnTo>
                  <a:pt x="6426291" y="435551"/>
                </a:lnTo>
                <a:lnTo>
                  <a:pt x="6529316" y="458421"/>
                </a:lnTo>
                <a:cubicBezTo>
                  <a:pt x="6768590" y="522648"/>
                  <a:pt x="6955291" y="652025"/>
                  <a:pt x="7037357" y="814491"/>
                </a:cubicBezTo>
                <a:cubicBezTo>
                  <a:pt x="7105522" y="949267"/>
                  <a:pt x="7095808" y="1095646"/>
                  <a:pt x="7009890" y="1226019"/>
                </a:cubicBezTo>
                <a:cubicBezTo>
                  <a:pt x="7062689" y="1270718"/>
                  <a:pt x="7106904" y="1318727"/>
                  <a:pt x="7142209" y="1369015"/>
                </a:cubicBezTo>
                <a:lnTo>
                  <a:pt x="7163956" y="1412222"/>
                </a:lnTo>
                <a:lnTo>
                  <a:pt x="7174805" y="1408684"/>
                </a:lnTo>
                <a:cubicBezTo>
                  <a:pt x="7372361" y="1356467"/>
                  <a:pt x="7598933" y="1355310"/>
                  <a:pt x="7804308" y="1412834"/>
                </a:cubicBezTo>
                <a:cubicBezTo>
                  <a:pt x="8054694" y="1482942"/>
                  <a:pt x="8234234" y="1629722"/>
                  <a:pt x="8282469" y="1803873"/>
                </a:cubicBezTo>
                <a:lnTo>
                  <a:pt x="8285057" y="1804447"/>
                </a:lnTo>
                <a:lnTo>
                  <a:pt x="8388082" y="1827317"/>
                </a:lnTo>
                <a:cubicBezTo>
                  <a:pt x="8627356" y="1891544"/>
                  <a:pt x="8814057" y="2020922"/>
                  <a:pt x="8896123" y="2183388"/>
                </a:cubicBezTo>
                <a:cubicBezTo>
                  <a:pt x="8964288" y="2318163"/>
                  <a:pt x="8954574" y="2464542"/>
                  <a:pt x="8868656" y="2594915"/>
                </a:cubicBezTo>
                <a:cubicBezTo>
                  <a:pt x="9079851" y="2773708"/>
                  <a:pt x="9153710" y="3005483"/>
                  <a:pt x="9069299" y="3224132"/>
                </a:cubicBezTo>
                <a:cubicBezTo>
                  <a:pt x="8957087" y="3514810"/>
                  <a:pt x="8585611" y="3732499"/>
                  <a:pt x="8129390" y="3774916"/>
                </a:cubicBezTo>
                <a:cubicBezTo>
                  <a:pt x="8127213" y="3956350"/>
                  <a:pt x="8004449" y="4128420"/>
                  <a:pt x="7792919" y="4246869"/>
                </a:cubicBezTo>
                <a:cubicBezTo>
                  <a:pt x="7471521" y="4426862"/>
                  <a:pt x="7007261" y="4449991"/>
                  <a:pt x="6647342" y="4304012"/>
                </a:cubicBezTo>
                <a:cubicBezTo>
                  <a:pt x="6530942" y="4554754"/>
                  <a:pt x="6219258" y="4746432"/>
                  <a:pt x="5828690" y="4807497"/>
                </a:cubicBezTo>
                <a:cubicBezTo>
                  <a:pt x="5368450" y="4879446"/>
                  <a:pt x="4888111" y="4756836"/>
                  <a:pt x="4624997" y="4500172"/>
                </a:cubicBezTo>
                <a:cubicBezTo>
                  <a:pt x="4003974" y="4743791"/>
                  <a:pt x="3197380" y="4606855"/>
                  <a:pt x="2836959" y="4196528"/>
                </a:cubicBezTo>
                <a:cubicBezTo>
                  <a:pt x="2482902" y="4223499"/>
                  <a:pt x="2150450" y="4080641"/>
                  <a:pt x="2050798" y="3858630"/>
                </a:cubicBezTo>
                <a:cubicBezTo>
                  <a:pt x="1978614" y="3698005"/>
                  <a:pt x="2042424" y="3524654"/>
                  <a:pt x="2218783" y="3402525"/>
                </a:cubicBezTo>
                <a:cubicBezTo>
                  <a:pt x="2156228" y="3378575"/>
                  <a:pt x="2100603" y="3349123"/>
                  <a:pt x="2052897" y="3315474"/>
                </a:cubicBezTo>
                <a:lnTo>
                  <a:pt x="1981183" y="3247481"/>
                </a:lnTo>
                <a:lnTo>
                  <a:pt x="1897482" y="3241478"/>
                </a:lnTo>
                <a:cubicBezTo>
                  <a:pt x="1524838" y="3202748"/>
                  <a:pt x="1180930" y="3058441"/>
                  <a:pt x="978193" y="2827632"/>
                </a:cubicBezTo>
                <a:cubicBezTo>
                  <a:pt x="624136" y="2854603"/>
                  <a:pt x="291684" y="2711745"/>
                  <a:pt x="192032" y="2489734"/>
                </a:cubicBezTo>
                <a:cubicBezTo>
                  <a:pt x="119848" y="2329109"/>
                  <a:pt x="183658" y="2155758"/>
                  <a:pt x="360017" y="2033629"/>
                </a:cubicBezTo>
                <a:cubicBezTo>
                  <a:pt x="109799" y="1937830"/>
                  <a:pt x="-29546" y="1753995"/>
                  <a:pt x="5290" y="1565678"/>
                </a:cubicBezTo>
                <a:cubicBezTo>
                  <a:pt x="46156" y="1345188"/>
                  <a:pt x="315132" y="1172478"/>
                  <a:pt x="653110" y="1149748"/>
                </a:cubicBezTo>
                <a:cubicBezTo>
                  <a:pt x="655120" y="1146067"/>
                  <a:pt x="657297" y="1142465"/>
                  <a:pt x="659307" y="1138784"/>
                </a:cubicBezTo>
                <a:cubicBezTo>
                  <a:pt x="613919" y="921655"/>
                  <a:pt x="719768" y="702686"/>
                  <a:pt x="947879" y="541500"/>
                </a:cubicBezTo>
                <a:cubicBezTo>
                  <a:pt x="1308300" y="286917"/>
                  <a:pt x="1892645" y="230173"/>
                  <a:pt x="2351713" y="405045"/>
                </a:cubicBezTo>
                <a:lnTo>
                  <a:pt x="2351982" y="404793"/>
                </a:lnTo>
                <a:lnTo>
                  <a:pt x="2350876" y="404244"/>
                </a:lnTo>
                <a:lnTo>
                  <a:pt x="2352030" y="404748"/>
                </a:lnTo>
                <a:lnTo>
                  <a:pt x="2475516" y="289119"/>
                </a:lnTo>
                <a:cubicBezTo>
                  <a:pt x="2804841" y="49091"/>
                  <a:pt x="3394581" y="24590"/>
                  <a:pt x="3767103" y="263387"/>
                </a:cubicBezTo>
                <a:lnTo>
                  <a:pt x="3773416" y="257178"/>
                </a:lnTo>
                <a:lnTo>
                  <a:pt x="3865101" y="167002"/>
                </a:lnTo>
                <a:cubicBezTo>
                  <a:pt x="3979533" y="79707"/>
                  <a:pt x="4140128" y="21168"/>
                  <a:pt x="4318622" y="4722"/>
                </a:cubicBezTo>
                <a:cubicBezTo>
                  <a:pt x="4351364" y="1700"/>
                  <a:pt x="4384102" y="147"/>
                  <a:pt x="4416637" y="10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pic>
        <p:nvPicPr>
          <p:cNvPr id="41" name="图片 40">
            <a:extLst>
              <a:ext uri="{FF2B5EF4-FFF2-40B4-BE49-F238E27FC236}">
                <a16:creationId xmlns:a16="http://schemas.microsoft.com/office/drawing/2014/main" id="{E2D99F0B-C9B7-4FDC-A016-35AE6452A0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839" y="467412"/>
            <a:ext cx="4209867" cy="5959647"/>
          </a:xfrm>
          <a:prstGeom prst="rect">
            <a:avLst/>
          </a:prstGeom>
        </p:spPr>
      </p:pic>
      <p:pic>
        <p:nvPicPr>
          <p:cNvPr id="42" name="图片 41">
            <a:extLst>
              <a:ext uri="{FF2B5EF4-FFF2-40B4-BE49-F238E27FC236}">
                <a16:creationId xmlns:a16="http://schemas.microsoft.com/office/drawing/2014/main" id="{46972E1A-73E3-4B32-A412-D964B2FBF2F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4109" y="5362022"/>
            <a:ext cx="873977" cy="1237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9107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>
            <a:extLst>
              <a:ext uri="{FF2B5EF4-FFF2-40B4-BE49-F238E27FC236}">
                <a16:creationId xmlns:a16="http://schemas.microsoft.com/office/drawing/2014/main" id="{6A7814B9-8CAA-4ACD-BDCB-0509D0DFF4AD}"/>
              </a:ext>
            </a:extLst>
          </p:cNvPr>
          <p:cNvSpPr/>
          <p:nvPr/>
        </p:nvSpPr>
        <p:spPr>
          <a:xfrm>
            <a:off x="1593407" y="2246490"/>
            <a:ext cx="9005188" cy="278270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zh-CN" altLang="en-US" dirty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F43D457B-48F5-4CC4-A0F3-33222BED591E}"/>
              </a:ext>
            </a:extLst>
          </p:cNvPr>
          <p:cNvSpPr txBox="1"/>
          <p:nvPr/>
        </p:nvSpPr>
        <p:spPr>
          <a:xfrm>
            <a:off x="2012902" y="2776069"/>
            <a:ext cx="3833101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77"/>
            <a:r>
              <a:rPr lang="en-US" altLang="zh-CN" sz="5000" b="1" dirty="0">
                <a:solidFill>
                  <a:srgbClr val="92D050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01   </a:t>
            </a:r>
            <a:r>
              <a:rPr lang="zh-CN" altLang="en-US" sz="5000" b="1" dirty="0">
                <a:solidFill>
                  <a:srgbClr val="92D050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自我介绍</a:t>
            </a:r>
          </a:p>
        </p:txBody>
      </p:sp>
      <p:sp>
        <p:nvSpPr>
          <p:cNvPr id="27" name="矩形 26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>
            <a:extLst>
              <a:ext uri="{FF2B5EF4-FFF2-40B4-BE49-F238E27FC236}">
                <a16:creationId xmlns:a16="http://schemas.microsoft.com/office/drawing/2014/main" id="{74DA228B-EF78-4970-83FC-51CB2204E181}"/>
              </a:ext>
            </a:extLst>
          </p:cNvPr>
          <p:cNvSpPr/>
          <p:nvPr/>
        </p:nvSpPr>
        <p:spPr>
          <a:xfrm>
            <a:off x="3130329" y="3848345"/>
            <a:ext cx="47822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77"/>
            <a:r>
              <a:rPr lang="zh-CN" altLang="en-US" sz="20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个人自我介绍</a:t>
            </a:r>
          </a:p>
        </p:txBody>
      </p:sp>
      <p:pic>
        <p:nvPicPr>
          <p:cNvPr id="28" name="图片 27">
            <a:extLst>
              <a:ext uri="{FF2B5EF4-FFF2-40B4-BE49-F238E27FC236}">
                <a16:creationId xmlns:a16="http://schemas.microsoft.com/office/drawing/2014/main" id="{1BCC4A48-F643-4FD8-8CEB-7F269FCF93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5231" y="620889"/>
            <a:ext cx="4408311" cy="440831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44807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5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/>
      <p:bldP spid="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等腰三角形 5">
            <a:extLst>
              <a:ext uri="{FF2B5EF4-FFF2-40B4-BE49-F238E27FC236}">
                <a16:creationId xmlns:a16="http://schemas.microsoft.com/office/drawing/2014/main" id="{C787251B-4496-4C4F-8474-73AF70FD6B22}"/>
              </a:ext>
            </a:extLst>
          </p:cNvPr>
          <p:cNvSpPr/>
          <p:nvPr/>
        </p:nvSpPr>
        <p:spPr>
          <a:xfrm>
            <a:off x="3571059" y="1703585"/>
            <a:ext cx="1110956" cy="5154415"/>
          </a:xfrm>
          <a:prstGeom prst="triangle">
            <a:avLst/>
          </a:prstGeom>
          <a:solidFill>
            <a:srgbClr val="EDE2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zh-CN" altLang="en-US">
              <a:solidFill>
                <a:srgbClr val="FFFFFF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7" name="流程图: 手动操作 6">
            <a:extLst>
              <a:ext uri="{FF2B5EF4-FFF2-40B4-BE49-F238E27FC236}">
                <a16:creationId xmlns:a16="http://schemas.microsoft.com/office/drawing/2014/main" id="{A0596BAB-A6A1-4032-ACDC-B2FCF6E82790}"/>
              </a:ext>
            </a:extLst>
          </p:cNvPr>
          <p:cNvSpPr/>
          <p:nvPr/>
        </p:nvSpPr>
        <p:spPr>
          <a:xfrm>
            <a:off x="1047345" y="6140356"/>
            <a:ext cx="3567811" cy="717643"/>
          </a:xfrm>
          <a:prstGeom prst="flowChartManualOperation">
            <a:avLst/>
          </a:prstGeom>
          <a:solidFill>
            <a:srgbClr val="EDE2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zh-CN" altLang="en-US">
              <a:solidFill>
                <a:srgbClr val="FFFFFF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4F4C7061-6374-4D9C-B245-949C727C4E9C}"/>
              </a:ext>
            </a:extLst>
          </p:cNvPr>
          <p:cNvSpPr/>
          <p:nvPr/>
        </p:nvSpPr>
        <p:spPr>
          <a:xfrm>
            <a:off x="1093533" y="1691900"/>
            <a:ext cx="3060032" cy="444845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zh-CN" altLang="en-US">
              <a:solidFill>
                <a:srgbClr val="FFFFFF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pic>
        <p:nvPicPr>
          <p:cNvPr id="9" name="图片占位符 23">
            <a:extLst>
              <a:ext uri="{FF2B5EF4-FFF2-40B4-BE49-F238E27FC236}">
                <a16:creationId xmlns:a16="http://schemas.microsoft.com/office/drawing/2014/main" id="{82D91300-92F3-4FC9-9DBF-39BBBCEE59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27199" y="1904999"/>
            <a:ext cx="1727200" cy="1727200"/>
          </a:xfrm>
          <a:prstGeom prst="rect">
            <a:avLst/>
          </a:prstGeom>
        </p:spPr>
      </p:pic>
      <p:sp>
        <p:nvSpPr>
          <p:cNvPr id="10" name="Text Placeholder 32">
            <a:extLst>
              <a:ext uri="{FF2B5EF4-FFF2-40B4-BE49-F238E27FC236}">
                <a16:creationId xmlns:a16="http://schemas.microsoft.com/office/drawing/2014/main" id="{5D730F50-0E26-45CA-B042-782BE1576EA6}"/>
              </a:ext>
            </a:extLst>
          </p:cNvPr>
          <p:cNvSpPr txBox="1">
            <a:spLocks/>
          </p:cNvSpPr>
          <p:nvPr/>
        </p:nvSpPr>
        <p:spPr>
          <a:xfrm>
            <a:off x="1467853" y="4462377"/>
            <a:ext cx="2322094" cy="1307499"/>
          </a:xfrm>
          <a:prstGeom prst="rect">
            <a:avLst/>
          </a:prstGeom>
        </p:spPr>
        <p:txBody>
          <a:bodyPr anchor="t"/>
          <a:lstStyle>
            <a:lvl1pPr marL="0" indent="0" algn="ctr" defTabSz="1219170" rtl="0" eaLnBrk="1" latinLnBrk="0" hangingPunct="1">
              <a:lnSpc>
                <a:spcPct val="130000"/>
              </a:lnSpc>
              <a:spcBef>
                <a:spcPct val="20000"/>
              </a:spcBef>
              <a:buFont typeface="Arial" pitchFamily="34" charset="0"/>
              <a:buNone/>
              <a:defRPr sz="14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 Light" pitchFamily="34" charset="0"/>
                <a:ea typeface="+mn-ea"/>
                <a:cs typeface="+mn-cs"/>
              </a:defRPr>
            </a:lvl1pPr>
            <a:lvl2pPr marL="990575" indent="-380990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1625519">
              <a:lnSpc>
                <a:spcPct val="150000"/>
              </a:lnSpc>
            </a:pPr>
            <a:r>
              <a:rPr lang="zh-CN" altLang="en-US" dirty="0">
                <a:solidFill>
                  <a:srgbClr val="2E2E35">
                    <a:lumMod val="75000"/>
                    <a:lumOff val="25000"/>
                  </a:srgbClr>
                </a:solidFill>
              </a:rPr>
              <a:t>我的优点是在家里认真预习、复习功课。每次老师布置的作业我都认真完成。</a:t>
            </a:r>
            <a:endParaRPr lang="en-US" dirty="0">
              <a:solidFill>
                <a:srgbClr val="2E2E35">
                  <a:lumMod val="75000"/>
                  <a:lumOff val="25000"/>
                </a:srgbClr>
              </a:solidFill>
            </a:endParaRPr>
          </a:p>
        </p:txBody>
      </p:sp>
      <p:sp>
        <p:nvSpPr>
          <p:cNvPr id="11" name="Text Placeholder 33">
            <a:extLst>
              <a:ext uri="{FF2B5EF4-FFF2-40B4-BE49-F238E27FC236}">
                <a16:creationId xmlns:a16="http://schemas.microsoft.com/office/drawing/2014/main" id="{21111759-4374-4E43-B5A3-445BC6061785}"/>
              </a:ext>
            </a:extLst>
          </p:cNvPr>
          <p:cNvSpPr txBox="1">
            <a:spLocks/>
          </p:cNvSpPr>
          <p:nvPr/>
        </p:nvSpPr>
        <p:spPr>
          <a:xfrm>
            <a:off x="1028034" y="3829578"/>
            <a:ext cx="3149599" cy="327760"/>
          </a:xfrm>
          <a:prstGeom prst="rect">
            <a:avLst/>
          </a:prstGeom>
        </p:spPr>
        <p:txBody>
          <a:bodyPr anchor="ctr"/>
          <a:lstStyle>
            <a:lvl1pPr marL="0" indent="0" algn="ctr" defTabSz="1219170" rtl="0" eaLnBrk="1" latinLnBrk="0" hangingPunct="1">
              <a:lnSpc>
                <a:spcPct val="120000"/>
              </a:lnSpc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accent2"/>
                </a:solidFill>
                <a:latin typeface="Sen" pitchFamily="50" charset="0"/>
                <a:ea typeface="+mn-ea"/>
                <a:cs typeface="+mn-cs"/>
              </a:defRPr>
            </a:lvl1pPr>
            <a:lvl2pPr marL="990575" indent="-380990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625519"/>
            <a:r>
              <a:rPr lang="en-US" dirty="0">
                <a:solidFill>
                  <a:srgbClr val="000000"/>
                </a:solidFill>
              </a:rPr>
              <a:t>JESSICA INDY</a:t>
            </a:r>
          </a:p>
        </p:txBody>
      </p:sp>
      <p:sp>
        <p:nvSpPr>
          <p:cNvPr id="12" name="Text Placeholder 34">
            <a:extLst>
              <a:ext uri="{FF2B5EF4-FFF2-40B4-BE49-F238E27FC236}">
                <a16:creationId xmlns:a16="http://schemas.microsoft.com/office/drawing/2014/main" id="{2234CF83-4D37-4B6B-8E9B-C485140D6C0E}"/>
              </a:ext>
            </a:extLst>
          </p:cNvPr>
          <p:cNvSpPr txBox="1">
            <a:spLocks/>
          </p:cNvSpPr>
          <p:nvPr/>
        </p:nvSpPr>
        <p:spPr>
          <a:xfrm>
            <a:off x="1028031" y="4147059"/>
            <a:ext cx="3149599" cy="327760"/>
          </a:xfrm>
          <a:prstGeom prst="rect">
            <a:avLst/>
          </a:prstGeom>
        </p:spPr>
        <p:txBody>
          <a:bodyPr anchor="ctr"/>
          <a:lstStyle>
            <a:lvl1pPr marL="0" indent="0" algn="ctr" defTabSz="1219170" rtl="0" eaLnBrk="1" latinLnBrk="0" hangingPunct="1">
              <a:lnSpc>
                <a:spcPct val="120000"/>
              </a:lnSpc>
              <a:spcBef>
                <a:spcPct val="20000"/>
              </a:spcBef>
              <a:buFont typeface="Arial" pitchFamily="34" charset="0"/>
              <a:buNone/>
              <a:defRPr sz="1467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en" pitchFamily="50" charset="0"/>
                <a:ea typeface="+mn-ea"/>
                <a:cs typeface="+mn-cs"/>
              </a:defRPr>
            </a:lvl1pPr>
            <a:lvl2pPr marL="990575" indent="-380990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7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625519"/>
            <a:r>
              <a:rPr lang="en-US" altLang="zh-CN" dirty="0">
                <a:solidFill>
                  <a:srgbClr val="2E2E35">
                    <a:lumMod val="75000"/>
                    <a:lumOff val="25000"/>
                  </a:srgbClr>
                </a:solidFill>
              </a:rPr>
              <a:t>XXX</a:t>
            </a:r>
            <a:endParaRPr lang="en-US" dirty="0">
              <a:solidFill>
                <a:srgbClr val="2E2E35">
                  <a:lumMod val="75000"/>
                  <a:lumOff val="25000"/>
                </a:srgbClr>
              </a:solidFill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72A8B62C-1960-4B53-99F8-E0CDDAB7CBC5}"/>
              </a:ext>
            </a:extLst>
          </p:cNvPr>
          <p:cNvSpPr/>
          <p:nvPr/>
        </p:nvSpPr>
        <p:spPr>
          <a:xfrm>
            <a:off x="4758913" y="1713974"/>
            <a:ext cx="7007637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尊敬的老师，亲爱的同学们，大家好！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en-US" sz="1600" b="1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我叫</a:t>
            </a:r>
            <a:r>
              <a:rPr lang="en-US" altLang="zh-CN" sz="1600" b="1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b="1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，今年</a:t>
            </a:r>
            <a:r>
              <a:rPr lang="en-US" altLang="zh-CN" sz="1600" b="1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sz="1600" b="1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岁，充满温情、乐于助人的巨蟹座，我属于很种爱笑、开朗而且还有些腼腆的类型，我酷爱大自然，尤其是喜欢法国科学家法布尔笔下的那些栩栩如生、</a:t>
            </a:r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可爱十分的昆虫，它们激发了我对神秘大自然的强烈好奇心。</a:t>
            </a:r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我的优点是在家里认真预习、复习功课。每次老师布置的作业我都认真完成。数学还用草稿纸再重新验算一遍呢。我的缺点是</a:t>
            </a:r>
            <a:r>
              <a:rPr lang="en-US" altLang="zh-CN" sz="1600" b="1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XXXXX</a:t>
            </a:r>
            <a:r>
              <a:rPr lang="zh-CN" altLang="en-US" sz="1600" b="1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。我已经在努力改掉这些缺点了，争取做个</a:t>
            </a:r>
            <a:r>
              <a:rPr lang="en-US" altLang="zh-CN" sz="1600" b="1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b="1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这就是我，一个愿为目标而付出努力的人。</a:t>
            </a:r>
            <a:endParaRPr lang="zh-CN" altLang="en-US" sz="1600" b="1" dirty="0">
              <a:solidFill>
                <a:srgbClr val="92D05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FFD62F88-DCEF-4909-993F-5F3F497A1129}"/>
              </a:ext>
            </a:extLst>
          </p:cNvPr>
          <p:cNvGrpSpPr/>
          <p:nvPr/>
        </p:nvGrpSpPr>
        <p:grpSpPr>
          <a:xfrm>
            <a:off x="495458" y="276582"/>
            <a:ext cx="2461307" cy="644890"/>
            <a:chOff x="371593" y="207436"/>
            <a:chExt cx="1845980" cy="483668"/>
          </a:xfrm>
        </p:grpSpPr>
        <p:sp>
          <p:nvSpPr>
            <p:cNvPr id="20" name="TextBox 12">
              <a:extLst>
                <a:ext uri="{FF2B5EF4-FFF2-40B4-BE49-F238E27FC236}">
                  <a16:creationId xmlns:a16="http://schemas.microsoft.com/office/drawing/2014/main" id="{44E58A51-8DFC-4CF5-8138-B87DF3003C07}"/>
                </a:ext>
              </a:extLst>
            </p:cNvPr>
            <p:cNvSpPr txBox="1"/>
            <p:nvPr/>
          </p:nvSpPr>
          <p:spPr>
            <a:xfrm>
              <a:off x="771023" y="304633"/>
              <a:ext cx="1446550" cy="3327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172">
                <a:lnSpc>
                  <a:spcPct val="80000"/>
                </a:lnSpc>
                <a:defRPr/>
              </a:pPr>
              <a:r>
                <a:rPr lang="zh-CN" altLang="en-US" sz="2800" spc="600" dirty="0">
                  <a:solidFill>
                    <a:srgbClr val="92D050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Arvo"/>
                  <a:sym typeface="Calibri" panose="020F0502020204030204" pitchFamily="34" charset="0"/>
                </a:rPr>
                <a:t>自我介绍</a:t>
              </a:r>
              <a:endParaRPr lang="en-US" sz="2800" spc="600" dirty="0">
                <a:solidFill>
                  <a:srgbClr val="92D05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Arvo"/>
                <a:sym typeface="Calibri" panose="020F0502020204030204" pitchFamily="34" charset="0"/>
              </a:endParaRPr>
            </a:p>
          </p:txBody>
        </p:sp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id="{06C0DFA3-B158-4D20-99F3-EE7EABA5AFF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1593" y="207436"/>
              <a:ext cx="341661" cy="48366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99988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Abs val="1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>
            <a:extLst>
              <a:ext uri="{FF2B5EF4-FFF2-40B4-BE49-F238E27FC236}">
                <a16:creationId xmlns:a16="http://schemas.microsoft.com/office/drawing/2014/main" id="{6A7814B9-8CAA-4ACD-BDCB-0509D0DFF4AD}"/>
              </a:ext>
            </a:extLst>
          </p:cNvPr>
          <p:cNvSpPr/>
          <p:nvPr/>
        </p:nvSpPr>
        <p:spPr>
          <a:xfrm>
            <a:off x="1593407" y="2246490"/>
            <a:ext cx="9005188" cy="278270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F43D457B-48F5-4CC4-A0F3-33222BED591E}"/>
              </a:ext>
            </a:extLst>
          </p:cNvPr>
          <p:cNvSpPr txBox="1"/>
          <p:nvPr/>
        </p:nvSpPr>
        <p:spPr>
          <a:xfrm>
            <a:off x="2012902" y="2776069"/>
            <a:ext cx="3833101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000" b="1" i="0" u="none" strike="noStrike" kern="1200" cap="none" spc="0" normalizeH="0" baseline="0" noProof="0" dirty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02   </a:t>
            </a:r>
            <a:r>
              <a:rPr kumimoji="0" lang="zh-CN" altLang="en-US" sz="5000" b="1" i="0" u="none" strike="noStrike" kern="1200" cap="none" spc="0" normalizeH="0" baseline="0" noProof="0" dirty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竞选目的</a:t>
            </a:r>
          </a:p>
        </p:txBody>
      </p:sp>
      <p:sp>
        <p:nvSpPr>
          <p:cNvPr id="27" name="矩形 26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>
            <a:extLst>
              <a:ext uri="{FF2B5EF4-FFF2-40B4-BE49-F238E27FC236}">
                <a16:creationId xmlns:a16="http://schemas.microsoft.com/office/drawing/2014/main" id="{74DA228B-EF78-4970-83FC-51CB2204E181}"/>
              </a:ext>
            </a:extLst>
          </p:cNvPr>
          <p:cNvSpPr/>
          <p:nvPr/>
        </p:nvSpPr>
        <p:spPr>
          <a:xfrm>
            <a:off x="3112041" y="3767312"/>
            <a:ext cx="47822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竞选目的说明</a:t>
            </a:r>
          </a:p>
        </p:txBody>
      </p:sp>
      <p:pic>
        <p:nvPicPr>
          <p:cNvPr id="28" name="图片 27">
            <a:extLst>
              <a:ext uri="{FF2B5EF4-FFF2-40B4-BE49-F238E27FC236}">
                <a16:creationId xmlns:a16="http://schemas.microsoft.com/office/drawing/2014/main" id="{1BCC4A48-F643-4FD8-8CEB-7F269FCF93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5231" y="620889"/>
            <a:ext cx="4408311" cy="440831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87150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5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/>
      <p:bldP spid="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id="{A410AE1B-A686-4E09-A47A-F975BB0A465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87" r="21822"/>
          <a:stretch/>
        </p:blipFill>
        <p:spPr>
          <a:xfrm>
            <a:off x="587829" y="1784823"/>
            <a:ext cx="2764972" cy="4735284"/>
          </a:xfrm>
          <a:prstGeom prst="rect">
            <a:avLst/>
          </a:prstGeom>
        </p:spPr>
      </p:pic>
      <p:grpSp>
        <p:nvGrpSpPr>
          <p:cNvPr id="23" name="组合 22">
            <a:extLst>
              <a:ext uri="{FF2B5EF4-FFF2-40B4-BE49-F238E27FC236}">
                <a16:creationId xmlns:a16="http://schemas.microsoft.com/office/drawing/2014/main" id="{8D85611F-63C0-4DAE-B5B7-833E69957446}"/>
              </a:ext>
            </a:extLst>
          </p:cNvPr>
          <p:cNvGrpSpPr/>
          <p:nvPr/>
        </p:nvGrpSpPr>
        <p:grpSpPr>
          <a:xfrm>
            <a:off x="495458" y="276582"/>
            <a:ext cx="2461306" cy="644890"/>
            <a:chOff x="371593" y="207436"/>
            <a:chExt cx="1845979" cy="483668"/>
          </a:xfrm>
        </p:grpSpPr>
        <p:sp>
          <p:nvSpPr>
            <p:cNvPr id="24" name="TextBox 12">
              <a:extLst>
                <a:ext uri="{FF2B5EF4-FFF2-40B4-BE49-F238E27FC236}">
                  <a16:creationId xmlns:a16="http://schemas.microsoft.com/office/drawing/2014/main" id="{BA9E272F-7927-47DE-BDBF-AC16A5DF0BDF}"/>
                </a:ext>
              </a:extLst>
            </p:cNvPr>
            <p:cNvSpPr txBox="1"/>
            <p:nvPr/>
          </p:nvSpPr>
          <p:spPr>
            <a:xfrm>
              <a:off x="771023" y="304633"/>
              <a:ext cx="1446549" cy="3327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172">
                <a:lnSpc>
                  <a:spcPct val="80000"/>
                </a:lnSpc>
                <a:defRPr/>
              </a:pPr>
              <a:r>
                <a:rPr lang="zh-CN" altLang="en-US" sz="2800" spc="600" dirty="0">
                  <a:solidFill>
                    <a:srgbClr val="92D050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Arvo"/>
                  <a:sym typeface="Calibri" panose="020F0502020204030204" pitchFamily="34" charset="0"/>
                </a:rPr>
                <a:t>竞选目的</a:t>
              </a:r>
              <a:endParaRPr lang="en-US" sz="2800" spc="600" dirty="0">
                <a:solidFill>
                  <a:srgbClr val="92D05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Arvo"/>
                <a:sym typeface="Calibri" panose="020F0502020204030204" pitchFamily="34" charset="0"/>
              </a:endParaRPr>
            </a:p>
          </p:txBody>
        </p:sp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id="{CC59D8C7-EF4C-4C18-9355-2E0A3191E0E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1593" y="207436"/>
              <a:ext cx="341661" cy="483668"/>
            </a:xfrm>
            <a:prstGeom prst="rect">
              <a:avLst/>
            </a:prstGeom>
          </p:spPr>
        </p:pic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8DD91CD0-A59C-4C31-A09D-D3C97FC3EF9E}"/>
              </a:ext>
            </a:extLst>
          </p:cNvPr>
          <p:cNvGrpSpPr/>
          <p:nvPr/>
        </p:nvGrpSpPr>
        <p:grpSpPr>
          <a:xfrm>
            <a:off x="5994401" y="4033378"/>
            <a:ext cx="2743200" cy="2138823"/>
            <a:chOff x="4495801" y="3025033"/>
            <a:chExt cx="2057400" cy="1604117"/>
          </a:xfrm>
        </p:grpSpPr>
        <p:sp>
          <p:nvSpPr>
            <p:cNvPr id="33" name="Oval 49">
              <a:extLst>
                <a:ext uri="{FF2B5EF4-FFF2-40B4-BE49-F238E27FC236}">
                  <a16:creationId xmlns:a16="http://schemas.microsoft.com/office/drawing/2014/main" id="{2BAAFFD3-2919-43F8-90E0-8AE0BBAC4698}"/>
                </a:ext>
              </a:extLst>
            </p:cNvPr>
            <p:cNvSpPr/>
            <p:nvPr/>
          </p:nvSpPr>
          <p:spPr>
            <a:xfrm>
              <a:off x="5170578" y="3025033"/>
              <a:ext cx="815136" cy="815136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40"/>
              <a:endParaRPr lang="id-ID" sz="240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Oval 162">
              <a:extLst>
                <a:ext uri="{FF2B5EF4-FFF2-40B4-BE49-F238E27FC236}">
                  <a16:creationId xmlns:a16="http://schemas.microsoft.com/office/drawing/2014/main" id="{76037202-DBEE-4FD9-8D7E-7A974A041418}"/>
                </a:ext>
              </a:extLst>
            </p:cNvPr>
            <p:cNvSpPr/>
            <p:nvPr/>
          </p:nvSpPr>
          <p:spPr>
            <a:xfrm>
              <a:off x="5128464" y="3028950"/>
              <a:ext cx="815136" cy="8151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40"/>
              <a:endParaRPr lang="id-ID" sz="24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Text Placeholder 10">
              <a:extLst>
                <a:ext uri="{FF2B5EF4-FFF2-40B4-BE49-F238E27FC236}">
                  <a16:creationId xmlns:a16="http://schemas.microsoft.com/office/drawing/2014/main" id="{9573BB98-8AFC-46AE-9CDD-28198A46526B}"/>
                </a:ext>
              </a:extLst>
            </p:cNvPr>
            <p:cNvSpPr txBox="1">
              <a:spLocks/>
            </p:cNvSpPr>
            <p:nvPr/>
          </p:nvSpPr>
          <p:spPr>
            <a:xfrm>
              <a:off x="4495803" y="4135192"/>
              <a:ext cx="2057398" cy="493958"/>
            </a:xfrm>
            <a:prstGeom prst="rect">
              <a:avLst/>
            </a:prstGeom>
          </p:spPr>
          <p:txBody>
            <a:bodyPr anchor="t"/>
            <a:lstStyle>
              <a:lvl1pPr marL="0" indent="0" algn="just" defTabSz="914400" rtl="0" eaLnBrk="1" latinLnBrk="0" hangingPunct="1">
                <a:lnSpc>
                  <a:spcPct val="150000"/>
                </a:lnSpc>
                <a:spcBef>
                  <a:spcPct val="20000"/>
                </a:spcBef>
                <a:buFont typeface="Arial" pitchFamily="34" charset="0"/>
                <a:buNone/>
                <a:defRPr sz="105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itchFamily="34" charset="0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9140">
                <a:lnSpc>
                  <a:spcPct val="130000"/>
                </a:lnSpc>
              </a:pPr>
              <a:endParaRPr lang="en-US" sz="24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Text Placeholder 11">
              <a:extLst>
                <a:ext uri="{FF2B5EF4-FFF2-40B4-BE49-F238E27FC236}">
                  <a16:creationId xmlns:a16="http://schemas.microsoft.com/office/drawing/2014/main" id="{56E16971-29F0-4F1F-AEB4-6130FACFD9A9}"/>
                </a:ext>
              </a:extLst>
            </p:cNvPr>
            <p:cNvSpPr txBox="1">
              <a:spLocks/>
            </p:cNvSpPr>
            <p:nvPr/>
          </p:nvSpPr>
          <p:spPr>
            <a:xfrm>
              <a:off x="4495801" y="3929318"/>
              <a:ext cx="2057399" cy="245820"/>
            </a:xfrm>
            <a:prstGeom prst="rect">
              <a:avLst/>
            </a:prstGeom>
          </p:spPr>
          <p:txBody>
            <a:bodyPr anchor="ctr"/>
            <a:lstStyle>
              <a:lvl1pPr marL="0" indent="0" algn="l" defTabSz="914400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 pitchFamily="34" charset="0"/>
                <a:buNone/>
                <a:defRPr sz="1400" b="0" kern="1200">
                  <a:solidFill>
                    <a:schemeClr val="accent4"/>
                  </a:solidFill>
                  <a:latin typeface="Sen" pitchFamily="50" charset="0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9140"/>
              <a:r>
                <a:rPr lang="zh-CN" altLang="en-US" sz="2400" b="1" dirty="0">
                  <a:solidFill>
                    <a:srgbClr val="92D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大家谋利益</a:t>
              </a:r>
              <a:endParaRPr lang="en-US" sz="2400" b="1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7" name="Group 31">
              <a:extLst>
                <a:ext uri="{FF2B5EF4-FFF2-40B4-BE49-F238E27FC236}">
                  <a16:creationId xmlns:a16="http://schemas.microsoft.com/office/drawing/2014/main" id="{4C13CEB8-8154-460C-905E-7AC9591D559A}"/>
                </a:ext>
              </a:extLst>
            </p:cNvPr>
            <p:cNvGrpSpPr/>
            <p:nvPr/>
          </p:nvGrpSpPr>
          <p:grpSpPr>
            <a:xfrm>
              <a:off x="5405074" y="3273474"/>
              <a:ext cx="238856" cy="316303"/>
              <a:chOff x="4830763" y="619125"/>
              <a:chExt cx="523875" cy="693738"/>
            </a:xfrm>
            <a:solidFill>
              <a:srgbClr val="488870"/>
            </a:solidFill>
          </p:grpSpPr>
          <p:sp>
            <p:nvSpPr>
              <p:cNvPr id="38" name="Freeform 139">
                <a:extLst>
                  <a:ext uri="{FF2B5EF4-FFF2-40B4-BE49-F238E27FC236}">
                    <a16:creationId xmlns:a16="http://schemas.microsoft.com/office/drawing/2014/main" id="{AD4918DE-8DC6-424F-A225-28BB3615050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830763" y="619125"/>
                <a:ext cx="523875" cy="693738"/>
              </a:xfrm>
              <a:custGeom>
                <a:avLst/>
                <a:gdLst>
                  <a:gd name="T0" fmla="*/ 848 w 991"/>
                  <a:gd name="T1" fmla="*/ 229 h 1313"/>
                  <a:gd name="T2" fmla="*/ 818 w 991"/>
                  <a:gd name="T3" fmla="*/ 134 h 1313"/>
                  <a:gd name="T4" fmla="*/ 756 w 991"/>
                  <a:gd name="T5" fmla="*/ 58 h 1313"/>
                  <a:gd name="T6" fmla="*/ 671 w 991"/>
                  <a:gd name="T7" fmla="*/ 12 h 1313"/>
                  <a:gd name="T8" fmla="*/ 395 w 991"/>
                  <a:gd name="T9" fmla="*/ 0 h 1313"/>
                  <a:gd name="T10" fmla="*/ 296 w 991"/>
                  <a:gd name="T11" fmla="*/ 20 h 1313"/>
                  <a:gd name="T12" fmla="*/ 215 w 991"/>
                  <a:gd name="T13" fmla="*/ 75 h 1313"/>
                  <a:gd name="T14" fmla="*/ 162 w 991"/>
                  <a:gd name="T15" fmla="*/ 156 h 1313"/>
                  <a:gd name="T16" fmla="*/ 141 w 991"/>
                  <a:gd name="T17" fmla="*/ 254 h 1313"/>
                  <a:gd name="T18" fmla="*/ 29 w 991"/>
                  <a:gd name="T19" fmla="*/ 452 h 1313"/>
                  <a:gd name="T20" fmla="*/ 3 w 991"/>
                  <a:gd name="T21" fmla="*/ 477 h 1313"/>
                  <a:gd name="T22" fmla="*/ 0 w 991"/>
                  <a:gd name="T23" fmla="*/ 978 h 1313"/>
                  <a:gd name="T24" fmla="*/ 12 w 991"/>
                  <a:gd name="T25" fmla="*/ 1048 h 1313"/>
                  <a:gd name="T26" fmla="*/ 34 w 991"/>
                  <a:gd name="T27" fmla="*/ 1112 h 1313"/>
                  <a:gd name="T28" fmla="*/ 71 w 991"/>
                  <a:gd name="T29" fmla="*/ 1171 h 1313"/>
                  <a:gd name="T30" fmla="*/ 115 w 991"/>
                  <a:gd name="T31" fmla="*/ 1220 h 1313"/>
                  <a:gd name="T32" fmla="*/ 170 w 991"/>
                  <a:gd name="T33" fmla="*/ 1261 h 1313"/>
                  <a:gd name="T34" fmla="*/ 230 w 991"/>
                  <a:gd name="T35" fmla="*/ 1291 h 1313"/>
                  <a:gd name="T36" fmla="*/ 298 w 991"/>
                  <a:gd name="T37" fmla="*/ 1309 h 1313"/>
                  <a:gd name="T38" fmla="*/ 639 w 991"/>
                  <a:gd name="T39" fmla="*/ 1313 h 1313"/>
                  <a:gd name="T40" fmla="*/ 709 w 991"/>
                  <a:gd name="T41" fmla="*/ 1305 h 1313"/>
                  <a:gd name="T42" fmla="*/ 775 w 991"/>
                  <a:gd name="T43" fmla="*/ 1285 h 1313"/>
                  <a:gd name="T44" fmla="*/ 835 w 991"/>
                  <a:gd name="T45" fmla="*/ 1253 h 1313"/>
                  <a:gd name="T46" fmla="*/ 887 w 991"/>
                  <a:gd name="T47" fmla="*/ 1209 h 1313"/>
                  <a:gd name="T48" fmla="*/ 930 w 991"/>
                  <a:gd name="T49" fmla="*/ 1157 h 1313"/>
                  <a:gd name="T50" fmla="*/ 963 w 991"/>
                  <a:gd name="T51" fmla="*/ 1097 h 1313"/>
                  <a:gd name="T52" fmla="*/ 982 w 991"/>
                  <a:gd name="T53" fmla="*/ 1031 h 1313"/>
                  <a:gd name="T54" fmla="*/ 991 w 991"/>
                  <a:gd name="T55" fmla="*/ 961 h 1313"/>
                  <a:gd name="T56" fmla="*/ 982 w 991"/>
                  <a:gd name="T57" fmla="*/ 469 h 1313"/>
                  <a:gd name="T58" fmla="*/ 951 w 991"/>
                  <a:gd name="T59" fmla="*/ 449 h 1313"/>
                  <a:gd name="T60" fmla="*/ 239 w 991"/>
                  <a:gd name="T61" fmla="*/ 222 h 1313"/>
                  <a:gd name="T62" fmla="*/ 264 w 991"/>
                  <a:gd name="T63" fmla="*/ 166 h 1313"/>
                  <a:gd name="T64" fmla="*/ 306 w 991"/>
                  <a:gd name="T65" fmla="*/ 122 h 1313"/>
                  <a:gd name="T66" fmla="*/ 364 w 991"/>
                  <a:gd name="T67" fmla="*/ 98 h 1313"/>
                  <a:gd name="T68" fmla="*/ 611 w 991"/>
                  <a:gd name="T69" fmla="*/ 96 h 1313"/>
                  <a:gd name="T70" fmla="*/ 671 w 991"/>
                  <a:gd name="T71" fmla="*/ 115 h 1313"/>
                  <a:gd name="T72" fmla="*/ 717 w 991"/>
                  <a:gd name="T73" fmla="*/ 153 h 1313"/>
                  <a:gd name="T74" fmla="*/ 747 w 991"/>
                  <a:gd name="T75" fmla="*/ 206 h 1313"/>
                  <a:gd name="T76" fmla="*/ 754 w 991"/>
                  <a:gd name="T77" fmla="*/ 448 h 1313"/>
                  <a:gd name="T78" fmla="*/ 894 w 991"/>
                  <a:gd name="T79" fmla="*/ 986 h 1313"/>
                  <a:gd name="T80" fmla="*/ 864 w 991"/>
                  <a:gd name="T81" fmla="*/ 1083 h 1313"/>
                  <a:gd name="T82" fmla="*/ 801 w 991"/>
                  <a:gd name="T83" fmla="*/ 1159 h 1313"/>
                  <a:gd name="T84" fmla="*/ 714 w 991"/>
                  <a:gd name="T85" fmla="*/ 1205 h 1313"/>
                  <a:gd name="T86" fmla="*/ 353 w 991"/>
                  <a:gd name="T87" fmla="*/ 1218 h 1313"/>
                  <a:gd name="T88" fmla="*/ 252 w 991"/>
                  <a:gd name="T89" fmla="*/ 1197 h 1313"/>
                  <a:gd name="T90" fmla="*/ 170 w 991"/>
                  <a:gd name="T91" fmla="*/ 1142 h 1313"/>
                  <a:gd name="T92" fmla="*/ 115 w 991"/>
                  <a:gd name="T93" fmla="*/ 1061 h 1313"/>
                  <a:gd name="T94" fmla="*/ 96 w 991"/>
                  <a:gd name="T95" fmla="*/ 961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991" h="1313">
                    <a:moveTo>
                      <a:pt x="943" y="448"/>
                    </a:moveTo>
                    <a:lnTo>
                      <a:pt x="849" y="448"/>
                    </a:lnTo>
                    <a:lnTo>
                      <a:pt x="849" y="254"/>
                    </a:lnTo>
                    <a:lnTo>
                      <a:pt x="848" y="229"/>
                    </a:lnTo>
                    <a:lnTo>
                      <a:pt x="843" y="204"/>
                    </a:lnTo>
                    <a:lnTo>
                      <a:pt x="838" y="178"/>
                    </a:lnTo>
                    <a:lnTo>
                      <a:pt x="829" y="156"/>
                    </a:lnTo>
                    <a:lnTo>
                      <a:pt x="818" y="134"/>
                    </a:lnTo>
                    <a:lnTo>
                      <a:pt x="806" y="112"/>
                    </a:lnTo>
                    <a:lnTo>
                      <a:pt x="791" y="93"/>
                    </a:lnTo>
                    <a:lnTo>
                      <a:pt x="775" y="75"/>
                    </a:lnTo>
                    <a:lnTo>
                      <a:pt x="756" y="58"/>
                    </a:lnTo>
                    <a:lnTo>
                      <a:pt x="737" y="44"/>
                    </a:lnTo>
                    <a:lnTo>
                      <a:pt x="716" y="31"/>
                    </a:lnTo>
                    <a:lnTo>
                      <a:pt x="693" y="20"/>
                    </a:lnTo>
                    <a:lnTo>
                      <a:pt x="671" y="12"/>
                    </a:lnTo>
                    <a:lnTo>
                      <a:pt x="646" y="6"/>
                    </a:lnTo>
                    <a:lnTo>
                      <a:pt x="620" y="2"/>
                    </a:lnTo>
                    <a:lnTo>
                      <a:pt x="595" y="0"/>
                    </a:lnTo>
                    <a:lnTo>
                      <a:pt x="395" y="0"/>
                    </a:lnTo>
                    <a:lnTo>
                      <a:pt x="369" y="2"/>
                    </a:lnTo>
                    <a:lnTo>
                      <a:pt x="344" y="6"/>
                    </a:lnTo>
                    <a:lnTo>
                      <a:pt x="320" y="12"/>
                    </a:lnTo>
                    <a:lnTo>
                      <a:pt x="296" y="20"/>
                    </a:lnTo>
                    <a:lnTo>
                      <a:pt x="274" y="31"/>
                    </a:lnTo>
                    <a:lnTo>
                      <a:pt x="253" y="44"/>
                    </a:lnTo>
                    <a:lnTo>
                      <a:pt x="233" y="58"/>
                    </a:lnTo>
                    <a:lnTo>
                      <a:pt x="215" y="75"/>
                    </a:lnTo>
                    <a:lnTo>
                      <a:pt x="200" y="93"/>
                    </a:lnTo>
                    <a:lnTo>
                      <a:pt x="184" y="112"/>
                    </a:lnTo>
                    <a:lnTo>
                      <a:pt x="172" y="134"/>
                    </a:lnTo>
                    <a:lnTo>
                      <a:pt x="162" y="156"/>
                    </a:lnTo>
                    <a:lnTo>
                      <a:pt x="152" y="178"/>
                    </a:lnTo>
                    <a:lnTo>
                      <a:pt x="146" y="204"/>
                    </a:lnTo>
                    <a:lnTo>
                      <a:pt x="142" y="229"/>
                    </a:lnTo>
                    <a:lnTo>
                      <a:pt x="141" y="254"/>
                    </a:lnTo>
                    <a:lnTo>
                      <a:pt x="141" y="448"/>
                    </a:lnTo>
                    <a:lnTo>
                      <a:pt x="48" y="448"/>
                    </a:lnTo>
                    <a:lnTo>
                      <a:pt x="38" y="449"/>
                    </a:lnTo>
                    <a:lnTo>
                      <a:pt x="29" y="452"/>
                    </a:lnTo>
                    <a:lnTo>
                      <a:pt x="22" y="456"/>
                    </a:lnTo>
                    <a:lnTo>
                      <a:pt x="14" y="462"/>
                    </a:lnTo>
                    <a:lnTo>
                      <a:pt x="7" y="469"/>
                    </a:lnTo>
                    <a:lnTo>
                      <a:pt x="3" y="477"/>
                    </a:lnTo>
                    <a:lnTo>
                      <a:pt x="0" y="486"/>
                    </a:lnTo>
                    <a:lnTo>
                      <a:pt x="0" y="495"/>
                    </a:lnTo>
                    <a:lnTo>
                      <a:pt x="0" y="961"/>
                    </a:lnTo>
                    <a:lnTo>
                      <a:pt x="0" y="978"/>
                    </a:lnTo>
                    <a:lnTo>
                      <a:pt x="2" y="996"/>
                    </a:lnTo>
                    <a:lnTo>
                      <a:pt x="5" y="1014"/>
                    </a:lnTo>
                    <a:lnTo>
                      <a:pt x="7" y="1031"/>
                    </a:lnTo>
                    <a:lnTo>
                      <a:pt x="12" y="1048"/>
                    </a:lnTo>
                    <a:lnTo>
                      <a:pt x="16" y="1065"/>
                    </a:lnTo>
                    <a:lnTo>
                      <a:pt x="22" y="1082"/>
                    </a:lnTo>
                    <a:lnTo>
                      <a:pt x="27" y="1097"/>
                    </a:lnTo>
                    <a:lnTo>
                      <a:pt x="34" y="1112"/>
                    </a:lnTo>
                    <a:lnTo>
                      <a:pt x="43" y="1128"/>
                    </a:lnTo>
                    <a:lnTo>
                      <a:pt x="51" y="1143"/>
                    </a:lnTo>
                    <a:lnTo>
                      <a:pt x="61" y="1157"/>
                    </a:lnTo>
                    <a:lnTo>
                      <a:pt x="71" y="1171"/>
                    </a:lnTo>
                    <a:lnTo>
                      <a:pt x="80" y="1184"/>
                    </a:lnTo>
                    <a:lnTo>
                      <a:pt x="92" y="1197"/>
                    </a:lnTo>
                    <a:lnTo>
                      <a:pt x="103" y="1209"/>
                    </a:lnTo>
                    <a:lnTo>
                      <a:pt x="115" y="1220"/>
                    </a:lnTo>
                    <a:lnTo>
                      <a:pt x="128" y="1232"/>
                    </a:lnTo>
                    <a:lnTo>
                      <a:pt x="142" y="1243"/>
                    </a:lnTo>
                    <a:lnTo>
                      <a:pt x="155" y="1253"/>
                    </a:lnTo>
                    <a:lnTo>
                      <a:pt x="170" y="1261"/>
                    </a:lnTo>
                    <a:lnTo>
                      <a:pt x="184" y="1270"/>
                    </a:lnTo>
                    <a:lnTo>
                      <a:pt x="200" y="1278"/>
                    </a:lnTo>
                    <a:lnTo>
                      <a:pt x="215" y="1285"/>
                    </a:lnTo>
                    <a:lnTo>
                      <a:pt x="230" y="1291"/>
                    </a:lnTo>
                    <a:lnTo>
                      <a:pt x="247" y="1296"/>
                    </a:lnTo>
                    <a:lnTo>
                      <a:pt x="264" y="1302"/>
                    </a:lnTo>
                    <a:lnTo>
                      <a:pt x="281" y="1305"/>
                    </a:lnTo>
                    <a:lnTo>
                      <a:pt x="298" y="1309"/>
                    </a:lnTo>
                    <a:lnTo>
                      <a:pt x="316" y="1310"/>
                    </a:lnTo>
                    <a:lnTo>
                      <a:pt x="334" y="1312"/>
                    </a:lnTo>
                    <a:lnTo>
                      <a:pt x="353" y="1313"/>
                    </a:lnTo>
                    <a:lnTo>
                      <a:pt x="639" y="1313"/>
                    </a:lnTo>
                    <a:lnTo>
                      <a:pt x="655" y="1312"/>
                    </a:lnTo>
                    <a:lnTo>
                      <a:pt x="674" y="1310"/>
                    </a:lnTo>
                    <a:lnTo>
                      <a:pt x="692" y="1309"/>
                    </a:lnTo>
                    <a:lnTo>
                      <a:pt x="709" y="1305"/>
                    </a:lnTo>
                    <a:lnTo>
                      <a:pt x="726" y="1302"/>
                    </a:lnTo>
                    <a:lnTo>
                      <a:pt x="742" y="1296"/>
                    </a:lnTo>
                    <a:lnTo>
                      <a:pt x="759" y="1291"/>
                    </a:lnTo>
                    <a:lnTo>
                      <a:pt x="775" y="1285"/>
                    </a:lnTo>
                    <a:lnTo>
                      <a:pt x="790" y="1278"/>
                    </a:lnTo>
                    <a:lnTo>
                      <a:pt x="806" y="1270"/>
                    </a:lnTo>
                    <a:lnTo>
                      <a:pt x="821" y="1261"/>
                    </a:lnTo>
                    <a:lnTo>
                      <a:pt x="835" y="1253"/>
                    </a:lnTo>
                    <a:lnTo>
                      <a:pt x="849" y="1243"/>
                    </a:lnTo>
                    <a:lnTo>
                      <a:pt x="862" y="1232"/>
                    </a:lnTo>
                    <a:lnTo>
                      <a:pt x="874" y="1220"/>
                    </a:lnTo>
                    <a:lnTo>
                      <a:pt x="887" y="1209"/>
                    </a:lnTo>
                    <a:lnTo>
                      <a:pt x="898" y="1197"/>
                    </a:lnTo>
                    <a:lnTo>
                      <a:pt x="909" y="1184"/>
                    </a:lnTo>
                    <a:lnTo>
                      <a:pt x="921" y="1171"/>
                    </a:lnTo>
                    <a:lnTo>
                      <a:pt x="930" y="1157"/>
                    </a:lnTo>
                    <a:lnTo>
                      <a:pt x="939" y="1143"/>
                    </a:lnTo>
                    <a:lnTo>
                      <a:pt x="947" y="1128"/>
                    </a:lnTo>
                    <a:lnTo>
                      <a:pt x="956" y="1112"/>
                    </a:lnTo>
                    <a:lnTo>
                      <a:pt x="963" y="1097"/>
                    </a:lnTo>
                    <a:lnTo>
                      <a:pt x="968" y="1082"/>
                    </a:lnTo>
                    <a:lnTo>
                      <a:pt x="974" y="1065"/>
                    </a:lnTo>
                    <a:lnTo>
                      <a:pt x="979" y="1048"/>
                    </a:lnTo>
                    <a:lnTo>
                      <a:pt x="982" y="1031"/>
                    </a:lnTo>
                    <a:lnTo>
                      <a:pt x="986" y="1014"/>
                    </a:lnTo>
                    <a:lnTo>
                      <a:pt x="988" y="996"/>
                    </a:lnTo>
                    <a:lnTo>
                      <a:pt x="989" y="978"/>
                    </a:lnTo>
                    <a:lnTo>
                      <a:pt x="991" y="961"/>
                    </a:lnTo>
                    <a:lnTo>
                      <a:pt x="991" y="495"/>
                    </a:lnTo>
                    <a:lnTo>
                      <a:pt x="989" y="486"/>
                    </a:lnTo>
                    <a:lnTo>
                      <a:pt x="986" y="477"/>
                    </a:lnTo>
                    <a:lnTo>
                      <a:pt x="982" y="469"/>
                    </a:lnTo>
                    <a:lnTo>
                      <a:pt x="977" y="462"/>
                    </a:lnTo>
                    <a:lnTo>
                      <a:pt x="970" y="456"/>
                    </a:lnTo>
                    <a:lnTo>
                      <a:pt x="961" y="452"/>
                    </a:lnTo>
                    <a:lnTo>
                      <a:pt x="951" y="449"/>
                    </a:lnTo>
                    <a:lnTo>
                      <a:pt x="943" y="448"/>
                    </a:lnTo>
                    <a:close/>
                    <a:moveTo>
                      <a:pt x="236" y="254"/>
                    </a:moveTo>
                    <a:lnTo>
                      <a:pt x="237" y="237"/>
                    </a:lnTo>
                    <a:lnTo>
                      <a:pt x="239" y="222"/>
                    </a:lnTo>
                    <a:lnTo>
                      <a:pt x="243" y="206"/>
                    </a:lnTo>
                    <a:lnTo>
                      <a:pt x="249" y="192"/>
                    </a:lnTo>
                    <a:lnTo>
                      <a:pt x="256" y="178"/>
                    </a:lnTo>
                    <a:lnTo>
                      <a:pt x="264" y="166"/>
                    </a:lnTo>
                    <a:lnTo>
                      <a:pt x="273" y="153"/>
                    </a:lnTo>
                    <a:lnTo>
                      <a:pt x="282" y="142"/>
                    </a:lnTo>
                    <a:lnTo>
                      <a:pt x="294" y="132"/>
                    </a:lnTo>
                    <a:lnTo>
                      <a:pt x="306" y="122"/>
                    </a:lnTo>
                    <a:lnTo>
                      <a:pt x="319" y="115"/>
                    </a:lnTo>
                    <a:lnTo>
                      <a:pt x="333" y="108"/>
                    </a:lnTo>
                    <a:lnTo>
                      <a:pt x="348" y="103"/>
                    </a:lnTo>
                    <a:lnTo>
                      <a:pt x="364" y="98"/>
                    </a:lnTo>
                    <a:lnTo>
                      <a:pt x="379" y="96"/>
                    </a:lnTo>
                    <a:lnTo>
                      <a:pt x="395" y="96"/>
                    </a:lnTo>
                    <a:lnTo>
                      <a:pt x="595" y="96"/>
                    </a:lnTo>
                    <a:lnTo>
                      <a:pt x="611" y="96"/>
                    </a:lnTo>
                    <a:lnTo>
                      <a:pt x="627" y="98"/>
                    </a:lnTo>
                    <a:lnTo>
                      <a:pt x="643" y="103"/>
                    </a:lnTo>
                    <a:lnTo>
                      <a:pt x="657" y="108"/>
                    </a:lnTo>
                    <a:lnTo>
                      <a:pt x="671" y="115"/>
                    </a:lnTo>
                    <a:lnTo>
                      <a:pt x="683" y="122"/>
                    </a:lnTo>
                    <a:lnTo>
                      <a:pt x="696" y="132"/>
                    </a:lnTo>
                    <a:lnTo>
                      <a:pt x="707" y="142"/>
                    </a:lnTo>
                    <a:lnTo>
                      <a:pt x="717" y="153"/>
                    </a:lnTo>
                    <a:lnTo>
                      <a:pt x="727" y="166"/>
                    </a:lnTo>
                    <a:lnTo>
                      <a:pt x="734" y="178"/>
                    </a:lnTo>
                    <a:lnTo>
                      <a:pt x="741" y="192"/>
                    </a:lnTo>
                    <a:lnTo>
                      <a:pt x="747" y="206"/>
                    </a:lnTo>
                    <a:lnTo>
                      <a:pt x="751" y="222"/>
                    </a:lnTo>
                    <a:lnTo>
                      <a:pt x="752" y="237"/>
                    </a:lnTo>
                    <a:lnTo>
                      <a:pt x="754" y="254"/>
                    </a:lnTo>
                    <a:lnTo>
                      <a:pt x="754" y="448"/>
                    </a:lnTo>
                    <a:lnTo>
                      <a:pt x="236" y="448"/>
                    </a:lnTo>
                    <a:lnTo>
                      <a:pt x="236" y="254"/>
                    </a:lnTo>
                    <a:close/>
                    <a:moveTo>
                      <a:pt x="895" y="961"/>
                    </a:moveTo>
                    <a:lnTo>
                      <a:pt x="894" y="986"/>
                    </a:lnTo>
                    <a:lnTo>
                      <a:pt x="890" y="1011"/>
                    </a:lnTo>
                    <a:lnTo>
                      <a:pt x="883" y="1037"/>
                    </a:lnTo>
                    <a:lnTo>
                      <a:pt x="874" y="1061"/>
                    </a:lnTo>
                    <a:lnTo>
                      <a:pt x="864" y="1083"/>
                    </a:lnTo>
                    <a:lnTo>
                      <a:pt x="850" y="1104"/>
                    </a:lnTo>
                    <a:lnTo>
                      <a:pt x="836" y="1124"/>
                    </a:lnTo>
                    <a:lnTo>
                      <a:pt x="820" y="1142"/>
                    </a:lnTo>
                    <a:lnTo>
                      <a:pt x="801" y="1159"/>
                    </a:lnTo>
                    <a:lnTo>
                      <a:pt x="782" y="1173"/>
                    </a:lnTo>
                    <a:lnTo>
                      <a:pt x="761" y="1187"/>
                    </a:lnTo>
                    <a:lnTo>
                      <a:pt x="738" y="1197"/>
                    </a:lnTo>
                    <a:lnTo>
                      <a:pt x="714" y="1205"/>
                    </a:lnTo>
                    <a:lnTo>
                      <a:pt x="689" y="1212"/>
                    </a:lnTo>
                    <a:lnTo>
                      <a:pt x="664" y="1216"/>
                    </a:lnTo>
                    <a:lnTo>
                      <a:pt x="639" y="1218"/>
                    </a:lnTo>
                    <a:lnTo>
                      <a:pt x="353" y="1218"/>
                    </a:lnTo>
                    <a:lnTo>
                      <a:pt x="326" y="1216"/>
                    </a:lnTo>
                    <a:lnTo>
                      <a:pt x="301" y="1212"/>
                    </a:lnTo>
                    <a:lnTo>
                      <a:pt x="275" y="1205"/>
                    </a:lnTo>
                    <a:lnTo>
                      <a:pt x="252" y="1197"/>
                    </a:lnTo>
                    <a:lnTo>
                      <a:pt x="229" y="1187"/>
                    </a:lnTo>
                    <a:lnTo>
                      <a:pt x="208" y="1173"/>
                    </a:lnTo>
                    <a:lnTo>
                      <a:pt x="188" y="1159"/>
                    </a:lnTo>
                    <a:lnTo>
                      <a:pt x="170" y="1142"/>
                    </a:lnTo>
                    <a:lnTo>
                      <a:pt x="153" y="1124"/>
                    </a:lnTo>
                    <a:lnTo>
                      <a:pt x="139" y="1104"/>
                    </a:lnTo>
                    <a:lnTo>
                      <a:pt x="127" y="1083"/>
                    </a:lnTo>
                    <a:lnTo>
                      <a:pt x="115" y="1061"/>
                    </a:lnTo>
                    <a:lnTo>
                      <a:pt x="107" y="1037"/>
                    </a:lnTo>
                    <a:lnTo>
                      <a:pt x="100" y="1011"/>
                    </a:lnTo>
                    <a:lnTo>
                      <a:pt x="97" y="986"/>
                    </a:lnTo>
                    <a:lnTo>
                      <a:pt x="96" y="961"/>
                    </a:lnTo>
                    <a:lnTo>
                      <a:pt x="96" y="543"/>
                    </a:lnTo>
                    <a:lnTo>
                      <a:pt x="895" y="543"/>
                    </a:lnTo>
                    <a:lnTo>
                      <a:pt x="895" y="961"/>
                    </a:lnTo>
                    <a:close/>
                  </a:path>
                </a:pathLst>
              </a:custGeom>
              <a:solidFill>
                <a:srgbClr val="EDE2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40"/>
                <a:endParaRPr lang="en-US" sz="2400">
                  <a:solidFill>
                    <a:srgbClr val="92D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Freeform 140">
                <a:extLst>
                  <a:ext uri="{FF2B5EF4-FFF2-40B4-BE49-F238E27FC236}">
                    <a16:creationId xmlns:a16="http://schemas.microsoft.com/office/drawing/2014/main" id="{CDF3D7E7-7D28-40D9-A36F-CFF6C57836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62538" y="1066800"/>
                <a:ext cx="60325" cy="138113"/>
              </a:xfrm>
              <a:custGeom>
                <a:avLst/>
                <a:gdLst>
                  <a:gd name="T0" fmla="*/ 10 w 114"/>
                  <a:gd name="T1" fmla="*/ 212 h 260"/>
                  <a:gd name="T2" fmla="*/ 10 w 114"/>
                  <a:gd name="T3" fmla="*/ 222 h 260"/>
                  <a:gd name="T4" fmla="*/ 13 w 114"/>
                  <a:gd name="T5" fmla="*/ 230 h 260"/>
                  <a:gd name="T6" fmla="*/ 17 w 114"/>
                  <a:gd name="T7" fmla="*/ 239 h 260"/>
                  <a:gd name="T8" fmla="*/ 24 w 114"/>
                  <a:gd name="T9" fmla="*/ 246 h 260"/>
                  <a:gd name="T10" fmla="*/ 31 w 114"/>
                  <a:gd name="T11" fmla="*/ 251 h 260"/>
                  <a:gd name="T12" fmla="*/ 38 w 114"/>
                  <a:gd name="T13" fmla="*/ 256 h 260"/>
                  <a:gd name="T14" fmla="*/ 48 w 114"/>
                  <a:gd name="T15" fmla="*/ 258 h 260"/>
                  <a:gd name="T16" fmla="*/ 58 w 114"/>
                  <a:gd name="T17" fmla="*/ 260 h 260"/>
                  <a:gd name="T18" fmla="*/ 66 w 114"/>
                  <a:gd name="T19" fmla="*/ 258 h 260"/>
                  <a:gd name="T20" fmla="*/ 76 w 114"/>
                  <a:gd name="T21" fmla="*/ 256 h 260"/>
                  <a:gd name="T22" fmla="*/ 84 w 114"/>
                  <a:gd name="T23" fmla="*/ 251 h 260"/>
                  <a:gd name="T24" fmla="*/ 91 w 114"/>
                  <a:gd name="T25" fmla="*/ 246 h 260"/>
                  <a:gd name="T26" fmla="*/ 97 w 114"/>
                  <a:gd name="T27" fmla="*/ 239 h 260"/>
                  <a:gd name="T28" fmla="*/ 101 w 114"/>
                  <a:gd name="T29" fmla="*/ 230 h 260"/>
                  <a:gd name="T30" fmla="*/ 104 w 114"/>
                  <a:gd name="T31" fmla="*/ 222 h 260"/>
                  <a:gd name="T32" fmla="*/ 105 w 114"/>
                  <a:gd name="T33" fmla="*/ 212 h 260"/>
                  <a:gd name="T34" fmla="*/ 105 w 114"/>
                  <a:gd name="T35" fmla="*/ 76 h 260"/>
                  <a:gd name="T36" fmla="*/ 108 w 114"/>
                  <a:gd name="T37" fmla="*/ 71 h 260"/>
                  <a:gd name="T38" fmla="*/ 111 w 114"/>
                  <a:gd name="T39" fmla="*/ 64 h 260"/>
                  <a:gd name="T40" fmla="*/ 114 w 114"/>
                  <a:gd name="T41" fmla="*/ 57 h 260"/>
                  <a:gd name="T42" fmla="*/ 114 w 114"/>
                  <a:gd name="T43" fmla="*/ 48 h 260"/>
                  <a:gd name="T44" fmla="*/ 112 w 114"/>
                  <a:gd name="T45" fmla="*/ 38 h 260"/>
                  <a:gd name="T46" fmla="*/ 109 w 114"/>
                  <a:gd name="T47" fmla="*/ 30 h 260"/>
                  <a:gd name="T48" fmla="*/ 105 w 114"/>
                  <a:gd name="T49" fmla="*/ 21 h 260"/>
                  <a:gd name="T50" fmla="*/ 100 w 114"/>
                  <a:gd name="T51" fmla="*/ 14 h 260"/>
                  <a:gd name="T52" fmla="*/ 93 w 114"/>
                  <a:gd name="T53" fmla="*/ 9 h 260"/>
                  <a:gd name="T54" fmla="*/ 84 w 114"/>
                  <a:gd name="T55" fmla="*/ 5 h 260"/>
                  <a:gd name="T56" fmla="*/ 76 w 114"/>
                  <a:gd name="T57" fmla="*/ 2 h 260"/>
                  <a:gd name="T58" fmla="*/ 66 w 114"/>
                  <a:gd name="T59" fmla="*/ 0 h 260"/>
                  <a:gd name="T60" fmla="*/ 48 w 114"/>
                  <a:gd name="T61" fmla="*/ 0 h 260"/>
                  <a:gd name="T62" fmla="*/ 38 w 114"/>
                  <a:gd name="T63" fmla="*/ 2 h 260"/>
                  <a:gd name="T64" fmla="*/ 30 w 114"/>
                  <a:gd name="T65" fmla="*/ 5 h 260"/>
                  <a:gd name="T66" fmla="*/ 21 w 114"/>
                  <a:gd name="T67" fmla="*/ 9 h 260"/>
                  <a:gd name="T68" fmla="*/ 14 w 114"/>
                  <a:gd name="T69" fmla="*/ 14 h 260"/>
                  <a:gd name="T70" fmla="*/ 8 w 114"/>
                  <a:gd name="T71" fmla="*/ 21 h 260"/>
                  <a:gd name="T72" fmla="*/ 4 w 114"/>
                  <a:gd name="T73" fmla="*/ 30 h 260"/>
                  <a:gd name="T74" fmla="*/ 1 w 114"/>
                  <a:gd name="T75" fmla="*/ 38 h 260"/>
                  <a:gd name="T76" fmla="*/ 0 w 114"/>
                  <a:gd name="T77" fmla="*/ 48 h 260"/>
                  <a:gd name="T78" fmla="*/ 1 w 114"/>
                  <a:gd name="T79" fmla="*/ 57 h 260"/>
                  <a:gd name="T80" fmla="*/ 3 w 114"/>
                  <a:gd name="T81" fmla="*/ 64 h 260"/>
                  <a:gd name="T82" fmla="*/ 6 w 114"/>
                  <a:gd name="T83" fmla="*/ 71 h 260"/>
                  <a:gd name="T84" fmla="*/ 10 w 114"/>
                  <a:gd name="T85" fmla="*/ 76 h 260"/>
                  <a:gd name="T86" fmla="*/ 10 w 114"/>
                  <a:gd name="T87" fmla="*/ 212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14" h="260">
                    <a:moveTo>
                      <a:pt x="10" y="212"/>
                    </a:moveTo>
                    <a:lnTo>
                      <a:pt x="10" y="222"/>
                    </a:lnTo>
                    <a:lnTo>
                      <a:pt x="13" y="230"/>
                    </a:lnTo>
                    <a:lnTo>
                      <a:pt x="17" y="239"/>
                    </a:lnTo>
                    <a:lnTo>
                      <a:pt x="24" y="246"/>
                    </a:lnTo>
                    <a:lnTo>
                      <a:pt x="31" y="251"/>
                    </a:lnTo>
                    <a:lnTo>
                      <a:pt x="38" y="256"/>
                    </a:lnTo>
                    <a:lnTo>
                      <a:pt x="48" y="258"/>
                    </a:lnTo>
                    <a:lnTo>
                      <a:pt x="58" y="260"/>
                    </a:lnTo>
                    <a:lnTo>
                      <a:pt x="66" y="258"/>
                    </a:lnTo>
                    <a:lnTo>
                      <a:pt x="76" y="256"/>
                    </a:lnTo>
                    <a:lnTo>
                      <a:pt x="84" y="251"/>
                    </a:lnTo>
                    <a:lnTo>
                      <a:pt x="91" y="246"/>
                    </a:lnTo>
                    <a:lnTo>
                      <a:pt x="97" y="239"/>
                    </a:lnTo>
                    <a:lnTo>
                      <a:pt x="101" y="230"/>
                    </a:lnTo>
                    <a:lnTo>
                      <a:pt x="104" y="222"/>
                    </a:lnTo>
                    <a:lnTo>
                      <a:pt x="105" y="212"/>
                    </a:lnTo>
                    <a:lnTo>
                      <a:pt x="105" y="76"/>
                    </a:lnTo>
                    <a:lnTo>
                      <a:pt x="108" y="71"/>
                    </a:lnTo>
                    <a:lnTo>
                      <a:pt x="111" y="64"/>
                    </a:lnTo>
                    <a:lnTo>
                      <a:pt x="114" y="57"/>
                    </a:lnTo>
                    <a:lnTo>
                      <a:pt x="114" y="48"/>
                    </a:lnTo>
                    <a:lnTo>
                      <a:pt x="112" y="38"/>
                    </a:lnTo>
                    <a:lnTo>
                      <a:pt x="109" y="30"/>
                    </a:lnTo>
                    <a:lnTo>
                      <a:pt x="105" y="21"/>
                    </a:lnTo>
                    <a:lnTo>
                      <a:pt x="100" y="14"/>
                    </a:lnTo>
                    <a:lnTo>
                      <a:pt x="93" y="9"/>
                    </a:lnTo>
                    <a:lnTo>
                      <a:pt x="84" y="5"/>
                    </a:lnTo>
                    <a:lnTo>
                      <a:pt x="76" y="2"/>
                    </a:lnTo>
                    <a:lnTo>
                      <a:pt x="66" y="0"/>
                    </a:lnTo>
                    <a:lnTo>
                      <a:pt x="48" y="0"/>
                    </a:lnTo>
                    <a:lnTo>
                      <a:pt x="38" y="2"/>
                    </a:lnTo>
                    <a:lnTo>
                      <a:pt x="30" y="5"/>
                    </a:lnTo>
                    <a:lnTo>
                      <a:pt x="21" y="9"/>
                    </a:lnTo>
                    <a:lnTo>
                      <a:pt x="14" y="14"/>
                    </a:lnTo>
                    <a:lnTo>
                      <a:pt x="8" y="21"/>
                    </a:lnTo>
                    <a:lnTo>
                      <a:pt x="4" y="30"/>
                    </a:lnTo>
                    <a:lnTo>
                      <a:pt x="1" y="38"/>
                    </a:lnTo>
                    <a:lnTo>
                      <a:pt x="0" y="48"/>
                    </a:lnTo>
                    <a:lnTo>
                      <a:pt x="1" y="57"/>
                    </a:lnTo>
                    <a:lnTo>
                      <a:pt x="3" y="64"/>
                    </a:lnTo>
                    <a:lnTo>
                      <a:pt x="6" y="71"/>
                    </a:lnTo>
                    <a:lnTo>
                      <a:pt x="10" y="76"/>
                    </a:lnTo>
                    <a:lnTo>
                      <a:pt x="10" y="212"/>
                    </a:lnTo>
                    <a:close/>
                  </a:path>
                </a:pathLst>
              </a:custGeom>
              <a:solidFill>
                <a:srgbClr val="EDE2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40"/>
                <a:endParaRPr lang="en-US" sz="2400">
                  <a:solidFill>
                    <a:srgbClr val="92D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381913D2-8BAC-4152-80A0-992A316CEEFE}"/>
              </a:ext>
            </a:extLst>
          </p:cNvPr>
          <p:cNvGrpSpPr/>
          <p:nvPr/>
        </p:nvGrpSpPr>
        <p:grpSpPr>
          <a:xfrm>
            <a:off x="8636001" y="4033378"/>
            <a:ext cx="2743200" cy="2138823"/>
            <a:chOff x="6477001" y="3025033"/>
            <a:chExt cx="2057400" cy="1604117"/>
          </a:xfrm>
        </p:grpSpPr>
        <p:sp>
          <p:nvSpPr>
            <p:cNvPr id="41" name="Oval 47">
              <a:extLst>
                <a:ext uri="{FF2B5EF4-FFF2-40B4-BE49-F238E27FC236}">
                  <a16:creationId xmlns:a16="http://schemas.microsoft.com/office/drawing/2014/main" id="{6A5E6AC6-F83A-4E62-9588-0DAC8EFDB812}"/>
                </a:ext>
              </a:extLst>
            </p:cNvPr>
            <p:cNvSpPr/>
            <p:nvPr/>
          </p:nvSpPr>
          <p:spPr>
            <a:xfrm>
              <a:off x="7128714" y="3025033"/>
              <a:ext cx="815136" cy="815136"/>
            </a:xfrm>
            <a:prstGeom prst="ellipse">
              <a:avLst/>
            </a:prstGeom>
            <a:solidFill>
              <a:srgbClr val="BFB6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40"/>
              <a:endParaRPr lang="id-ID" sz="240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Oval 156">
              <a:extLst>
                <a:ext uri="{FF2B5EF4-FFF2-40B4-BE49-F238E27FC236}">
                  <a16:creationId xmlns:a16="http://schemas.microsoft.com/office/drawing/2014/main" id="{9A048897-5E22-43CF-B965-F4E3DDE49193}"/>
                </a:ext>
              </a:extLst>
            </p:cNvPr>
            <p:cNvSpPr/>
            <p:nvPr/>
          </p:nvSpPr>
          <p:spPr>
            <a:xfrm>
              <a:off x="7086600" y="3028950"/>
              <a:ext cx="815136" cy="815136"/>
            </a:xfrm>
            <a:prstGeom prst="ellipse">
              <a:avLst/>
            </a:prstGeom>
            <a:solidFill>
              <a:srgbClr val="EDE2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40"/>
              <a:endParaRPr lang="id-ID" sz="240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Text Placeholder 10">
              <a:extLst>
                <a:ext uri="{FF2B5EF4-FFF2-40B4-BE49-F238E27FC236}">
                  <a16:creationId xmlns:a16="http://schemas.microsoft.com/office/drawing/2014/main" id="{210F16A7-2DCB-449F-B63E-0CBBD7F672AA}"/>
                </a:ext>
              </a:extLst>
            </p:cNvPr>
            <p:cNvSpPr txBox="1">
              <a:spLocks/>
            </p:cNvSpPr>
            <p:nvPr/>
          </p:nvSpPr>
          <p:spPr>
            <a:xfrm>
              <a:off x="6477003" y="4135192"/>
              <a:ext cx="2057398" cy="493958"/>
            </a:xfrm>
            <a:prstGeom prst="rect">
              <a:avLst/>
            </a:prstGeom>
          </p:spPr>
          <p:txBody>
            <a:bodyPr anchor="t"/>
            <a:lstStyle>
              <a:lvl1pPr marL="0" indent="0" algn="just" defTabSz="914400" rtl="0" eaLnBrk="1" latinLnBrk="0" hangingPunct="1">
                <a:lnSpc>
                  <a:spcPct val="150000"/>
                </a:lnSpc>
                <a:spcBef>
                  <a:spcPct val="20000"/>
                </a:spcBef>
                <a:buFont typeface="Arial" pitchFamily="34" charset="0"/>
                <a:buNone/>
                <a:defRPr sz="105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itchFamily="34" charset="0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9140">
                <a:lnSpc>
                  <a:spcPct val="130000"/>
                </a:lnSpc>
              </a:pPr>
              <a:endParaRPr lang="en-US" sz="24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Text Placeholder 11">
              <a:extLst>
                <a:ext uri="{FF2B5EF4-FFF2-40B4-BE49-F238E27FC236}">
                  <a16:creationId xmlns:a16="http://schemas.microsoft.com/office/drawing/2014/main" id="{2A373F0E-83B7-4155-83E4-FC6B47ABEECA}"/>
                </a:ext>
              </a:extLst>
            </p:cNvPr>
            <p:cNvSpPr txBox="1">
              <a:spLocks/>
            </p:cNvSpPr>
            <p:nvPr/>
          </p:nvSpPr>
          <p:spPr>
            <a:xfrm>
              <a:off x="6477001" y="3929318"/>
              <a:ext cx="2057399" cy="245820"/>
            </a:xfrm>
            <a:prstGeom prst="rect">
              <a:avLst/>
            </a:prstGeom>
          </p:spPr>
          <p:txBody>
            <a:bodyPr anchor="ctr"/>
            <a:lstStyle>
              <a:lvl1pPr marL="0" indent="0" algn="l" defTabSz="914400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 pitchFamily="34" charset="0"/>
                <a:buNone/>
                <a:defRPr sz="1400" b="0" kern="1200">
                  <a:solidFill>
                    <a:schemeClr val="accent4"/>
                  </a:solidFill>
                  <a:latin typeface="Sen" pitchFamily="50" charset="0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9140"/>
              <a:r>
                <a:rPr lang="zh-CN" altLang="en-US" sz="2400" b="1" dirty="0">
                  <a:solidFill>
                    <a:srgbClr val="92D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为大家服务</a:t>
              </a:r>
              <a:endParaRPr lang="en-US" altLang="zh-CN" sz="2400" b="1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141">
              <a:extLst>
                <a:ext uri="{FF2B5EF4-FFF2-40B4-BE49-F238E27FC236}">
                  <a16:creationId xmlns:a16="http://schemas.microsoft.com/office/drawing/2014/main" id="{29CB6F36-C656-4D0B-8270-C871DB9DE04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39998" y="3277817"/>
              <a:ext cx="308341" cy="307618"/>
            </a:xfrm>
            <a:custGeom>
              <a:avLst/>
              <a:gdLst>
                <a:gd name="T0" fmla="*/ 1056 w 1276"/>
                <a:gd name="T1" fmla="*/ 65 h 1276"/>
                <a:gd name="T2" fmla="*/ 934 w 1276"/>
                <a:gd name="T3" fmla="*/ 14 h 1276"/>
                <a:gd name="T4" fmla="*/ 800 w 1276"/>
                <a:gd name="T5" fmla="*/ 2 h 1276"/>
                <a:gd name="T6" fmla="*/ 671 w 1276"/>
                <a:gd name="T7" fmla="*/ 27 h 1276"/>
                <a:gd name="T8" fmla="*/ 555 w 1276"/>
                <a:gd name="T9" fmla="*/ 90 h 1276"/>
                <a:gd name="T10" fmla="*/ 443 w 1276"/>
                <a:gd name="T11" fmla="*/ 208 h 1276"/>
                <a:gd name="T12" fmla="*/ 377 w 1276"/>
                <a:gd name="T13" fmla="*/ 382 h 1276"/>
                <a:gd name="T14" fmla="*/ 380 w 1276"/>
                <a:gd name="T15" fmla="*/ 544 h 1276"/>
                <a:gd name="T16" fmla="*/ 0 w 1276"/>
                <a:gd name="T17" fmla="*/ 978 h 1276"/>
                <a:gd name="T18" fmla="*/ 28 w 1276"/>
                <a:gd name="T19" fmla="*/ 1262 h 1276"/>
                <a:gd name="T20" fmla="*/ 301 w 1276"/>
                <a:gd name="T21" fmla="*/ 1276 h 1276"/>
                <a:gd name="T22" fmla="*/ 611 w 1276"/>
                <a:gd name="T23" fmla="*/ 986 h 1276"/>
                <a:gd name="T24" fmla="*/ 823 w 1276"/>
                <a:gd name="T25" fmla="*/ 906 h 1276"/>
                <a:gd name="T26" fmla="*/ 955 w 1276"/>
                <a:gd name="T27" fmla="*/ 887 h 1276"/>
                <a:gd name="T28" fmla="*/ 1074 w 1276"/>
                <a:gd name="T29" fmla="*/ 830 h 1276"/>
                <a:gd name="T30" fmla="*/ 1175 w 1276"/>
                <a:gd name="T31" fmla="*/ 739 h 1276"/>
                <a:gd name="T32" fmla="*/ 1242 w 1276"/>
                <a:gd name="T33" fmla="*/ 624 h 1276"/>
                <a:gd name="T34" fmla="*/ 1275 w 1276"/>
                <a:gd name="T35" fmla="*/ 497 h 1276"/>
                <a:gd name="T36" fmla="*/ 1268 w 1276"/>
                <a:gd name="T37" fmla="*/ 368 h 1276"/>
                <a:gd name="T38" fmla="*/ 1224 w 1276"/>
                <a:gd name="T39" fmla="*/ 243 h 1276"/>
                <a:gd name="T40" fmla="*/ 1144 w 1276"/>
                <a:gd name="T41" fmla="*/ 133 h 1276"/>
                <a:gd name="T42" fmla="*/ 1007 w 1276"/>
                <a:gd name="T43" fmla="*/ 760 h 1276"/>
                <a:gd name="T44" fmla="*/ 911 w 1276"/>
                <a:gd name="T45" fmla="*/ 800 h 1276"/>
                <a:gd name="T46" fmla="*/ 795 w 1276"/>
                <a:gd name="T47" fmla="*/ 809 h 1276"/>
                <a:gd name="T48" fmla="*/ 688 w 1276"/>
                <a:gd name="T49" fmla="*/ 790 h 1276"/>
                <a:gd name="T50" fmla="*/ 577 w 1276"/>
                <a:gd name="T51" fmla="*/ 885 h 1276"/>
                <a:gd name="T52" fmla="*/ 512 w 1276"/>
                <a:gd name="T53" fmla="*/ 850 h 1276"/>
                <a:gd name="T54" fmla="*/ 475 w 1276"/>
                <a:gd name="T55" fmla="*/ 888 h 1276"/>
                <a:gd name="T56" fmla="*/ 510 w 1276"/>
                <a:gd name="T57" fmla="*/ 952 h 1276"/>
                <a:gd name="T58" fmla="*/ 361 w 1276"/>
                <a:gd name="T59" fmla="*/ 1009 h 1276"/>
                <a:gd name="T60" fmla="*/ 318 w 1276"/>
                <a:gd name="T61" fmla="*/ 1038 h 1276"/>
                <a:gd name="T62" fmla="*/ 328 w 1276"/>
                <a:gd name="T63" fmla="*/ 1090 h 1276"/>
                <a:gd name="T64" fmla="*/ 478 w 1276"/>
                <a:gd name="T65" fmla="*/ 613 h 1276"/>
                <a:gd name="T66" fmla="*/ 486 w 1276"/>
                <a:gd name="T67" fmla="*/ 575 h 1276"/>
                <a:gd name="T68" fmla="*/ 465 w 1276"/>
                <a:gd name="T69" fmla="*/ 445 h 1276"/>
                <a:gd name="T70" fmla="*/ 499 w 1276"/>
                <a:gd name="T71" fmla="*/ 303 h 1276"/>
                <a:gd name="T72" fmla="*/ 583 w 1276"/>
                <a:gd name="T73" fmla="*/ 188 h 1276"/>
                <a:gd name="T74" fmla="*/ 671 w 1276"/>
                <a:gd name="T75" fmla="*/ 131 h 1276"/>
                <a:gd name="T76" fmla="*/ 771 w 1276"/>
                <a:gd name="T77" fmla="*/ 100 h 1276"/>
                <a:gd name="T78" fmla="*/ 911 w 1276"/>
                <a:gd name="T79" fmla="*/ 107 h 1276"/>
                <a:gd name="T80" fmla="*/ 903 w 1276"/>
                <a:gd name="T81" fmla="*/ 306 h 1276"/>
                <a:gd name="T82" fmla="*/ 798 w 1276"/>
                <a:gd name="T83" fmla="*/ 292 h 1276"/>
                <a:gd name="T84" fmla="*/ 715 w 1276"/>
                <a:gd name="T85" fmla="*/ 335 h 1276"/>
                <a:gd name="T86" fmla="*/ 671 w 1276"/>
                <a:gd name="T87" fmla="*/ 418 h 1276"/>
                <a:gd name="T88" fmla="*/ 680 w 1276"/>
                <a:gd name="T89" fmla="*/ 509 h 1276"/>
                <a:gd name="T90" fmla="*/ 740 w 1276"/>
                <a:gd name="T91" fmla="*/ 582 h 1276"/>
                <a:gd name="T92" fmla="*/ 829 w 1276"/>
                <a:gd name="T93" fmla="*/ 609 h 1276"/>
                <a:gd name="T94" fmla="*/ 917 w 1276"/>
                <a:gd name="T95" fmla="*/ 582 h 1276"/>
                <a:gd name="T96" fmla="*/ 977 w 1276"/>
                <a:gd name="T97" fmla="*/ 509 h 1276"/>
                <a:gd name="T98" fmla="*/ 984 w 1276"/>
                <a:gd name="T99" fmla="*/ 410 h 1276"/>
                <a:gd name="T100" fmla="*/ 1134 w 1276"/>
                <a:gd name="T101" fmla="*/ 278 h 1276"/>
                <a:gd name="T102" fmla="*/ 1174 w 1276"/>
                <a:gd name="T103" fmla="*/ 382 h 1276"/>
                <a:gd name="T104" fmla="*/ 1167 w 1276"/>
                <a:gd name="T105" fmla="*/ 554 h 1276"/>
                <a:gd name="T106" fmla="*/ 1127 w 1276"/>
                <a:gd name="T107" fmla="*/ 641 h 1276"/>
                <a:gd name="T108" fmla="*/ 875 w 1276"/>
                <a:gd name="T109" fmla="*/ 403 h 1276"/>
                <a:gd name="T110" fmla="*/ 889 w 1276"/>
                <a:gd name="T111" fmla="*/ 473 h 1276"/>
                <a:gd name="T112" fmla="*/ 829 w 1276"/>
                <a:gd name="T113" fmla="*/ 513 h 1276"/>
                <a:gd name="T114" fmla="*/ 768 w 1276"/>
                <a:gd name="T115" fmla="*/ 473 h 1276"/>
                <a:gd name="T116" fmla="*/ 782 w 1276"/>
                <a:gd name="T117" fmla="*/ 403 h 1276"/>
                <a:gd name="T118" fmla="*/ 854 w 1276"/>
                <a:gd name="T119" fmla="*/ 389 h 1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76" h="1276">
                  <a:moveTo>
                    <a:pt x="1144" y="133"/>
                  </a:moveTo>
                  <a:lnTo>
                    <a:pt x="1127" y="118"/>
                  </a:lnTo>
                  <a:lnTo>
                    <a:pt x="1110" y="103"/>
                  </a:lnTo>
                  <a:lnTo>
                    <a:pt x="1092" y="90"/>
                  </a:lnTo>
                  <a:lnTo>
                    <a:pt x="1074" y="76"/>
                  </a:lnTo>
                  <a:lnTo>
                    <a:pt x="1056" y="65"/>
                  </a:lnTo>
                  <a:lnTo>
                    <a:pt x="1036" y="53"/>
                  </a:lnTo>
                  <a:lnTo>
                    <a:pt x="1016" y="44"/>
                  </a:lnTo>
                  <a:lnTo>
                    <a:pt x="997" y="35"/>
                  </a:lnTo>
                  <a:lnTo>
                    <a:pt x="976" y="27"/>
                  </a:lnTo>
                  <a:lnTo>
                    <a:pt x="955" y="20"/>
                  </a:lnTo>
                  <a:lnTo>
                    <a:pt x="934" y="14"/>
                  </a:lnTo>
                  <a:lnTo>
                    <a:pt x="913" y="10"/>
                  </a:lnTo>
                  <a:lnTo>
                    <a:pt x="890" y="6"/>
                  </a:lnTo>
                  <a:lnTo>
                    <a:pt x="868" y="3"/>
                  </a:lnTo>
                  <a:lnTo>
                    <a:pt x="847" y="2"/>
                  </a:lnTo>
                  <a:lnTo>
                    <a:pt x="823" y="0"/>
                  </a:lnTo>
                  <a:lnTo>
                    <a:pt x="800" y="2"/>
                  </a:lnTo>
                  <a:lnTo>
                    <a:pt x="778" y="3"/>
                  </a:lnTo>
                  <a:lnTo>
                    <a:pt x="757" y="6"/>
                  </a:lnTo>
                  <a:lnTo>
                    <a:pt x="735" y="10"/>
                  </a:lnTo>
                  <a:lnTo>
                    <a:pt x="714" y="14"/>
                  </a:lnTo>
                  <a:lnTo>
                    <a:pt x="691" y="20"/>
                  </a:lnTo>
                  <a:lnTo>
                    <a:pt x="671" y="27"/>
                  </a:lnTo>
                  <a:lnTo>
                    <a:pt x="650" y="35"/>
                  </a:lnTo>
                  <a:lnTo>
                    <a:pt x="631" y="44"/>
                  </a:lnTo>
                  <a:lnTo>
                    <a:pt x="610" y="53"/>
                  </a:lnTo>
                  <a:lnTo>
                    <a:pt x="592" y="65"/>
                  </a:lnTo>
                  <a:lnTo>
                    <a:pt x="572" y="76"/>
                  </a:lnTo>
                  <a:lnTo>
                    <a:pt x="555" y="90"/>
                  </a:lnTo>
                  <a:lnTo>
                    <a:pt x="537" y="103"/>
                  </a:lnTo>
                  <a:lnTo>
                    <a:pt x="520" y="118"/>
                  </a:lnTo>
                  <a:lnTo>
                    <a:pt x="503" y="133"/>
                  </a:lnTo>
                  <a:lnTo>
                    <a:pt x="482" y="157"/>
                  </a:lnTo>
                  <a:lnTo>
                    <a:pt x="461" y="182"/>
                  </a:lnTo>
                  <a:lnTo>
                    <a:pt x="443" y="208"/>
                  </a:lnTo>
                  <a:lnTo>
                    <a:pt x="427" y="236"/>
                  </a:lnTo>
                  <a:lnTo>
                    <a:pt x="412" y="264"/>
                  </a:lnTo>
                  <a:lnTo>
                    <a:pt x="401" y="293"/>
                  </a:lnTo>
                  <a:lnTo>
                    <a:pt x="390" y="323"/>
                  </a:lnTo>
                  <a:lnTo>
                    <a:pt x="381" y="355"/>
                  </a:lnTo>
                  <a:lnTo>
                    <a:pt x="377" y="382"/>
                  </a:lnTo>
                  <a:lnTo>
                    <a:pt x="373" y="408"/>
                  </a:lnTo>
                  <a:lnTo>
                    <a:pt x="371" y="435"/>
                  </a:lnTo>
                  <a:lnTo>
                    <a:pt x="371" y="463"/>
                  </a:lnTo>
                  <a:lnTo>
                    <a:pt x="373" y="490"/>
                  </a:lnTo>
                  <a:lnTo>
                    <a:pt x="376" y="518"/>
                  </a:lnTo>
                  <a:lnTo>
                    <a:pt x="380" y="544"/>
                  </a:lnTo>
                  <a:lnTo>
                    <a:pt x="387" y="571"/>
                  </a:lnTo>
                  <a:lnTo>
                    <a:pt x="14" y="943"/>
                  </a:lnTo>
                  <a:lnTo>
                    <a:pt x="8" y="950"/>
                  </a:lnTo>
                  <a:lnTo>
                    <a:pt x="4" y="958"/>
                  </a:lnTo>
                  <a:lnTo>
                    <a:pt x="1" y="968"/>
                  </a:lnTo>
                  <a:lnTo>
                    <a:pt x="0" y="978"/>
                  </a:lnTo>
                  <a:lnTo>
                    <a:pt x="7" y="1225"/>
                  </a:lnTo>
                  <a:lnTo>
                    <a:pt x="8" y="1233"/>
                  </a:lnTo>
                  <a:lnTo>
                    <a:pt x="11" y="1243"/>
                  </a:lnTo>
                  <a:lnTo>
                    <a:pt x="15" y="1250"/>
                  </a:lnTo>
                  <a:lnTo>
                    <a:pt x="21" y="1257"/>
                  </a:lnTo>
                  <a:lnTo>
                    <a:pt x="28" y="1262"/>
                  </a:lnTo>
                  <a:lnTo>
                    <a:pt x="35" y="1267"/>
                  </a:lnTo>
                  <a:lnTo>
                    <a:pt x="43" y="1269"/>
                  </a:lnTo>
                  <a:lnTo>
                    <a:pt x="53" y="1271"/>
                  </a:lnTo>
                  <a:lnTo>
                    <a:pt x="300" y="1276"/>
                  </a:lnTo>
                  <a:lnTo>
                    <a:pt x="300" y="1276"/>
                  </a:lnTo>
                  <a:lnTo>
                    <a:pt x="301" y="1276"/>
                  </a:lnTo>
                  <a:lnTo>
                    <a:pt x="310" y="1276"/>
                  </a:lnTo>
                  <a:lnTo>
                    <a:pt x="319" y="1274"/>
                  </a:lnTo>
                  <a:lnTo>
                    <a:pt x="328" y="1268"/>
                  </a:lnTo>
                  <a:lnTo>
                    <a:pt x="335" y="1262"/>
                  </a:lnTo>
                  <a:lnTo>
                    <a:pt x="611" y="986"/>
                  </a:lnTo>
                  <a:lnTo>
                    <a:pt x="611" y="986"/>
                  </a:lnTo>
                  <a:lnTo>
                    <a:pt x="611" y="986"/>
                  </a:lnTo>
                  <a:lnTo>
                    <a:pt x="707" y="891"/>
                  </a:lnTo>
                  <a:lnTo>
                    <a:pt x="736" y="898"/>
                  </a:lnTo>
                  <a:lnTo>
                    <a:pt x="764" y="902"/>
                  </a:lnTo>
                  <a:lnTo>
                    <a:pt x="793" y="905"/>
                  </a:lnTo>
                  <a:lnTo>
                    <a:pt x="823" y="906"/>
                  </a:lnTo>
                  <a:lnTo>
                    <a:pt x="847" y="906"/>
                  </a:lnTo>
                  <a:lnTo>
                    <a:pt x="869" y="903"/>
                  </a:lnTo>
                  <a:lnTo>
                    <a:pt x="890" y="901"/>
                  </a:lnTo>
                  <a:lnTo>
                    <a:pt x="913" y="898"/>
                  </a:lnTo>
                  <a:lnTo>
                    <a:pt x="934" y="892"/>
                  </a:lnTo>
                  <a:lnTo>
                    <a:pt x="955" y="887"/>
                  </a:lnTo>
                  <a:lnTo>
                    <a:pt x="976" y="880"/>
                  </a:lnTo>
                  <a:lnTo>
                    <a:pt x="997" y="873"/>
                  </a:lnTo>
                  <a:lnTo>
                    <a:pt x="1016" y="863"/>
                  </a:lnTo>
                  <a:lnTo>
                    <a:pt x="1036" y="853"/>
                  </a:lnTo>
                  <a:lnTo>
                    <a:pt x="1056" y="842"/>
                  </a:lnTo>
                  <a:lnTo>
                    <a:pt x="1074" y="830"/>
                  </a:lnTo>
                  <a:lnTo>
                    <a:pt x="1092" y="818"/>
                  </a:lnTo>
                  <a:lnTo>
                    <a:pt x="1110" y="804"/>
                  </a:lnTo>
                  <a:lnTo>
                    <a:pt x="1127" y="790"/>
                  </a:lnTo>
                  <a:lnTo>
                    <a:pt x="1144" y="773"/>
                  </a:lnTo>
                  <a:lnTo>
                    <a:pt x="1160" y="756"/>
                  </a:lnTo>
                  <a:lnTo>
                    <a:pt x="1175" y="739"/>
                  </a:lnTo>
                  <a:lnTo>
                    <a:pt x="1189" y="721"/>
                  </a:lnTo>
                  <a:lnTo>
                    <a:pt x="1202" y="703"/>
                  </a:lnTo>
                  <a:lnTo>
                    <a:pt x="1213" y="683"/>
                  </a:lnTo>
                  <a:lnTo>
                    <a:pt x="1224" y="664"/>
                  </a:lnTo>
                  <a:lnTo>
                    <a:pt x="1234" y="644"/>
                  </a:lnTo>
                  <a:lnTo>
                    <a:pt x="1242" y="624"/>
                  </a:lnTo>
                  <a:lnTo>
                    <a:pt x="1251" y="603"/>
                  </a:lnTo>
                  <a:lnTo>
                    <a:pt x="1258" y="582"/>
                  </a:lnTo>
                  <a:lnTo>
                    <a:pt x="1263" y="561"/>
                  </a:lnTo>
                  <a:lnTo>
                    <a:pt x="1268" y="540"/>
                  </a:lnTo>
                  <a:lnTo>
                    <a:pt x="1272" y="519"/>
                  </a:lnTo>
                  <a:lnTo>
                    <a:pt x="1275" y="497"/>
                  </a:lnTo>
                  <a:lnTo>
                    <a:pt x="1276" y="476"/>
                  </a:lnTo>
                  <a:lnTo>
                    <a:pt x="1276" y="453"/>
                  </a:lnTo>
                  <a:lnTo>
                    <a:pt x="1276" y="432"/>
                  </a:lnTo>
                  <a:lnTo>
                    <a:pt x="1275" y="410"/>
                  </a:lnTo>
                  <a:lnTo>
                    <a:pt x="1272" y="389"/>
                  </a:lnTo>
                  <a:lnTo>
                    <a:pt x="1268" y="368"/>
                  </a:lnTo>
                  <a:lnTo>
                    <a:pt x="1263" y="345"/>
                  </a:lnTo>
                  <a:lnTo>
                    <a:pt x="1258" y="324"/>
                  </a:lnTo>
                  <a:lnTo>
                    <a:pt x="1251" y="303"/>
                  </a:lnTo>
                  <a:lnTo>
                    <a:pt x="1242" y="283"/>
                  </a:lnTo>
                  <a:lnTo>
                    <a:pt x="1234" y="262"/>
                  </a:lnTo>
                  <a:lnTo>
                    <a:pt x="1224" y="243"/>
                  </a:lnTo>
                  <a:lnTo>
                    <a:pt x="1213" y="223"/>
                  </a:lnTo>
                  <a:lnTo>
                    <a:pt x="1202" y="205"/>
                  </a:lnTo>
                  <a:lnTo>
                    <a:pt x="1189" y="185"/>
                  </a:lnTo>
                  <a:lnTo>
                    <a:pt x="1175" y="167"/>
                  </a:lnTo>
                  <a:lnTo>
                    <a:pt x="1160" y="150"/>
                  </a:lnTo>
                  <a:lnTo>
                    <a:pt x="1144" y="133"/>
                  </a:lnTo>
                  <a:close/>
                  <a:moveTo>
                    <a:pt x="1077" y="706"/>
                  </a:moveTo>
                  <a:lnTo>
                    <a:pt x="1063" y="718"/>
                  </a:lnTo>
                  <a:lnTo>
                    <a:pt x="1050" y="729"/>
                  </a:lnTo>
                  <a:lnTo>
                    <a:pt x="1036" y="741"/>
                  </a:lnTo>
                  <a:lnTo>
                    <a:pt x="1022" y="751"/>
                  </a:lnTo>
                  <a:lnTo>
                    <a:pt x="1007" y="760"/>
                  </a:lnTo>
                  <a:lnTo>
                    <a:pt x="991" y="769"/>
                  </a:lnTo>
                  <a:lnTo>
                    <a:pt x="976" y="777"/>
                  </a:lnTo>
                  <a:lnTo>
                    <a:pt x="960" y="784"/>
                  </a:lnTo>
                  <a:lnTo>
                    <a:pt x="944" y="790"/>
                  </a:lnTo>
                  <a:lnTo>
                    <a:pt x="928" y="795"/>
                  </a:lnTo>
                  <a:lnTo>
                    <a:pt x="911" y="800"/>
                  </a:lnTo>
                  <a:lnTo>
                    <a:pt x="894" y="804"/>
                  </a:lnTo>
                  <a:lnTo>
                    <a:pt x="876" y="807"/>
                  </a:lnTo>
                  <a:lnTo>
                    <a:pt x="859" y="809"/>
                  </a:lnTo>
                  <a:lnTo>
                    <a:pt x="841" y="811"/>
                  </a:lnTo>
                  <a:lnTo>
                    <a:pt x="823" y="811"/>
                  </a:lnTo>
                  <a:lnTo>
                    <a:pt x="795" y="809"/>
                  </a:lnTo>
                  <a:lnTo>
                    <a:pt x="765" y="807"/>
                  </a:lnTo>
                  <a:lnTo>
                    <a:pt x="736" y="800"/>
                  </a:lnTo>
                  <a:lnTo>
                    <a:pt x="708" y="791"/>
                  </a:lnTo>
                  <a:lnTo>
                    <a:pt x="702" y="790"/>
                  </a:lnTo>
                  <a:lnTo>
                    <a:pt x="695" y="790"/>
                  </a:lnTo>
                  <a:lnTo>
                    <a:pt x="688" y="790"/>
                  </a:lnTo>
                  <a:lnTo>
                    <a:pt x="683" y="791"/>
                  </a:lnTo>
                  <a:lnTo>
                    <a:pt x="676" y="793"/>
                  </a:lnTo>
                  <a:lnTo>
                    <a:pt x="670" y="795"/>
                  </a:lnTo>
                  <a:lnTo>
                    <a:pt x="664" y="798"/>
                  </a:lnTo>
                  <a:lnTo>
                    <a:pt x="659" y="804"/>
                  </a:lnTo>
                  <a:lnTo>
                    <a:pt x="577" y="885"/>
                  </a:lnTo>
                  <a:lnTo>
                    <a:pt x="555" y="863"/>
                  </a:lnTo>
                  <a:lnTo>
                    <a:pt x="548" y="857"/>
                  </a:lnTo>
                  <a:lnTo>
                    <a:pt x="540" y="853"/>
                  </a:lnTo>
                  <a:lnTo>
                    <a:pt x="530" y="850"/>
                  </a:lnTo>
                  <a:lnTo>
                    <a:pt x="521" y="849"/>
                  </a:lnTo>
                  <a:lnTo>
                    <a:pt x="512" y="850"/>
                  </a:lnTo>
                  <a:lnTo>
                    <a:pt x="503" y="853"/>
                  </a:lnTo>
                  <a:lnTo>
                    <a:pt x="495" y="857"/>
                  </a:lnTo>
                  <a:lnTo>
                    <a:pt x="488" y="863"/>
                  </a:lnTo>
                  <a:lnTo>
                    <a:pt x="481" y="871"/>
                  </a:lnTo>
                  <a:lnTo>
                    <a:pt x="476" y="878"/>
                  </a:lnTo>
                  <a:lnTo>
                    <a:pt x="475" y="888"/>
                  </a:lnTo>
                  <a:lnTo>
                    <a:pt x="474" y="896"/>
                  </a:lnTo>
                  <a:lnTo>
                    <a:pt x="475" y="906"/>
                  </a:lnTo>
                  <a:lnTo>
                    <a:pt x="476" y="915"/>
                  </a:lnTo>
                  <a:lnTo>
                    <a:pt x="481" y="923"/>
                  </a:lnTo>
                  <a:lnTo>
                    <a:pt x="488" y="930"/>
                  </a:lnTo>
                  <a:lnTo>
                    <a:pt x="510" y="952"/>
                  </a:lnTo>
                  <a:lnTo>
                    <a:pt x="418" y="1045"/>
                  </a:lnTo>
                  <a:lnTo>
                    <a:pt x="395" y="1023"/>
                  </a:lnTo>
                  <a:lnTo>
                    <a:pt x="388" y="1016"/>
                  </a:lnTo>
                  <a:lnTo>
                    <a:pt x="380" y="1011"/>
                  </a:lnTo>
                  <a:lnTo>
                    <a:pt x="371" y="1009"/>
                  </a:lnTo>
                  <a:lnTo>
                    <a:pt x="361" y="1009"/>
                  </a:lnTo>
                  <a:lnTo>
                    <a:pt x="353" y="1009"/>
                  </a:lnTo>
                  <a:lnTo>
                    <a:pt x="345" y="1011"/>
                  </a:lnTo>
                  <a:lnTo>
                    <a:pt x="336" y="1016"/>
                  </a:lnTo>
                  <a:lnTo>
                    <a:pt x="328" y="1023"/>
                  </a:lnTo>
                  <a:lnTo>
                    <a:pt x="322" y="1030"/>
                  </a:lnTo>
                  <a:lnTo>
                    <a:pt x="318" y="1038"/>
                  </a:lnTo>
                  <a:lnTo>
                    <a:pt x="315" y="1046"/>
                  </a:lnTo>
                  <a:lnTo>
                    <a:pt x="314" y="1056"/>
                  </a:lnTo>
                  <a:lnTo>
                    <a:pt x="315" y="1065"/>
                  </a:lnTo>
                  <a:lnTo>
                    <a:pt x="318" y="1073"/>
                  </a:lnTo>
                  <a:lnTo>
                    <a:pt x="322" y="1082"/>
                  </a:lnTo>
                  <a:lnTo>
                    <a:pt x="328" y="1090"/>
                  </a:lnTo>
                  <a:lnTo>
                    <a:pt x="350" y="1112"/>
                  </a:lnTo>
                  <a:lnTo>
                    <a:pt x="282" y="1181"/>
                  </a:lnTo>
                  <a:lnTo>
                    <a:pt x="101" y="1177"/>
                  </a:lnTo>
                  <a:lnTo>
                    <a:pt x="96" y="996"/>
                  </a:lnTo>
                  <a:lnTo>
                    <a:pt x="474" y="617"/>
                  </a:lnTo>
                  <a:lnTo>
                    <a:pt x="478" y="613"/>
                  </a:lnTo>
                  <a:lnTo>
                    <a:pt x="482" y="607"/>
                  </a:lnTo>
                  <a:lnTo>
                    <a:pt x="485" y="600"/>
                  </a:lnTo>
                  <a:lnTo>
                    <a:pt x="486" y="595"/>
                  </a:lnTo>
                  <a:lnTo>
                    <a:pt x="488" y="588"/>
                  </a:lnTo>
                  <a:lnTo>
                    <a:pt x="488" y="582"/>
                  </a:lnTo>
                  <a:lnTo>
                    <a:pt x="486" y="575"/>
                  </a:lnTo>
                  <a:lnTo>
                    <a:pt x="485" y="568"/>
                  </a:lnTo>
                  <a:lnTo>
                    <a:pt x="478" y="544"/>
                  </a:lnTo>
                  <a:lnTo>
                    <a:pt x="472" y="519"/>
                  </a:lnTo>
                  <a:lnTo>
                    <a:pt x="468" y="495"/>
                  </a:lnTo>
                  <a:lnTo>
                    <a:pt x="467" y="470"/>
                  </a:lnTo>
                  <a:lnTo>
                    <a:pt x="465" y="445"/>
                  </a:lnTo>
                  <a:lnTo>
                    <a:pt x="467" y="421"/>
                  </a:lnTo>
                  <a:lnTo>
                    <a:pt x="471" y="396"/>
                  </a:lnTo>
                  <a:lnTo>
                    <a:pt x="475" y="372"/>
                  </a:lnTo>
                  <a:lnTo>
                    <a:pt x="481" y="348"/>
                  </a:lnTo>
                  <a:lnTo>
                    <a:pt x="489" y="326"/>
                  </a:lnTo>
                  <a:lnTo>
                    <a:pt x="499" y="303"/>
                  </a:lnTo>
                  <a:lnTo>
                    <a:pt x="510" y="281"/>
                  </a:lnTo>
                  <a:lnTo>
                    <a:pt x="523" y="260"/>
                  </a:lnTo>
                  <a:lnTo>
                    <a:pt x="537" y="239"/>
                  </a:lnTo>
                  <a:lnTo>
                    <a:pt x="554" y="219"/>
                  </a:lnTo>
                  <a:lnTo>
                    <a:pt x="570" y="201"/>
                  </a:lnTo>
                  <a:lnTo>
                    <a:pt x="583" y="188"/>
                  </a:lnTo>
                  <a:lnTo>
                    <a:pt x="597" y="177"/>
                  </a:lnTo>
                  <a:lnTo>
                    <a:pt x="611" y="166"/>
                  </a:lnTo>
                  <a:lnTo>
                    <a:pt x="625" y="156"/>
                  </a:lnTo>
                  <a:lnTo>
                    <a:pt x="641" y="146"/>
                  </a:lnTo>
                  <a:lnTo>
                    <a:pt x="655" y="138"/>
                  </a:lnTo>
                  <a:lnTo>
                    <a:pt x="671" y="131"/>
                  </a:lnTo>
                  <a:lnTo>
                    <a:pt x="687" y="124"/>
                  </a:lnTo>
                  <a:lnTo>
                    <a:pt x="702" y="117"/>
                  </a:lnTo>
                  <a:lnTo>
                    <a:pt x="719" y="111"/>
                  </a:lnTo>
                  <a:lnTo>
                    <a:pt x="736" y="107"/>
                  </a:lnTo>
                  <a:lnTo>
                    <a:pt x="753" y="103"/>
                  </a:lnTo>
                  <a:lnTo>
                    <a:pt x="771" y="100"/>
                  </a:lnTo>
                  <a:lnTo>
                    <a:pt x="788" y="98"/>
                  </a:lnTo>
                  <a:lnTo>
                    <a:pt x="806" y="97"/>
                  </a:lnTo>
                  <a:lnTo>
                    <a:pt x="823" y="96"/>
                  </a:lnTo>
                  <a:lnTo>
                    <a:pt x="854" y="97"/>
                  </a:lnTo>
                  <a:lnTo>
                    <a:pt x="882" y="101"/>
                  </a:lnTo>
                  <a:lnTo>
                    <a:pt x="911" y="107"/>
                  </a:lnTo>
                  <a:lnTo>
                    <a:pt x="938" y="115"/>
                  </a:lnTo>
                  <a:lnTo>
                    <a:pt x="966" y="125"/>
                  </a:lnTo>
                  <a:lnTo>
                    <a:pt x="991" y="138"/>
                  </a:lnTo>
                  <a:lnTo>
                    <a:pt x="1016" y="153"/>
                  </a:lnTo>
                  <a:lnTo>
                    <a:pt x="1040" y="170"/>
                  </a:lnTo>
                  <a:lnTo>
                    <a:pt x="903" y="306"/>
                  </a:lnTo>
                  <a:lnTo>
                    <a:pt x="886" y="299"/>
                  </a:lnTo>
                  <a:lnTo>
                    <a:pt x="868" y="293"/>
                  </a:lnTo>
                  <a:lnTo>
                    <a:pt x="848" y="289"/>
                  </a:lnTo>
                  <a:lnTo>
                    <a:pt x="829" y="288"/>
                  </a:lnTo>
                  <a:lnTo>
                    <a:pt x="813" y="289"/>
                  </a:lnTo>
                  <a:lnTo>
                    <a:pt x="798" y="292"/>
                  </a:lnTo>
                  <a:lnTo>
                    <a:pt x="782" y="295"/>
                  </a:lnTo>
                  <a:lnTo>
                    <a:pt x="767" y="300"/>
                  </a:lnTo>
                  <a:lnTo>
                    <a:pt x="753" y="307"/>
                  </a:lnTo>
                  <a:lnTo>
                    <a:pt x="740" y="314"/>
                  </a:lnTo>
                  <a:lnTo>
                    <a:pt x="728" y="324"/>
                  </a:lnTo>
                  <a:lnTo>
                    <a:pt x="715" y="335"/>
                  </a:lnTo>
                  <a:lnTo>
                    <a:pt x="705" y="347"/>
                  </a:lnTo>
                  <a:lnTo>
                    <a:pt x="695" y="361"/>
                  </a:lnTo>
                  <a:lnTo>
                    <a:pt x="687" y="373"/>
                  </a:lnTo>
                  <a:lnTo>
                    <a:pt x="680" y="389"/>
                  </a:lnTo>
                  <a:lnTo>
                    <a:pt x="676" y="403"/>
                  </a:lnTo>
                  <a:lnTo>
                    <a:pt x="671" y="418"/>
                  </a:lnTo>
                  <a:lnTo>
                    <a:pt x="669" y="434"/>
                  </a:lnTo>
                  <a:lnTo>
                    <a:pt x="669" y="449"/>
                  </a:lnTo>
                  <a:lnTo>
                    <a:pt x="669" y="463"/>
                  </a:lnTo>
                  <a:lnTo>
                    <a:pt x="671" y="478"/>
                  </a:lnTo>
                  <a:lnTo>
                    <a:pt x="676" y="494"/>
                  </a:lnTo>
                  <a:lnTo>
                    <a:pt x="680" y="509"/>
                  </a:lnTo>
                  <a:lnTo>
                    <a:pt x="687" y="523"/>
                  </a:lnTo>
                  <a:lnTo>
                    <a:pt x="695" y="536"/>
                  </a:lnTo>
                  <a:lnTo>
                    <a:pt x="705" y="550"/>
                  </a:lnTo>
                  <a:lnTo>
                    <a:pt x="715" y="561"/>
                  </a:lnTo>
                  <a:lnTo>
                    <a:pt x="728" y="572"/>
                  </a:lnTo>
                  <a:lnTo>
                    <a:pt x="740" y="582"/>
                  </a:lnTo>
                  <a:lnTo>
                    <a:pt x="753" y="589"/>
                  </a:lnTo>
                  <a:lnTo>
                    <a:pt x="767" y="596"/>
                  </a:lnTo>
                  <a:lnTo>
                    <a:pt x="782" y="602"/>
                  </a:lnTo>
                  <a:lnTo>
                    <a:pt x="798" y="606"/>
                  </a:lnTo>
                  <a:lnTo>
                    <a:pt x="813" y="607"/>
                  </a:lnTo>
                  <a:lnTo>
                    <a:pt x="829" y="609"/>
                  </a:lnTo>
                  <a:lnTo>
                    <a:pt x="844" y="607"/>
                  </a:lnTo>
                  <a:lnTo>
                    <a:pt x="861" y="606"/>
                  </a:lnTo>
                  <a:lnTo>
                    <a:pt x="875" y="602"/>
                  </a:lnTo>
                  <a:lnTo>
                    <a:pt x="890" y="596"/>
                  </a:lnTo>
                  <a:lnTo>
                    <a:pt x="904" y="589"/>
                  </a:lnTo>
                  <a:lnTo>
                    <a:pt x="917" y="582"/>
                  </a:lnTo>
                  <a:lnTo>
                    <a:pt x="930" y="572"/>
                  </a:lnTo>
                  <a:lnTo>
                    <a:pt x="942" y="561"/>
                  </a:lnTo>
                  <a:lnTo>
                    <a:pt x="952" y="550"/>
                  </a:lnTo>
                  <a:lnTo>
                    <a:pt x="962" y="537"/>
                  </a:lnTo>
                  <a:lnTo>
                    <a:pt x="970" y="523"/>
                  </a:lnTo>
                  <a:lnTo>
                    <a:pt x="977" y="509"/>
                  </a:lnTo>
                  <a:lnTo>
                    <a:pt x="981" y="495"/>
                  </a:lnTo>
                  <a:lnTo>
                    <a:pt x="986" y="480"/>
                  </a:lnTo>
                  <a:lnTo>
                    <a:pt x="988" y="464"/>
                  </a:lnTo>
                  <a:lnTo>
                    <a:pt x="988" y="449"/>
                  </a:lnTo>
                  <a:lnTo>
                    <a:pt x="987" y="429"/>
                  </a:lnTo>
                  <a:lnTo>
                    <a:pt x="984" y="410"/>
                  </a:lnTo>
                  <a:lnTo>
                    <a:pt x="979" y="391"/>
                  </a:lnTo>
                  <a:lnTo>
                    <a:pt x="970" y="373"/>
                  </a:lnTo>
                  <a:lnTo>
                    <a:pt x="1108" y="237"/>
                  </a:lnTo>
                  <a:lnTo>
                    <a:pt x="1117" y="250"/>
                  </a:lnTo>
                  <a:lnTo>
                    <a:pt x="1126" y="264"/>
                  </a:lnTo>
                  <a:lnTo>
                    <a:pt x="1134" y="278"/>
                  </a:lnTo>
                  <a:lnTo>
                    <a:pt x="1143" y="292"/>
                  </a:lnTo>
                  <a:lnTo>
                    <a:pt x="1150" y="306"/>
                  </a:lnTo>
                  <a:lnTo>
                    <a:pt x="1155" y="321"/>
                  </a:lnTo>
                  <a:lnTo>
                    <a:pt x="1161" y="335"/>
                  </a:lnTo>
                  <a:lnTo>
                    <a:pt x="1167" y="351"/>
                  </a:lnTo>
                  <a:lnTo>
                    <a:pt x="1174" y="382"/>
                  </a:lnTo>
                  <a:lnTo>
                    <a:pt x="1178" y="413"/>
                  </a:lnTo>
                  <a:lnTo>
                    <a:pt x="1181" y="445"/>
                  </a:lnTo>
                  <a:lnTo>
                    <a:pt x="1181" y="476"/>
                  </a:lnTo>
                  <a:lnTo>
                    <a:pt x="1176" y="508"/>
                  </a:lnTo>
                  <a:lnTo>
                    <a:pt x="1171" y="539"/>
                  </a:lnTo>
                  <a:lnTo>
                    <a:pt x="1167" y="554"/>
                  </a:lnTo>
                  <a:lnTo>
                    <a:pt x="1162" y="568"/>
                  </a:lnTo>
                  <a:lnTo>
                    <a:pt x="1157" y="584"/>
                  </a:lnTo>
                  <a:lnTo>
                    <a:pt x="1150" y="599"/>
                  </a:lnTo>
                  <a:lnTo>
                    <a:pt x="1143" y="613"/>
                  </a:lnTo>
                  <a:lnTo>
                    <a:pt x="1136" y="627"/>
                  </a:lnTo>
                  <a:lnTo>
                    <a:pt x="1127" y="641"/>
                  </a:lnTo>
                  <a:lnTo>
                    <a:pt x="1119" y="655"/>
                  </a:lnTo>
                  <a:lnTo>
                    <a:pt x="1109" y="668"/>
                  </a:lnTo>
                  <a:lnTo>
                    <a:pt x="1099" y="682"/>
                  </a:lnTo>
                  <a:lnTo>
                    <a:pt x="1088" y="694"/>
                  </a:lnTo>
                  <a:lnTo>
                    <a:pt x="1077" y="706"/>
                  </a:lnTo>
                  <a:close/>
                  <a:moveTo>
                    <a:pt x="875" y="403"/>
                  </a:moveTo>
                  <a:lnTo>
                    <a:pt x="883" y="413"/>
                  </a:lnTo>
                  <a:lnTo>
                    <a:pt x="889" y="424"/>
                  </a:lnTo>
                  <a:lnTo>
                    <a:pt x="892" y="435"/>
                  </a:lnTo>
                  <a:lnTo>
                    <a:pt x="893" y="449"/>
                  </a:lnTo>
                  <a:lnTo>
                    <a:pt x="892" y="462"/>
                  </a:lnTo>
                  <a:lnTo>
                    <a:pt x="889" y="473"/>
                  </a:lnTo>
                  <a:lnTo>
                    <a:pt x="883" y="484"/>
                  </a:lnTo>
                  <a:lnTo>
                    <a:pt x="875" y="494"/>
                  </a:lnTo>
                  <a:lnTo>
                    <a:pt x="865" y="502"/>
                  </a:lnTo>
                  <a:lnTo>
                    <a:pt x="854" y="508"/>
                  </a:lnTo>
                  <a:lnTo>
                    <a:pt x="841" y="512"/>
                  </a:lnTo>
                  <a:lnTo>
                    <a:pt x="829" y="513"/>
                  </a:lnTo>
                  <a:lnTo>
                    <a:pt x="816" y="512"/>
                  </a:lnTo>
                  <a:lnTo>
                    <a:pt x="803" y="508"/>
                  </a:lnTo>
                  <a:lnTo>
                    <a:pt x="792" y="502"/>
                  </a:lnTo>
                  <a:lnTo>
                    <a:pt x="782" y="494"/>
                  </a:lnTo>
                  <a:lnTo>
                    <a:pt x="774" y="484"/>
                  </a:lnTo>
                  <a:lnTo>
                    <a:pt x="768" y="473"/>
                  </a:lnTo>
                  <a:lnTo>
                    <a:pt x="765" y="460"/>
                  </a:lnTo>
                  <a:lnTo>
                    <a:pt x="764" y="449"/>
                  </a:lnTo>
                  <a:lnTo>
                    <a:pt x="765" y="436"/>
                  </a:lnTo>
                  <a:lnTo>
                    <a:pt x="768" y="424"/>
                  </a:lnTo>
                  <a:lnTo>
                    <a:pt x="774" y="413"/>
                  </a:lnTo>
                  <a:lnTo>
                    <a:pt x="782" y="403"/>
                  </a:lnTo>
                  <a:lnTo>
                    <a:pt x="792" y="394"/>
                  </a:lnTo>
                  <a:lnTo>
                    <a:pt x="803" y="389"/>
                  </a:lnTo>
                  <a:lnTo>
                    <a:pt x="816" y="384"/>
                  </a:lnTo>
                  <a:lnTo>
                    <a:pt x="829" y="383"/>
                  </a:lnTo>
                  <a:lnTo>
                    <a:pt x="841" y="384"/>
                  </a:lnTo>
                  <a:lnTo>
                    <a:pt x="854" y="389"/>
                  </a:lnTo>
                  <a:lnTo>
                    <a:pt x="865" y="394"/>
                  </a:lnTo>
                  <a:lnTo>
                    <a:pt x="875" y="40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40"/>
              <a:endParaRPr lang="en-US" sz="240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586748E5-4F30-474B-ADF6-CF5B0E93377E}"/>
              </a:ext>
            </a:extLst>
          </p:cNvPr>
          <p:cNvGrpSpPr/>
          <p:nvPr/>
        </p:nvGrpSpPr>
        <p:grpSpPr>
          <a:xfrm>
            <a:off x="3352801" y="4033378"/>
            <a:ext cx="2743200" cy="2138823"/>
            <a:chOff x="2514601" y="3025033"/>
            <a:chExt cx="2057400" cy="1604117"/>
          </a:xfrm>
        </p:grpSpPr>
        <p:sp>
          <p:nvSpPr>
            <p:cNvPr id="47" name="Oval 45">
              <a:extLst>
                <a:ext uri="{FF2B5EF4-FFF2-40B4-BE49-F238E27FC236}">
                  <a16:creationId xmlns:a16="http://schemas.microsoft.com/office/drawing/2014/main" id="{78173524-2FCE-49C9-9DB8-40A749FA2C1A}"/>
                </a:ext>
              </a:extLst>
            </p:cNvPr>
            <p:cNvSpPr/>
            <p:nvPr/>
          </p:nvSpPr>
          <p:spPr>
            <a:xfrm>
              <a:off x="3189378" y="3025033"/>
              <a:ext cx="815136" cy="815136"/>
            </a:xfrm>
            <a:prstGeom prst="ellipse">
              <a:avLst/>
            </a:prstGeom>
            <a:solidFill>
              <a:srgbClr val="BFB6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40"/>
              <a:endParaRPr lang="id-ID" sz="240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Oval 150">
              <a:extLst>
                <a:ext uri="{FF2B5EF4-FFF2-40B4-BE49-F238E27FC236}">
                  <a16:creationId xmlns:a16="http://schemas.microsoft.com/office/drawing/2014/main" id="{F0F9A187-E6E8-4C28-84BD-F506B6AEBB42}"/>
                </a:ext>
              </a:extLst>
            </p:cNvPr>
            <p:cNvSpPr/>
            <p:nvPr/>
          </p:nvSpPr>
          <p:spPr>
            <a:xfrm>
              <a:off x="3147264" y="3028950"/>
              <a:ext cx="815136" cy="815136"/>
            </a:xfrm>
            <a:prstGeom prst="ellipse">
              <a:avLst/>
            </a:prstGeom>
            <a:solidFill>
              <a:srgbClr val="EDE2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40"/>
              <a:endParaRPr lang="id-ID" sz="240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Text Placeholder 10">
              <a:extLst>
                <a:ext uri="{FF2B5EF4-FFF2-40B4-BE49-F238E27FC236}">
                  <a16:creationId xmlns:a16="http://schemas.microsoft.com/office/drawing/2014/main" id="{0A11188E-6FB7-4656-8F61-70429B0BFE74}"/>
                </a:ext>
              </a:extLst>
            </p:cNvPr>
            <p:cNvSpPr txBox="1">
              <a:spLocks/>
            </p:cNvSpPr>
            <p:nvPr/>
          </p:nvSpPr>
          <p:spPr>
            <a:xfrm>
              <a:off x="2514603" y="4135192"/>
              <a:ext cx="2057398" cy="493958"/>
            </a:xfrm>
            <a:prstGeom prst="rect">
              <a:avLst/>
            </a:prstGeom>
          </p:spPr>
          <p:txBody>
            <a:bodyPr anchor="t"/>
            <a:lstStyle>
              <a:lvl1pPr marL="0" indent="0" algn="just" defTabSz="914400" rtl="0" eaLnBrk="1" latinLnBrk="0" hangingPunct="1">
                <a:lnSpc>
                  <a:spcPct val="150000"/>
                </a:lnSpc>
                <a:spcBef>
                  <a:spcPct val="20000"/>
                </a:spcBef>
                <a:buFont typeface="Arial" pitchFamily="34" charset="0"/>
                <a:buNone/>
                <a:defRPr sz="105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itchFamily="34" charset="0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9140">
                <a:lnSpc>
                  <a:spcPct val="130000"/>
                </a:lnSpc>
              </a:pPr>
              <a:endParaRPr lang="en-US" sz="24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Text Placeholder 11">
              <a:extLst>
                <a:ext uri="{FF2B5EF4-FFF2-40B4-BE49-F238E27FC236}">
                  <a16:creationId xmlns:a16="http://schemas.microsoft.com/office/drawing/2014/main" id="{E05E8034-AEEB-490B-9D3B-C48D4127ED7A}"/>
                </a:ext>
              </a:extLst>
            </p:cNvPr>
            <p:cNvSpPr txBox="1">
              <a:spLocks/>
            </p:cNvSpPr>
            <p:nvPr/>
          </p:nvSpPr>
          <p:spPr>
            <a:xfrm>
              <a:off x="2514601" y="3929318"/>
              <a:ext cx="2057399" cy="245820"/>
            </a:xfrm>
            <a:prstGeom prst="rect">
              <a:avLst/>
            </a:prstGeom>
          </p:spPr>
          <p:txBody>
            <a:bodyPr anchor="ctr"/>
            <a:lstStyle>
              <a:lvl1pPr marL="0" indent="0" algn="l" defTabSz="914400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 pitchFamily="34" charset="0"/>
                <a:buNone/>
                <a:defRPr sz="1400" b="0" kern="1200">
                  <a:solidFill>
                    <a:schemeClr val="accent4"/>
                  </a:solidFill>
                  <a:latin typeface="Sen" pitchFamily="50" charset="0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9140"/>
              <a:r>
                <a:rPr lang="zh-CN" altLang="en-US" sz="2400" b="1" dirty="0">
                  <a:solidFill>
                    <a:srgbClr val="92D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一切为了大家</a:t>
              </a:r>
              <a:endParaRPr lang="en-US" altLang="zh-CN" sz="2400" b="1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142">
              <a:extLst>
                <a:ext uri="{FF2B5EF4-FFF2-40B4-BE49-F238E27FC236}">
                  <a16:creationId xmlns:a16="http://schemas.microsoft.com/office/drawing/2014/main" id="{FCF39DF4-1947-4CDB-BB1A-88784895530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05845" y="3298871"/>
              <a:ext cx="317027" cy="317027"/>
            </a:xfrm>
            <a:custGeom>
              <a:avLst/>
              <a:gdLst>
                <a:gd name="T0" fmla="*/ 1134 w 1314"/>
                <a:gd name="T1" fmla="*/ 179 h 1314"/>
                <a:gd name="T2" fmla="*/ 1134 w 1314"/>
                <a:gd name="T3" fmla="*/ 179 h 1314"/>
                <a:gd name="T4" fmla="*/ 1134 w 1314"/>
                <a:gd name="T5" fmla="*/ 179 h 1314"/>
                <a:gd name="T6" fmla="*/ 962 w 1314"/>
                <a:gd name="T7" fmla="*/ 8 h 1314"/>
                <a:gd name="T8" fmla="*/ 945 w 1314"/>
                <a:gd name="T9" fmla="*/ 1 h 1314"/>
                <a:gd name="T10" fmla="*/ 925 w 1314"/>
                <a:gd name="T11" fmla="*/ 1 h 1314"/>
                <a:gd name="T12" fmla="*/ 908 w 1314"/>
                <a:gd name="T13" fmla="*/ 8 h 1314"/>
                <a:gd name="T14" fmla="*/ 100 w 1314"/>
                <a:gd name="T15" fmla="*/ 816 h 1314"/>
                <a:gd name="T16" fmla="*/ 92 w 1314"/>
                <a:gd name="T17" fmla="*/ 827 h 1314"/>
                <a:gd name="T18" fmla="*/ 86 w 1314"/>
                <a:gd name="T19" fmla="*/ 840 h 1314"/>
                <a:gd name="T20" fmla="*/ 0 w 1314"/>
                <a:gd name="T21" fmla="*/ 1263 h 1314"/>
                <a:gd name="T22" fmla="*/ 1 w 1314"/>
                <a:gd name="T23" fmla="*/ 1274 h 1314"/>
                <a:gd name="T24" fmla="*/ 4 w 1314"/>
                <a:gd name="T25" fmla="*/ 1286 h 1314"/>
                <a:gd name="T26" fmla="*/ 9 w 1314"/>
                <a:gd name="T27" fmla="*/ 1296 h 1314"/>
                <a:gd name="T28" fmla="*/ 21 w 1314"/>
                <a:gd name="T29" fmla="*/ 1305 h 1314"/>
                <a:gd name="T30" fmla="*/ 39 w 1314"/>
                <a:gd name="T31" fmla="*/ 1314 h 1314"/>
                <a:gd name="T32" fmla="*/ 53 w 1314"/>
                <a:gd name="T33" fmla="*/ 1314 h 1314"/>
                <a:gd name="T34" fmla="*/ 475 w 1314"/>
                <a:gd name="T35" fmla="*/ 1227 h 1314"/>
                <a:gd name="T36" fmla="*/ 488 w 1314"/>
                <a:gd name="T37" fmla="*/ 1223 h 1314"/>
                <a:gd name="T38" fmla="*/ 499 w 1314"/>
                <a:gd name="T39" fmla="*/ 1214 h 1314"/>
                <a:gd name="T40" fmla="*/ 1305 w 1314"/>
                <a:gd name="T41" fmla="*/ 405 h 1314"/>
                <a:gd name="T42" fmla="*/ 1312 w 1314"/>
                <a:gd name="T43" fmla="*/ 388 h 1314"/>
                <a:gd name="T44" fmla="*/ 1314 w 1314"/>
                <a:gd name="T45" fmla="*/ 378 h 1314"/>
                <a:gd name="T46" fmla="*/ 1311 w 1314"/>
                <a:gd name="T47" fmla="*/ 361 h 1314"/>
                <a:gd name="T48" fmla="*/ 1300 w 1314"/>
                <a:gd name="T49" fmla="*/ 345 h 1314"/>
                <a:gd name="T50" fmla="*/ 368 w 1314"/>
                <a:gd name="T51" fmla="*/ 1151 h 1314"/>
                <a:gd name="T52" fmla="*/ 162 w 1314"/>
                <a:gd name="T53" fmla="*/ 945 h 1314"/>
                <a:gd name="T54" fmla="*/ 201 w 1314"/>
                <a:gd name="T55" fmla="*/ 850 h 1314"/>
                <a:gd name="T56" fmla="*/ 1033 w 1314"/>
                <a:gd name="T57" fmla="*/ 213 h 1314"/>
                <a:gd name="T58" fmla="*/ 583 w 1314"/>
                <a:gd name="T59" fmla="*/ 664 h 1314"/>
                <a:gd name="T60" fmla="*/ 576 w 1314"/>
                <a:gd name="T61" fmla="*/ 683 h 1314"/>
                <a:gd name="T62" fmla="*/ 576 w 1314"/>
                <a:gd name="T63" fmla="*/ 701 h 1314"/>
                <a:gd name="T64" fmla="*/ 583 w 1314"/>
                <a:gd name="T65" fmla="*/ 718 h 1314"/>
                <a:gd name="T66" fmla="*/ 597 w 1314"/>
                <a:gd name="T67" fmla="*/ 730 h 1314"/>
                <a:gd name="T68" fmla="*/ 614 w 1314"/>
                <a:gd name="T69" fmla="*/ 737 h 1314"/>
                <a:gd name="T70" fmla="*/ 632 w 1314"/>
                <a:gd name="T71" fmla="*/ 737 h 1314"/>
                <a:gd name="T72" fmla="*/ 649 w 1314"/>
                <a:gd name="T73" fmla="*/ 730 h 1314"/>
                <a:gd name="T74" fmla="*/ 1100 w 1314"/>
                <a:gd name="T75" fmla="*/ 280 h 1314"/>
                <a:gd name="T76" fmla="*/ 465 w 1314"/>
                <a:gd name="T77" fmla="*/ 1113 h 1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14" h="1314">
                  <a:moveTo>
                    <a:pt x="1300" y="345"/>
                  </a:moveTo>
                  <a:lnTo>
                    <a:pt x="1134" y="179"/>
                  </a:lnTo>
                  <a:lnTo>
                    <a:pt x="1134" y="179"/>
                  </a:lnTo>
                  <a:lnTo>
                    <a:pt x="1134" y="179"/>
                  </a:lnTo>
                  <a:lnTo>
                    <a:pt x="1134" y="179"/>
                  </a:lnTo>
                  <a:lnTo>
                    <a:pt x="1134" y="179"/>
                  </a:lnTo>
                  <a:lnTo>
                    <a:pt x="969" y="14"/>
                  </a:lnTo>
                  <a:lnTo>
                    <a:pt x="962" y="8"/>
                  </a:lnTo>
                  <a:lnTo>
                    <a:pt x="953" y="4"/>
                  </a:lnTo>
                  <a:lnTo>
                    <a:pt x="945" y="1"/>
                  </a:lnTo>
                  <a:lnTo>
                    <a:pt x="935" y="0"/>
                  </a:lnTo>
                  <a:lnTo>
                    <a:pt x="925" y="1"/>
                  </a:lnTo>
                  <a:lnTo>
                    <a:pt x="917" y="4"/>
                  </a:lnTo>
                  <a:lnTo>
                    <a:pt x="908" y="8"/>
                  </a:lnTo>
                  <a:lnTo>
                    <a:pt x="901" y="14"/>
                  </a:lnTo>
                  <a:lnTo>
                    <a:pt x="100" y="816"/>
                  </a:lnTo>
                  <a:lnTo>
                    <a:pt x="95" y="820"/>
                  </a:lnTo>
                  <a:lnTo>
                    <a:pt x="92" y="827"/>
                  </a:lnTo>
                  <a:lnTo>
                    <a:pt x="89" y="833"/>
                  </a:lnTo>
                  <a:lnTo>
                    <a:pt x="86" y="840"/>
                  </a:lnTo>
                  <a:lnTo>
                    <a:pt x="1" y="1256"/>
                  </a:lnTo>
                  <a:lnTo>
                    <a:pt x="0" y="1263"/>
                  </a:lnTo>
                  <a:lnTo>
                    <a:pt x="0" y="1269"/>
                  </a:lnTo>
                  <a:lnTo>
                    <a:pt x="1" y="1274"/>
                  </a:lnTo>
                  <a:lnTo>
                    <a:pt x="2" y="1280"/>
                  </a:lnTo>
                  <a:lnTo>
                    <a:pt x="4" y="1286"/>
                  </a:lnTo>
                  <a:lnTo>
                    <a:pt x="7" y="1291"/>
                  </a:lnTo>
                  <a:lnTo>
                    <a:pt x="9" y="1296"/>
                  </a:lnTo>
                  <a:lnTo>
                    <a:pt x="14" y="1300"/>
                  </a:lnTo>
                  <a:lnTo>
                    <a:pt x="21" y="1305"/>
                  </a:lnTo>
                  <a:lnTo>
                    <a:pt x="29" y="1311"/>
                  </a:lnTo>
                  <a:lnTo>
                    <a:pt x="39" y="1314"/>
                  </a:lnTo>
                  <a:lnTo>
                    <a:pt x="47" y="1314"/>
                  </a:lnTo>
                  <a:lnTo>
                    <a:pt x="53" y="1314"/>
                  </a:lnTo>
                  <a:lnTo>
                    <a:pt x="57" y="1312"/>
                  </a:lnTo>
                  <a:lnTo>
                    <a:pt x="475" y="1227"/>
                  </a:lnTo>
                  <a:lnTo>
                    <a:pt x="481" y="1225"/>
                  </a:lnTo>
                  <a:lnTo>
                    <a:pt x="488" y="1223"/>
                  </a:lnTo>
                  <a:lnTo>
                    <a:pt x="493" y="1218"/>
                  </a:lnTo>
                  <a:lnTo>
                    <a:pt x="499" y="1214"/>
                  </a:lnTo>
                  <a:lnTo>
                    <a:pt x="1300" y="412"/>
                  </a:lnTo>
                  <a:lnTo>
                    <a:pt x="1305" y="405"/>
                  </a:lnTo>
                  <a:lnTo>
                    <a:pt x="1311" y="396"/>
                  </a:lnTo>
                  <a:lnTo>
                    <a:pt x="1312" y="388"/>
                  </a:lnTo>
                  <a:lnTo>
                    <a:pt x="1314" y="378"/>
                  </a:lnTo>
                  <a:lnTo>
                    <a:pt x="1314" y="378"/>
                  </a:lnTo>
                  <a:lnTo>
                    <a:pt x="1312" y="370"/>
                  </a:lnTo>
                  <a:lnTo>
                    <a:pt x="1311" y="361"/>
                  </a:lnTo>
                  <a:lnTo>
                    <a:pt x="1305" y="353"/>
                  </a:lnTo>
                  <a:lnTo>
                    <a:pt x="1300" y="345"/>
                  </a:lnTo>
                  <a:close/>
                  <a:moveTo>
                    <a:pt x="162" y="945"/>
                  </a:moveTo>
                  <a:lnTo>
                    <a:pt x="368" y="1151"/>
                  </a:lnTo>
                  <a:lnTo>
                    <a:pt x="109" y="1206"/>
                  </a:lnTo>
                  <a:lnTo>
                    <a:pt x="162" y="945"/>
                  </a:lnTo>
                  <a:close/>
                  <a:moveTo>
                    <a:pt x="465" y="1113"/>
                  </a:moveTo>
                  <a:lnTo>
                    <a:pt x="201" y="850"/>
                  </a:lnTo>
                  <a:lnTo>
                    <a:pt x="935" y="115"/>
                  </a:lnTo>
                  <a:lnTo>
                    <a:pt x="1033" y="213"/>
                  </a:lnTo>
                  <a:lnTo>
                    <a:pt x="589" y="657"/>
                  </a:lnTo>
                  <a:lnTo>
                    <a:pt x="583" y="664"/>
                  </a:lnTo>
                  <a:lnTo>
                    <a:pt x="579" y="673"/>
                  </a:lnTo>
                  <a:lnTo>
                    <a:pt x="576" y="683"/>
                  </a:lnTo>
                  <a:lnTo>
                    <a:pt x="575" y="691"/>
                  </a:lnTo>
                  <a:lnTo>
                    <a:pt x="576" y="701"/>
                  </a:lnTo>
                  <a:lnTo>
                    <a:pt x="579" y="709"/>
                  </a:lnTo>
                  <a:lnTo>
                    <a:pt x="583" y="718"/>
                  </a:lnTo>
                  <a:lnTo>
                    <a:pt x="589" y="725"/>
                  </a:lnTo>
                  <a:lnTo>
                    <a:pt x="597" y="730"/>
                  </a:lnTo>
                  <a:lnTo>
                    <a:pt x="605" y="735"/>
                  </a:lnTo>
                  <a:lnTo>
                    <a:pt x="614" y="737"/>
                  </a:lnTo>
                  <a:lnTo>
                    <a:pt x="622" y="739"/>
                  </a:lnTo>
                  <a:lnTo>
                    <a:pt x="632" y="737"/>
                  </a:lnTo>
                  <a:lnTo>
                    <a:pt x="640" y="735"/>
                  </a:lnTo>
                  <a:lnTo>
                    <a:pt x="649" y="730"/>
                  </a:lnTo>
                  <a:lnTo>
                    <a:pt x="656" y="725"/>
                  </a:lnTo>
                  <a:lnTo>
                    <a:pt x="1100" y="280"/>
                  </a:lnTo>
                  <a:lnTo>
                    <a:pt x="1199" y="378"/>
                  </a:lnTo>
                  <a:lnTo>
                    <a:pt x="465" y="11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40"/>
              <a:endParaRPr lang="en-US" sz="240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D7703BD6-B81F-4E05-AAAE-27DF7B118A89}"/>
              </a:ext>
            </a:extLst>
          </p:cNvPr>
          <p:cNvGrpSpPr/>
          <p:nvPr/>
        </p:nvGrpSpPr>
        <p:grpSpPr>
          <a:xfrm>
            <a:off x="5994401" y="1638301"/>
            <a:ext cx="2743200" cy="2197100"/>
            <a:chOff x="4495801" y="1228725"/>
            <a:chExt cx="2057400" cy="1647825"/>
          </a:xfrm>
        </p:grpSpPr>
        <p:sp>
          <p:nvSpPr>
            <p:cNvPr id="53" name="Oval 48">
              <a:extLst>
                <a:ext uri="{FF2B5EF4-FFF2-40B4-BE49-F238E27FC236}">
                  <a16:creationId xmlns:a16="http://schemas.microsoft.com/office/drawing/2014/main" id="{1A5CECC4-854A-4006-A343-52B1DEC4E8B5}"/>
                </a:ext>
              </a:extLst>
            </p:cNvPr>
            <p:cNvSpPr/>
            <p:nvPr/>
          </p:nvSpPr>
          <p:spPr>
            <a:xfrm>
              <a:off x="5161053" y="1228725"/>
              <a:ext cx="815136" cy="815136"/>
            </a:xfrm>
            <a:prstGeom prst="ellipse">
              <a:avLst/>
            </a:prstGeom>
            <a:solidFill>
              <a:srgbClr val="BFB6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40"/>
              <a:endParaRPr lang="id-ID" sz="240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Oval 159">
              <a:extLst>
                <a:ext uri="{FF2B5EF4-FFF2-40B4-BE49-F238E27FC236}">
                  <a16:creationId xmlns:a16="http://schemas.microsoft.com/office/drawing/2014/main" id="{9F1AFA5C-4947-4E2D-8846-4F537F065A1A}"/>
                </a:ext>
              </a:extLst>
            </p:cNvPr>
            <p:cNvSpPr/>
            <p:nvPr/>
          </p:nvSpPr>
          <p:spPr>
            <a:xfrm>
              <a:off x="5128464" y="1232642"/>
              <a:ext cx="815136" cy="815136"/>
            </a:xfrm>
            <a:prstGeom prst="ellipse">
              <a:avLst/>
            </a:prstGeom>
            <a:solidFill>
              <a:srgbClr val="EDE2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40"/>
              <a:endParaRPr lang="id-ID" sz="24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Text Placeholder 10">
              <a:extLst>
                <a:ext uri="{FF2B5EF4-FFF2-40B4-BE49-F238E27FC236}">
                  <a16:creationId xmlns:a16="http://schemas.microsoft.com/office/drawing/2014/main" id="{CB9963E3-7444-4034-AF06-C98809379B24}"/>
                </a:ext>
              </a:extLst>
            </p:cNvPr>
            <p:cNvSpPr txBox="1">
              <a:spLocks/>
            </p:cNvSpPr>
            <p:nvPr/>
          </p:nvSpPr>
          <p:spPr>
            <a:xfrm>
              <a:off x="4495803" y="2382592"/>
              <a:ext cx="2057398" cy="493958"/>
            </a:xfrm>
            <a:prstGeom prst="rect">
              <a:avLst/>
            </a:prstGeom>
          </p:spPr>
          <p:txBody>
            <a:bodyPr anchor="t"/>
            <a:lstStyle>
              <a:lvl1pPr marL="0" indent="0" algn="just" defTabSz="914400" rtl="0" eaLnBrk="1" latinLnBrk="0" hangingPunct="1">
                <a:lnSpc>
                  <a:spcPct val="150000"/>
                </a:lnSpc>
                <a:spcBef>
                  <a:spcPct val="20000"/>
                </a:spcBef>
                <a:buFont typeface="Arial" pitchFamily="34" charset="0"/>
                <a:buNone/>
                <a:defRPr sz="105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itchFamily="34" charset="0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9140">
                <a:lnSpc>
                  <a:spcPct val="130000"/>
                </a:lnSpc>
              </a:pPr>
              <a:endParaRPr lang="en-US" sz="24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Text Placeholder 11">
              <a:extLst>
                <a:ext uri="{FF2B5EF4-FFF2-40B4-BE49-F238E27FC236}">
                  <a16:creationId xmlns:a16="http://schemas.microsoft.com/office/drawing/2014/main" id="{C2210D55-9D35-4371-8387-94AA547A3581}"/>
                </a:ext>
              </a:extLst>
            </p:cNvPr>
            <p:cNvSpPr txBox="1">
              <a:spLocks/>
            </p:cNvSpPr>
            <p:nvPr/>
          </p:nvSpPr>
          <p:spPr>
            <a:xfrm>
              <a:off x="4495801" y="2176718"/>
              <a:ext cx="2057399" cy="245820"/>
            </a:xfrm>
            <a:prstGeom prst="rect">
              <a:avLst/>
            </a:prstGeom>
          </p:spPr>
          <p:txBody>
            <a:bodyPr anchor="ctr"/>
            <a:lstStyle>
              <a:lvl1pPr marL="0" indent="0" algn="l" defTabSz="914400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 pitchFamily="34" charset="0"/>
                <a:buNone/>
                <a:defRPr sz="1400" b="0" kern="1200">
                  <a:solidFill>
                    <a:schemeClr val="accent4"/>
                  </a:solidFill>
                  <a:latin typeface="Sen" pitchFamily="50" charset="0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9140"/>
              <a:r>
                <a:rPr lang="zh-CN" altLang="en-US" sz="2400" b="1" dirty="0">
                  <a:solidFill>
                    <a:srgbClr val="92D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为大家谋利益</a:t>
              </a:r>
              <a:endParaRPr lang="en-US" sz="2400" b="1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Freeform 150">
              <a:extLst>
                <a:ext uri="{FF2B5EF4-FFF2-40B4-BE49-F238E27FC236}">
                  <a16:creationId xmlns:a16="http://schemas.microsoft.com/office/drawing/2014/main" id="{3891461E-F7DE-4329-9A01-DDF7E34AE60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84081" y="1433380"/>
              <a:ext cx="280837" cy="367693"/>
            </a:xfrm>
            <a:custGeom>
              <a:avLst/>
              <a:gdLst>
                <a:gd name="T0" fmla="*/ 913 w 1162"/>
                <a:gd name="T1" fmla="*/ 706 h 1526"/>
                <a:gd name="T2" fmla="*/ 997 w 1162"/>
                <a:gd name="T3" fmla="*/ 540 h 1526"/>
                <a:gd name="T4" fmla="*/ 1007 w 1162"/>
                <a:gd name="T5" fmla="*/ 365 h 1526"/>
                <a:gd name="T6" fmla="*/ 960 w 1162"/>
                <a:gd name="T7" fmla="*/ 226 h 1526"/>
                <a:gd name="T8" fmla="*/ 870 w 1162"/>
                <a:gd name="T9" fmla="*/ 112 h 1526"/>
                <a:gd name="T10" fmla="*/ 749 w 1162"/>
                <a:gd name="T11" fmla="*/ 34 h 1526"/>
                <a:gd name="T12" fmla="*/ 603 w 1162"/>
                <a:gd name="T13" fmla="*/ 0 h 1526"/>
                <a:gd name="T14" fmla="*/ 453 w 1162"/>
                <a:gd name="T15" fmla="*/ 20 h 1526"/>
                <a:gd name="T16" fmla="*/ 324 w 1162"/>
                <a:gd name="T17" fmla="*/ 86 h 1526"/>
                <a:gd name="T18" fmla="*/ 225 w 1162"/>
                <a:gd name="T19" fmla="*/ 189 h 1526"/>
                <a:gd name="T20" fmla="*/ 164 w 1162"/>
                <a:gd name="T21" fmla="*/ 323 h 1526"/>
                <a:gd name="T22" fmla="*/ 155 w 1162"/>
                <a:gd name="T23" fmla="*/ 487 h 1526"/>
                <a:gd name="T24" fmla="*/ 219 w 1162"/>
                <a:gd name="T25" fmla="*/ 662 h 1526"/>
                <a:gd name="T26" fmla="*/ 348 w 1162"/>
                <a:gd name="T27" fmla="*/ 793 h 1526"/>
                <a:gd name="T28" fmla="*/ 176 w 1162"/>
                <a:gd name="T29" fmla="*/ 815 h 1526"/>
                <a:gd name="T30" fmla="*/ 35 w 1162"/>
                <a:gd name="T31" fmla="*/ 943 h 1526"/>
                <a:gd name="T32" fmla="*/ 0 w 1162"/>
                <a:gd name="T33" fmla="*/ 1079 h 1526"/>
                <a:gd name="T34" fmla="*/ 30 w 1162"/>
                <a:gd name="T35" fmla="*/ 1522 h 1526"/>
                <a:gd name="T36" fmla="*/ 1148 w 1162"/>
                <a:gd name="T37" fmla="*/ 1512 h 1526"/>
                <a:gd name="T38" fmla="*/ 1160 w 1162"/>
                <a:gd name="T39" fmla="*/ 1049 h 1526"/>
                <a:gd name="T40" fmla="*/ 1097 w 1162"/>
                <a:gd name="T41" fmla="*/ 896 h 1526"/>
                <a:gd name="T42" fmla="*/ 933 w 1162"/>
                <a:gd name="T43" fmla="*/ 798 h 1526"/>
                <a:gd name="T44" fmla="*/ 247 w 1162"/>
                <a:gd name="T45" fmla="*/ 396 h 1526"/>
                <a:gd name="T46" fmla="*/ 279 w 1162"/>
                <a:gd name="T47" fmla="*/ 285 h 1526"/>
                <a:gd name="T48" fmla="*/ 344 w 1162"/>
                <a:gd name="T49" fmla="*/ 194 h 1526"/>
                <a:gd name="T50" fmla="*/ 436 w 1162"/>
                <a:gd name="T51" fmla="*/ 128 h 1526"/>
                <a:gd name="T52" fmla="*/ 547 w 1162"/>
                <a:gd name="T53" fmla="*/ 97 h 1526"/>
                <a:gd name="T54" fmla="*/ 665 w 1162"/>
                <a:gd name="T55" fmla="*/ 105 h 1526"/>
                <a:gd name="T56" fmla="*/ 769 w 1162"/>
                <a:gd name="T57" fmla="*/ 153 h 1526"/>
                <a:gd name="T58" fmla="*/ 850 w 1162"/>
                <a:gd name="T59" fmla="*/ 230 h 1526"/>
                <a:gd name="T60" fmla="*/ 902 w 1162"/>
                <a:gd name="T61" fmla="*/ 331 h 1526"/>
                <a:gd name="T62" fmla="*/ 916 w 1162"/>
                <a:gd name="T63" fmla="*/ 447 h 1526"/>
                <a:gd name="T64" fmla="*/ 889 w 1162"/>
                <a:gd name="T65" fmla="*/ 561 h 1526"/>
                <a:gd name="T66" fmla="*/ 829 w 1162"/>
                <a:gd name="T67" fmla="*/ 656 h 1526"/>
                <a:gd name="T68" fmla="*/ 741 w 1162"/>
                <a:gd name="T69" fmla="*/ 725 h 1526"/>
                <a:gd name="T70" fmla="*/ 633 w 1162"/>
                <a:gd name="T71" fmla="*/ 762 h 1526"/>
                <a:gd name="T72" fmla="*/ 514 w 1162"/>
                <a:gd name="T73" fmla="*/ 759 h 1526"/>
                <a:gd name="T74" fmla="*/ 407 w 1162"/>
                <a:gd name="T75" fmla="*/ 717 h 1526"/>
                <a:gd name="T76" fmla="*/ 323 w 1162"/>
                <a:gd name="T77" fmla="*/ 644 h 1526"/>
                <a:gd name="T78" fmla="*/ 267 w 1162"/>
                <a:gd name="T79" fmla="*/ 546 h 1526"/>
                <a:gd name="T80" fmla="*/ 246 w 1162"/>
                <a:gd name="T81" fmla="*/ 431 h 1526"/>
                <a:gd name="T82" fmla="*/ 509 w 1162"/>
                <a:gd name="T83" fmla="*/ 856 h 1526"/>
                <a:gd name="T84" fmla="*/ 636 w 1162"/>
                <a:gd name="T85" fmla="*/ 857 h 1526"/>
                <a:gd name="T86" fmla="*/ 937 w 1162"/>
                <a:gd name="T87" fmla="*/ 1431 h 1526"/>
                <a:gd name="T88" fmla="*/ 908 w 1162"/>
                <a:gd name="T89" fmla="*/ 1159 h 1526"/>
                <a:gd name="T90" fmla="*/ 850 w 1162"/>
                <a:gd name="T91" fmla="*/ 1175 h 1526"/>
                <a:gd name="T92" fmla="*/ 319 w 1162"/>
                <a:gd name="T93" fmla="*/ 1192 h 1526"/>
                <a:gd name="T94" fmla="*/ 272 w 1162"/>
                <a:gd name="T95" fmla="*/ 1154 h 1526"/>
                <a:gd name="T96" fmla="*/ 226 w 1162"/>
                <a:gd name="T97" fmla="*/ 1192 h 1526"/>
                <a:gd name="T98" fmla="*/ 104 w 1162"/>
                <a:gd name="T99" fmla="*/ 1021 h 1526"/>
                <a:gd name="T100" fmla="*/ 180 w 1162"/>
                <a:gd name="T101" fmla="*/ 920 h 1526"/>
                <a:gd name="T102" fmla="*/ 357 w 1162"/>
                <a:gd name="T103" fmla="*/ 888 h 1526"/>
                <a:gd name="T104" fmla="*/ 599 w 1162"/>
                <a:gd name="T105" fmla="*/ 1088 h 1526"/>
                <a:gd name="T106" fmla="*/ 933 w 1162"/>
                <a:gd name="T107" fmla="*/ 896 h 1526"/>
                <a:gd name="T108" fmla="*/ 1034 w 1162"/>
                <a:gd name="T109" fmla="*/ 972 h 1526"/>
                <a:gd name="T110" fmla="*/ 1066 w 1162"/>
                <a:gd name="T111" fmla="*/ 1431 h 1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162" h="1526">
                  <a:moveTo>
                    <a:pt x="875" y="793"/>
                  </a:moveTo>
                  <a:lnTo>
                    <a:pt x="814" y="793"/>
                  </a:lnTo>
                  <a:lnTo>
                    <a:pt x="836" y="777"/>
                  </a:lnTo>
                  <a:lnTo>
                    <a:pt x="857" y="760"/>
                  </a:lnTo>
                  <a:lnTo>
                    <a:pt x="877" y="743"/>
                  </a:lnTo>
                  <a:lnTo>
                    <a:pt x="895" y="725"/>
                  </a:lnTo>
                  <a:lnTo>
                    <a:pt x="913" y="706"/>
                  </a:lnTo>
                  <a:lnTo>
                    <a:pt x="929" y="685"/>
                  </a:lnTo>
                  <a:lnTo>
                    <a:pt x="944" y="662"/>
                  </a:lnTo>
                  <a:lnTo>
                    <a:pt x="958" y="640"/>
                  </a:lnTo>
                  <a:lnTo>
                    <a:pt x="969" y="616"/>
                  </a:lnTo>
                  <a:lnTo>
                    <a:pt x="981" y="592"/>
                  </a:lnTo>
                  <a:lnTo>
                    <a:pt x="990" y="567"/>
                  </a:lnTo>
                  <a:lnTo>
                    <a:pt x="997" y="540"/>
                  </a:lnTo>
                  <a:lnTo>
                    <a:pt x="1003" y="513"/>
                  </a:lnTo>
                  <a:lnTo>
                    <a:pt x="1009" y="487"/>
                  </a:lnTo>
                  <a:lnTo>
                    <a:pt x="1011" y="459"/>
                  </a:lnTo>
                  <a:lnTo>
                    <a:pt x="1011" y="431"/>
                  </a:lnTo>
                  <a:lnTo>
                    <a:pt x="1011" y="408"/>
                  </a:lnTo>
                  <a:lnTo>
                    <a:pt x="1010" y="387"/>
                  </a:lnTo>
                  <a:lnTo>
                    <a:pt x="1007" y="365"/>
                  </a:lnTo>
                  <a:lnTo>
                    <a:pt x="1003" y="344"/>
                  </a:lnTo>
                  <a:lnTo>
                    <a:pt x="997" y="323"/>
                  </a:lnTo>
                  <a:lnTo>
                    <a:pt x="992" y="303"/>
                  </a:lnTo>
                  <a:lnTo>
                    <a:pt x="986" y="282"/>
                  </a:lnTo>
                  <a:lnTo>
                    <a:pt x="978" y="264"/>
                  </a:lnTo>
                  <a:lnTo>
                    <a:pt x="969" y="244"/>
                  </a:lnTo>
                  <a:lnTo>
                    <a:pt x="960" y="226"/>
                  </a:lnTo>
                  <a:lnTo>
                    <a:pt x="950" y="208"/>
                  </a:lnTo>
                  <a:lnTo>
                    <a:pt x="939" y="189"/>
                  </a:lnTo>
                  <a:lnTo>
                    <a:pt x="926" y="173"/>
                  </a:lnTo>
                  <a:lnTo>
                    <a:pt x="913" y="157"/>
                  </a:lnTo>
                  <a:lnTo>
                    <a:pt x="899" y="142"/>
                  </a:lnTo>
                  <a:lnTo>
                    <a:pt x="885" y="126"/>
                  </a:lnTo>
                  <a:lnTo>
                    <a:pt x="870" y="112"/>
                  </a:lnTo>
                  <a:lnTo>
                    <a:pt x="854" y="98"/>
                  </a:lnTo>
                  <a:lnTo>
                    <a:pt x="839" y="86"/>
                  </a:lnTo>
                  <a:lnTo>
                    <a:pt x="822" y="73"/>
                  </a:lnTo>
                  <a:lnTo>
                    <a:pt x="804" y="62"/>
                  </a:lnTo>
                  <a:lnTo>
                    <a:pt x="786" y="52"/>
                  </a:lnTo>
                  <a:lnTo>
                    <a:pt x="767" y="42"/>
                  </a:lnTo>
                  <a:lnTo>
                    <a:pt x="749" y="34"/>
                  </a:lnTo>
                  <a:lnTo>
                    <a:pt x="730" y="27"/>
                  </a:lnTo>
                  <a:lnTo>
                    <a:pt x="709" y="20"/>
                  </a:lnTo>
                  <a:lnTo>
                    <a:pt x="689" y="14"/>
                  </a:lnTo>
                  <a:lnTo>
                    <a:pt x="668" y="8"/>
                  </a:lnTo>
                  <a:lnTo>
                    <a:pt x="647" y="4"/>
                  </a:lnTo>
                  <a:lnTo>
                    <a:pt x="626" y="3"/>
                  </a:lnTo>
                  <a:lnTo>
                    <a:pt x="603" y="0"/>
                  </a:lnTo>
                  <a:lnTo>
                    <a:pt x="581" y="0"/>
                  </a:lnTo>
                  <a:lnTo>
                    <a:pt x="558" y="0"/>
                  </a:lnTo>
                  <a:lnTo>
                    <a:pt x="537" y="3"/>
                  </a:lnTo>
                  <a:lnTo>
                    <a:pt x="516" y="4"/>
                  </a:lnTo>
                  <a:lnTo>
                    <a:pt x="494" y="8"/>
                  </a:lnTo>
                  <a:lnTo>
                    <a:pt x="474" y="14"/>
                  </a:lnTo>
                  <a:lnTo>
                    <a:pt x="453" y="20"/>
                  </a:lnTo>
                  <a:lnTo>
                    <a:pt x="434" y="27"/>
                  </a:lnTo>
                  <a:lnTo>
                    <a:pt x="414" y="34"/>
                  </a:lnTo>
                  <a:lnTo>
                    <a:pt x="394" y="42"/>
                  </a:lnTo>
                  <a:lnTo>
                    <a:pt x="376" y="52"/>
                  </a:lnTo>
                  <a:lnTo>
                    <a:pt x="358" y="62"/>
                  </a:lnTo>
                  <a:lnTo>
                    <a:pt x="341" y="73"/>
                  </a:lnTo>
                  <a:lnTo>
                    <a:pt x="324" y="86"/>
                  </a:lnTo>
                  <a:lnTo>
                    <a:pt x="307" y="98"/>
                  </a:lnTo>
                  <a:lnTo>
                    <a:pt x="292" y="112"/>
                  </a:lnTo>
                  <a:lnTo>
                    <a:pt x="277" y="126"/>
                  </a:lnTo>
                  <a:lnTo>
                    <a:pt x="263" y="142"/>
                  </a:lnTo>
                  <a:lnTo>
                    <a:pt x="249" y="157"/>
                  </a:lnTo>
                  <a:lnTo>
                    <a:pt x="236" y="173"/>
                  </a:lnTo>
                  <a:lnTo>
                    <a:pt x="225" y="189"/>
                  </a:lnTo>
                  <a:lnTo>
                    <a:pt x="213" y="208"/>
                  </a:lnTo>
                  <a:lnTo>
                    <a:pt x="202" y="226"/>
                  </a:lnTo>
                  <a:lnTo>
                    <a:pt x="194" y="244"/>
                  </a:lnTo>
                  <a:lnTo>
                    <a:pt x="184" y="264"/>
                  </a:lnTo>
                  <a:lnTo>
                    <a:pt x="177" y="282"/>
                  </a:lnTo>
                  <a:lnTo>
                    <a:pt x="170" y="303"/>
                  </a:lnTo>
                  <a:lnTo>
                    <a:pt x="164" y="323"/>
                  </a:lnTo>
                  <a:lnTo>
                    <a:pt x="159" y="344"/>
                  </a:lnTo>
                  <a:lnTo>
                    <a:pt x="156" y="365"/>
                  </a:lnTo>
                  <a:lnTo>
                    <a:pt x="153" y="387"/>
                  </a:lnTo>
                  <a:lnTo>
                    <a:pt x="152" y="408"/>
                  </a:lnTo>
                  <a:lnTo>
                    <a:pt x="150" y="431"/>
                  </a:lnTo>
                  <a:lnTo>
                    <a:pt x="152" y="459"/>
                  </a:lnTo>
                  <a:lnTo>
                    <a:pt x="155" y="487"/>
                  </a:lnTo>
                  <a:lnTo>
                    <a:pt x="159" y="513"/>
                  </a:lnTo>
                  <a:lnTo>
                    <a:pt x="164" y="540"/>
                  </a:lnTo>
                  <a:lnTo>
                    <a:pt x="173" y="567"/>
                  </a:lnTo>
                  <a:lnTo>
                    <a:pt x="181" y="592"/>
                  </a:lnTo>
                  <a:lnTo>
                    <a:pt x="192" y="616"/>
                  </a:lnTo>
                  <a:lnTo>
                    <a:pt x="205" y="640"/>
                  </a:lnTo>
                  <a:lnTo>
                    <a:pt x="219" y="662"/>
                  </a:lnTo>
                  <a:lnTo>
                    <a:pt x="233" y="685"/>
                  </a:lnTo>
                  <a:lnTo>
                    <a:pt x="250" y="706"/>
                  </a:lnTo>
                  <a:lnTo>
                    <a:pt x="267" y="725"/>
                  </a:lnTo>
                  <a:lnTo>
                    <a:pt x="286" y="743"/>
                  </a:lnTo>
                  <a:lnTo>
                    <a:pt x="306" y="760"/>
                  </a:lnTo>
                  <a:lnTo>
                    <a:pt x="326" y="777"/>
                  </a:lnTo>
                  <a:lnTo>
                    <a:pt x="348" y="793"/>
                  </a:lnTo>
                  <a:lnTo>
                    <a:pt x="286" y="793"/>
                  </a:lnTo>
                  <a:lnTo>
                    <a:pt x="272" y="793"/>
                  </a:lnTo>
                  <a:lnTo>
                    <a:pt x="257" y="794"/>
                  </a:lnTo>
                  <a:lnTo>
                    <a:pt x="243" y="795"/>
                  </a:lnTo>
                  <a:lnTo>
                    <a:pt x="229" y="798"/>
                  </a:lnTo>
                  <a:lnTo>
                    <a:pt x="202" y="805"/>
                  </a:lnTo>
                  <a:lnTo>
                    <a:pt x="176" y="815"/>
                  </a:lnTo>
                  <a:lnTo>
                    <a:pt x="150" y="826"/>
                  </a:lnTo>
                  <a:lnTo>
                    <a:pt x="126" y="842"/>
                  </a:lnTo>
                  <a:lnTo>
                    <a:pt x="104" y="857"/>
                  </a:lnTo>
                  <a:lnTo>
                    <a:pt x="84" y="877"/>
                  </a:lnTo>
                  <a:lnTo>
                    <a:pt x="66" y="896"/>
                  </a:lnTo>
                  <a:lnTo>
                    <a:pt x="49" y="919"/>
                  </a:lnTo>
                  <a:lnTo>
                    <a:pt x="35" y="943"/>
                  </a:lnTo>
                  <a:lnTo>
                    <a:pt x="23" y="968"/>
                  </a:lnTo>
                  <a:lnTo>
                    <a:pt x="13" y="993"/>
                  </a:lnTo>
                  <a:lnTo>
                    <a:pt x="6" y="1021"/>
                  </a:lnTo>
                  <a:lnTo>
                    <a:pt x="3" y="1035"/>
                  </a:lnTo>
                  <a:lnTo>
                    <a:pt x="2" y="1049"/>
                  </a:lnTo>
                  <a:lnTo>
                    <a:pt x="0" y="1063"/>
                  </a:lnTo>
                  <a:lnTo>
                    <a:pt x="0" y="1079"/>
                  </a:lnTo>
                  <a:lnTo>
                    <a:pt x="0" y="1478"/>
                  </a:lnTo>
                  <a:lnTo>
                    <a:pt x="2" y="1488"/>
                  </a:lnTo>
                  <a:lnTo>
                    <a:pt x="4" y="1497"/>
                  </a:lnTo>
                  <a:lnTo>
                    <a:pt x="9" y="1505"/>
                  </a:lnTo>
                  <a:lnTo>
                    <a:pt x="14" y="1512"/>
                  </a:lnTo>
                  <a:lnTo>
                    <a:pt x="21" y="1518"/>
                  </a:lnTo>
                  <a:lnTo>
                    <a:pt x="30" y="1522"/>
                  </a:lnTo>
                  <a:lnTo>
                    <a:pt x="38" y="1525"/>
                  </a:lnTo>
                  <a:lnTo>
                    <a:pt x="48" y="1526"/>
                  </a:lnTo>
                  <a:lnTo>
                    <a:pt x="1114" y="1526"/>
                  </a:lnTo>
                  <a:lnTo>
                    <a:pt x="1124" y="1525"/>
                  </a:lnTo>
                  <a:lnTo>
                    <a:pt x="1133" y="1522"/>
                  </a:lnTo>
                  <a:lnTo>
                    <a:pt x="1141" y="1518"/>
                  </a:lnTo>
                  <a:lnTo>
                    <a:pt x="1148" y="1512"/>
                  </a:lnTo>
                  <a:lnTo>
                    <a:pt x="1155" y="1505"/>
                  </a:lnTo>
                  <a:lnTo>
                    <a:pt x="1159" y="1497"/>
                  </a:lnTo>
                  <a:lnTo>
                    <a:pt x="1162" y="1488"/>
                  </a:lnTo>
                  <a:lnTo>
                    <a:pt x="1162" y="1478"/>
                  </a:lnTo>
                  <a:lnTo>
                    <a:pt x="1162" y="1079"/>
                  </a:lnTo>
                  <a:lnTo>
                    <a:pt x="1162" y="1063"/>
                  </a:lnTo>
                  <a:lnTo>
                    <a:pt x="1160" y="1049"/>
                  </a:lnTo>
                  <a:lnTo>
                    <a:pt x="1159" y="1035"/>
                  </a:lnTo>
                  <a:lnTo>
                    <a:pt x="1156" y="1021"/>
                  </a:lnTo>
                  <a:lnTo>
                    <a:pt x="1149" y="993"/>
                  </a:lnTo>
                  <a:lnTo>
                    <a:pt x="1139" y="968"/>
                  </a:lnTo>
                  <a:lnTo>
                    <a:pt x="1128" y="943"/>
                  </a:lnTo>
                  <a:lnTo>
                    <a:pt x="1112" y="919"/>
                  </a:lnTo>
                  <a:lnTo>
                    <a:pt x="1097" y="896"/>
                  </a:lnTo>
                  <a:lnTo>
                    <a:pt x="1077" y="877"/>
                  </a:lnTo>
                  <a:lnTo>
                    <a:pt x="1058" y="857"/>
                  </a:lnTo>
                  <a:lnTo>
                    <a:pt x="1035" y="842"/>
                  </a:lnTo>
                  <a:lnTo>
                    <a:pt x="1011" y="826"/>
                  </a:lnTo>
                  <a:lnTo>
                    <a:pt x="988" y="815"/>
                  </a:lnTo>
                  <a:lnTo>
                    <a:pt x="961" y="805"/>
                  </a:lnTo>
                  <a:lnTo>
                    <a:pt x="933" y="798"/>
                  </a:lnTo>
                  <a:lnTo>
                    <a:pt x="919" y="795"/>
                  </a:lnTo>
                  <a:lnTo>
                    <a:pt x="905" y="794"/>
                  </a:lnTo>
                  <a:lnTo>
                    <a:pt x="891" y="793"/>
                  </a:lnTo>
                  <a:lnTo>
                    <a:pt x="875" y="793"/>
                  </a:lnTo>
                  <a:close/>
                  <a:moveTo>
                    <a:pt x="246" y="431"/>
                  </a:moveTo>
                  <a:lnTo>
                    <a:pt x="246" y="414"/>
                  </a:lnTo>
                  <a:lnTo>
                    <a:pt x="247" y="396"/>
                  </a:lnTo>
                  <a:lnTo>
                    <a:pt x="250" y="380"/>
                  </a:lnTo>
                  <a:lnTo>
                    <a:pt x="253" y="363"/>
                  </a:lnTo>
                  <a:lnTo>
                    <a:pt x="257" y="347"/>
                  </a:lnTo>
                  <a:lnTo>
                    <a:pt x="261" y="331"/>
                  </a:lnTo>
                  <a:lnTo>
                    <a:pt x="267" y="316"/>
                  </a:lnTo>
                  <a:lnTo>
                    <a:pt x="272" y="300"/>
                  </a:lnTo>
                  <a:lnTo>
                    <a:pt x="279" y="285"/>
                  </a:lnTo>
                  <a:lnTo>
                    <a:pt x="286" y="271"/>
                  </a:lnTo>
                  <a:lnTo>
                    <a:pt x="295" y="257"/>
                  </a:lnTo>
                  <a:lnTo>
                    <a:pt x="303" y="243"/>
                  </a:lnTo>
                  <a:lnTo>
                    <a:pt x="313" y="230"/>
                  </a:lnTo>
                  <a:lnTo>
                    <a:pt x="323" y="217"/>
                  </a:lnTo>
                  <a:lnTo>
                    <a:pt x="333" y="205"/>
                  </a:lnTo>
                  <a:lnTo>
                    <a:pt x="344" y="194"/>
                  </a:lnTo>
                  <a:lnTo>
                    <a:pt x="357" y="182"/>
                  </a:lnTo>
                  <a:lnTo>
                    <a:pt x="368" y="171"/>
                  </a:lnTo>
                  <a:lnTo>
                    <a:pt x="380" y="161"/>
                  </a:lnTo>
                  <a:lnTo>
                    <a:pt x="394" y="153"/>
                  </a:lnTo>
                  <a:lnTo>
                    <a:pt x="407" y="143"/>
                  </a:lnTo>
                  <a:lnTo>
                    <a:pt x="421" y="136"/>
                  </a:lnTo>
                  <a:lnTo>
                    <a:pt x="436" y="128"/>
                  </a:lnTo>
                  <a:lnTo>
                    <a:pt x="450" y="122"/>
                  </a:lnTo>
                  <a:lnTo>
                    <a:pt x="466" y="115"/>
                  </a:lnTo>
                  <a:lnTo>
                    <a:pt x="481" y="111"/>
                  </a:lnTo>
                  <a:lnTo>
                    <a:pt x="498" y="105"/>
                  </a:lnTo>
                  <a:lnTo>
                    <a:pt x="514" y="102"/>
                  </a:lnTo>
                  <a:lnTo>
                    <a:pt x="530" y="100"/>
                  </a:lnTo>
                  <a:lnTo>
                    <a:pt x="547" y="97"/>
                  </a:lnTo>
                  <a:lnTo>
                    <a:pt x="564" y="95"/>
                  </a:lnTo>
                  <a:lnTo>
                    <a:pt x="581" y="95"/>
                  </a:lnTo>
                  <a:lnTo>
                    <a:pt x="598" y="95"/>
                  </a:lnTo>
                  <a:lnTo>
                    <a:pt x="616" y="97"/>
                  </a:lnTo>
                  <a:lnTo>
                    <a:pt x="633" y="100"/>
                  </a:lnTo>
                  <a:lnTo>
                    <a:pt x="648" y="102"/>
                  </a:lnTo>
                  <a:lnTo>
                    <a:pt x="665" y="105"/>
                  </a:lnTo>
                  <a:lnTo>
                    <a:pt x="680" y="111"/>
                  </a:lnTo>
                  <a:lnTo>
                    <a:pt x="696" y="115"/>
                  </a:lnTo>
                  <a:lnTo>
                    <a:pt x="711" y="122"/>
                  </a:lnTo>
                  <a:lnTo>
                    <a:pt x="727" y="128"/>
                  </a:lnTo>
                  <a:lnTo>
                    <a:pt x="741" y="136"/>
                  </a:lnTo>
                  <a:lnTo>
                    <a:pt x="755" y="143"/>
                  </a:lnTo>
                  <a:lnTo>
                    <a:pt x="769" y="153"/>
                  </a:lnTo>
                  <a:lnTo>
                    <a:pt x="781" y="161"/>
                  </a:lnTo>
                  <a:lnTo>
                    <a:pt x="794" y="171"/>
                  </a:lnTo>
                  <a:lnTo>
                    <a:pt x="807" y="182"/>
                  </a:lnTo>
                  <a:lnTo>
                    <a:pt x="818" y="194"/>
                  </a:lnTo>
                  <a:lnTo>
                    <a:pt x="829" y="205"/>
                  </a:lnTo>
                  <a:lnTo>
                    <a:pt x="840" y="217"/>
                  </a:lnTo>
                  <a:lnTo>
                    <a:pt x="850" y="230"/>
                  </a:lnTo>
                  <a:lnTo>
                    <a:pt x="859" y="243"/>
                  </a:lnTo>
                  <a:lnTo>
                    <a:pt x="868" y="257"/>
                  </a:lnTo>
                  <a:lnTo>
                    <a:pt x="875" y="271"/>
                  </a:lnTo>
                  <a:lnTo>
                    <a:pt x="884" y="285"/>
                  </a:lnTo>
                  <a:lnTo>
                    <a:pt x="889" y="300"/>
                  </a:lnTo>
                  <a:lnTo>
                    <a:pt x="896" y="316"/>
                  </a:lnTo>
                  <a:lnTo>
                    <a:pt x="902" y="331"/>
                  </a:lnTo>
                  <a:lnTo>
                    <a:pt x="906" y="347"/>
                  </a:lnTo>
                  <a:lnTo>
                    <a:pt x="909" y="363"/>
                  </a:lnTo>
                  <a:lnTo>
                    <a:pt x="913" y="380"/>
                  </a:lnTo>
                  <a:lnTo>
                    <a:pt x="915" y="396"/>
                  </a:lnTo>
                  <a:lnTo>
                    <a:pt x="916" y="414"/>
                  </a:lnTo>
                  <a:lnTo>
                    <a:pt x="916" y="431"/>
                  </a:lnTo>
                  <a:lnTo>
                    <a:pt x="916" y="447"/>
                  </a:lnTo>
                  <a:lnTo>
                    <a:pt x="915" y="464"/>
                  </a:lnTo>
                  <a:lnTo>
                    <a:pt x="913" y="481"/>
                  </a:lnTo>
                  <a:lnTo>
                    <a:pt x="909" y="498"/>
                  </a:lnTo>
                  <a:lnTo>
                    <a:pt x="906" y="515"/>
                  </a:lnTo>
                  <a:lnTo>
                    <a:pt x="902" y="530"/>
                  </a:lnTo>
                  <a:lnTo>
                    <a:pt x="896" y="546"/>
                  </a:lnTo>
                  <a:lnTo>
                    <a:pt x="889" y="561"/>
                  </a:lnTo>
                  <a:lnTo>
                    <a:pt x="884" y="575"/>
                  </a:lnTo>
                  <a:lnTo>
                    <a:pt x="875" y="591"/>
                  </a:lnTo>
                  <a:lnTo>
                    <a:pt x="868" y="605"/>
                  </a:lnTo>
                  <a:lnTo>
                    <a:pt x="859" y="617"/>
                  </a:lnTo>
                  <a:lnTo>
                    <a:pt x="850" y="631"/>
                  </a:lnTo>
                  <a:lnTo>
                    <a:pt x="840" y="644"/>
                  </a:lnTo>
                  <a:lnTo>
                    <a:pt x="829" y="656"/>
                  </a:lnTo>
                  <a:lnTo>
                    <a:pt x="818" y="668"/>
                  </a:lnTo>
                  <a:lnTo>
                    <a:pt x="807" y="679"/>
                  </a:lnTo>
                  <a:lnTo>
                    <a:pt x="794" y="689"/>
                  </a:lnTo>
                  <a:lnTo>
                    <a:pt x="781" y="699"/>
                  </a:lnTo>
                  <a:lnTo>
                    <a:pt x="769" y="708"/>
                  </a:lnTo>
                  <a:lnTo>
                    <a:pt x="755" y="717"/>
                  </a:lnTo>
                  <a:lnTo>
                    <a:pt x="741" y="725"/>
                  </a:lnTo>
                  <a:lnTo>
                    <a:pt x="727" y="732"/>
                  </a:lnTo>
                  <a:lnTo>
                    <a:pt x="711" y="739"/>
                  </a:lnTo>
                  <a:lnTo>
                    <a:pt x="696" y="745"/>
                  </a:lnTo>
                  <a:lnTo>
                    <a:pt x="680" y="750"/>
                  </a:lnTo>
                  <a:lnTo>
                    <a:pt x="665" y="755"/>
                  </a:lnTo>
                  <a:lnTo>
                    <a:pt x="648" y="759"/>
                  </a:lnTo>
                  <a:lnTo>
                    <a:pt x="633" y="762"/>
                  </a:lnTo>
                  <a:lnTo>
                    <a:pt x="616" y="764"/>
                  </a:lnTo>
                  <a:lnTo>
                    <a:pt x="598" y="766"/>
                  </a:lnTo>
                  <a:lnTo>
                    <a:pt x="581" y="766"/>
                  </a:lnTo>
                  <a:lnTo>
                    <a:pt x="564" y="766"/>
                  </a:lnTo>
                  <a:lnTo>
                    <a:pt x="547" y="764"/>
                  </a:lnTo>
                  <a:lnTo>
                    <a:pt x="530" y="762"/>
                  </a:lnTo>
                  <a:lnTo>
                    <a:pt x="514" y="759"/>
                  </a:lnTo>
                  <a:lnTo>
                    <a:pt x="498" y="755"/>
                  </a:lnTo>
                  <a:lnTo>
                    <a:pt x="481" y="750"/>
                  </a:lnTo>
                  <a:lnTo>
                    <a:pt x="466" y="745"/>
                  </a:lnTo>
                  <a:lnTo>
                    <a:pt x="450" y="739"/>
                  </a:lnTo>
                  <a:lnTo>
                    <a:pt x="436" y="732"/>
                  </a:lnTo>
                  <a:lnTo>
                    <a:pt x="421" y="725"/>
                  </a:lnTo>
                  <a:lnTo>
                    <a:pt x="407" y="717"/>
                  </a:lnTo>
                  <a:lnTo>
                    <a:pt x="394" y="708"/>
                  </a:lnTo>
                  <a:lnTo>
                    <a:pt x="380" y="699"/>
                  </a:lnTo>
                  <a:lnTo>
                    <a:pt x="368" y="689"/>
                  </a:lnTo>
                  <a:lnTo>
                    <a:pt x="357" y="679"/>
                  </a:lnTo>
                  <a:lnTo>
                    <a:pt x="344" y="668"/>
                  </a:lnTo>
                  <a:lnTo>
                    <a:pt x="333" y="656"/>
                  </a:lnTo>
                  <a:lnTo>
                    <a:pt x="323" y="644"/>
                  </a:lnTo>
                  <a:lnTo>
                    <a:pt x="313" y="631"/>
                  </a:lnTo>
                  <a:lnTo>
                    <a:pt x="303" y="617"/>
                  </a:lnTo>
                  <a:lnTo>
                    <a:pt x="295" y="605"/>
                  </a:lnTo>
                  <a:lnTo>
                    <a:pt x="286" y="591"/>
                  </a:lnTo>
                  <a:lnTo>
                    <a:pt x="279" y="575"/>
                  </a:lnTo>
                  <a:lnTo>
                    <a:pt x="272" y="561"/>
                  </a:lnTo>
                  <a:lnTo>
                    <a:pt x="267" y="546"/>
                  </a:lnTo>
                  <a:lnTo>
                    <a:pt x="261" y="530"/>
                  </a:lnTo>
                  <a:lnTo>
                    <a:pt x="257" y="515"/>
                  </a:lnTo>
                  <a:lnTo>
                    <a:pt x="253" y="498"/>
                  </a:lnTo>
                  <a:lnTo>
                    <a:pt x="250" y="481"/>
                  </a:lnTo>
                  <a:lnTo>
                    <a:pt x="247" y="464"/>
                  </a:lnTo>
                  <a:lnTo>
                    <a:pt x="246" y="447"/>
                  </a:lnTo>
                  <a:lnTo>
                    <a:pt x="246" y="431"/>
                  </a:lnTo>
                  <a:close/>
                  <a:moveTo>
                    <a:pt x="721" y="837"/>
                  </a:moveTo>
                  <a:lnTo>
                    <a:pt x="581" y="978"/>
                  </a:lnTo>
                  <a:lnTo>
                    <a:pt x="442" y="837"/>
                  </a:lnTo>
                  <a:lnTo>
                    <a:pt x="459" y="843"/>
                  </a:lnTo>
                  <a:lnTo>
                    <a:pt x="476" y="847"/>
                  </a:lnTo>
                  <a:lnTo>
                    <a:pt x="493" y="851"/>
                  </a:lnTo>
                  <a:lnTo>
                    <a:pt x="509" y="856"/>
                  </a:lnTo>
                  <a:lnTo>
                    <a:pt x="528" y="857"/>
                  </a:lnTo>
                  <a:lnTo>
                    <a:pt x="544" y="860"/>
                  </a:lnTo>
                  <a:lnTo>
                    <a:pt x="563" y="861"/>
                  </a:lnTo>
                  <a:lnTo>
                    <a:pt x="581" y="861"/>
                  </a:lnTo>
                  <a:lnTo>
                    <a:pt x="599" y="861"/>
                  </a:lnTo>
                  <a:lnTo>
                    <a:pt x="617" y="860"/>
                  </a:lnTo>
                  <a:lnTo>
                    <a:pt x="636" y="857"/>
                  </a:lnTo>
                  <a:lnTo>
                    <a:pt x="652" y="856"/>
                  </a:lnTo>
                  <a:lnTo>
                    <a:pt x="671" y="851"/>
                  </a:lnTo>
                  <a:lnTo>
                    <a:pt x="687" y="847"/>
                  </a:lnTo>
                  <a:lnTo>
                    <a:pt x="704" y="843"/>
                  </a:lnTo>
                  <a:lnTo>
                    <a:pt x="721" y="837"/>
                  </a:lnTo>
                  <a:close/>
                  <a:moveTo>
                    <a:pt x="1066" y="1431"/>
                  </a:moveTo>
                  <a:lnTo>
                    <a:pt x="937" y="1431"/>
                  </a:lnTo>
                  <a:lnTo>
                    <a:pt x="937" y="1202"/>
                  </a:lnTo>
                  <a:lnTo>
                    <a:pt x="936" y="1192"/>
                  </a:lnTo>
                  <a:lnTo>
                    <a:pt x="933" y="1184"/>
                  </a:lnTo>
                  <a:lnTo>
                    <a:pt x="929" y="1175"/>
                  </a:lnTo>
                  <a:lnTo>
                    <a:pt x="923" y="1168"/>
                  </a:lnTo>
                  <a:lnTo>
                    <a:pt x="916" y="1163"/>
                  </a:lnTo>
                  <a:lnTo>
                    <a:pt x="908" y="1159"/>
                  </a:lnTo>
                  <a:lnTo>
                    <a:pt x="899" y="1156"/>
                  </a:lnTo>
                  <a:lnTo>
                    <a:pt x="889" y="1154"/>
                  </a:lnTo>
                  <a:lnTo>
                    <a:pt x="880" y="1156"/>
                  </a:lnTo>
                  <a:lnTo>
                    <a:pt x="871" y="1159"/>
                  </a:lnTo>
                  <a:lnTo>
                    <a:pt x="863" y="1163"/>
                  </a:lnTo>
                  <a:lnTo>
                    <a:pt x="856" y="1168"/>
                  </a:lnTo>
                  <a:lnTo>
                    <a:pt x="850" y="1175"/>
                  </a:lnTo>
                  <a:lnTo>
                    <a:pt x="846" y="1184"/>
                  </a:lnTo>
                  <a:lnTo>
                    <a:pt x="843" y="1192"/>
                  </a:lnTo>
                  <a:lnTo>
                    <a:pt x="842" y="1202"/>
                  </a:lnTo>
                  <a:lnTo>
                    <a:pt x="842" y="1431"/>
                  </a:lnTo>
                  <a:lnTo>
                    <a:pt x="320" y="1431"/>
                  </a:lnTo>
                  <a:lnTo>
                    <a:pt x="320" y="1202"/>
                  </a:lnTo>
                  <a:lnTo>
                    <a:pt x="319" y="1192"/>
                  </a:lnTo>
                  <a:lnTo>
                    <a:pt x="317" y="1184"/>
                  </a:lnTo>
                  <a:lnTo>
                    <a:pt x="312" y="1175"/>
                  </a:lnTo>
                  <a:lnTo>
                    <a:pt x="306" y="1168"/>
                  </a:lnTo>
                  <a:lnTo>
                    <a:pt x="299" y="1163"/>
                  </a:lnTo>
                  <a:lnTo>
                    <a:pt x="291" y="1159"/>
                  </a:lnTo>
                  <a:lnTo>
                    <a:pt x="282" y="1156"/>
                  </a:lnTo>
                  <a:lnTo>
                    <a:pt x="272" y="1154"/>
                  </a:lnTo>
                  <a:lnTo>
                    <a:pt x="263" y="1156"/>
                  </a:lnTo>
                  <a:lnTo>
                    <a:pt x="254" y="1159"/>
                  </a:lnTo>
                  <a:lnTo>
                    <a:pt x="246" y="1163"/>
                  </a:lnTo>
                  <a:lnTo>
                    <a:pt x="239" y="1168"/>
                  </a:lnTo>
                  <a:lnTo>
                    <a:pt x="233" y="1175"/>
                  </a:lnTo>
                  <a:lnTo>
                    <a:pt x="229" y="1184"/>
                  </a:lnTo>
                  <a:lnTo>
                    <a:pt x="226" y="1192"/>
                  </a:lnTo>
                  <a:lnTo>
                    <a:pt x="225" y="1202"/>
                  </a:lnTo>
                  <a:lnTo>
                    <a:pt x="225" y="1431"/>
                  </a:lnTo>
                  <a:lnTo>
                    <a:pt x="96" y="1431"/>
                  </a:lnTo>
                  <a:lnTo>
                    <a:pt x="96" y="1079"/>
                  </a:lnTo>
                  <a:lnTo>
                    <a:pt x="97" y="1059"/>
                  </a:lnTo>
                  <a:lnTo>
                    <a:pt x="100" y="1039"/>
                  </a:lnTo>
                  <a:lnTo>
                    <a:pt x="104" y="1021"/>
                  </a:lnTo>
                  <a:lnTo>
                    <a:pt x="111" y="1004"/>
                  </a:lnTo>
                  <a:lnTo>
                    <a:pt x="118" y="987"/>
                  </a:lnTo>
                  <a:lnTo>
                    <a:pt x="128" y="972"/>
                  </a:lnTo>
                  <a:lnTo>
                    <a:pt x="139" y="957"/>
                  </a:lnTo>
                  <a:lnTo>
                    <a:pt x="152" y="944"/>
                  </a:lnTo>
                  <a:lnTo>
                    <a:pt x="166" y="931"/>
                  </a:lnTo>
                  <a:lnTo>
                    <a:pt x="180" y="920"/>
                  </a:lnTo>
                  <a:lnTo>
                    <a:pt x="195" y="910"/>
                  </a:lnTo>
                  <a:lnTo>
                    <a:pt x="212" y="902"/>
                  </a:lnTo>
                  <a:lnTo>
                    <a:pt x="230" y="896"/>
                  </a:lnTo>
                  <a:lnTo>
                    <a:pt x="249" y="891"/>
                  </a:lnTo>
                  <a:lnTo>
                    <a:pt x="267" y="888"/>
                  </a:lnTo>
                  <a:lnTo>
                    <a:pt x="286" y="888"/>
                  </a:lnTo>
                  <a:lnTo>
                    <a:pt x="357" y="888"/>
                  </a:lnTo>
                  <a:lnTo>
                    <a:pt x="547" y="1079"/>
                  </a:lnTo>
                  <a:lnTo>
                    <a:pt x="556" y="1084"/>
                  </a:lnTo>
                  <a:lnTo>
                    <a:pt x="563" y="1088"/>
                  </a:lnTo>
                  <a:lnTo>
                    <a:pt x="572" y="1091"/>
                  </a:lnTo>
                  <a:lnTo>
                    <a:pt x="581" y="1093"/>
                  </a:lnTo>
                  <a:lnTo>
                    <a:pt x="591" y="1091"/>
                  </a:lnTo>
                  <a:lnTo>
                    <a:pt x="599" y="1088"/>
                  </a:lnTo>
                  <a:lnTo>
                    <a:pt x="608" y="1084"/>
                  </a:lnTo>
                  <a:lnTo>
                    <a:pt x="615" y="1079"/>
                  </a:lnTo>
                  <a:lnTo>
                    <a:pt x="805" y="888"/>
                  </a:lnTo>
                  <a:lnTo>
                    <a:pt x="875" y="888"/>
                  </a:lnTo>
                  <a:lnTo>
                    <a:pt x="895" y="888"/>
                  </a:lnTo>
                  <a:lnTo>
                    <a:pt x="915" y="891"/>
                  </a:lnTo>
                  <a:lnTo>
                    <a:pt x="933" y="896"/>
                  </a:lnTo>
                  <a:lnTo>
                    <a:pt x="950" y="902"/>
                  </a:lnTo>
                  <a:lnTo>
                    <a:pt x="967" y="910"/>
                  </a:lnTo>
                  <a:lnTo>
                    <a:pt x="982" y="920"/>
                  </a:lnTo>
                  <a:lnTo>
                    <a:pt x="997" y="931"/>
                  </a:lnTo>
                  <a:lnTo>
                    <a:pt x="1011" y="944"/>
                  </a:lnTo>
                  <a:lnTo>
                    <a:pt x="1023" y="957"/>
                  </a:lnTo>
                  <a:lnTo>
                    <a:pt x="1034" y="972"/>
                  </a:lnTo>
                  <a:lnTo>
                    <a:pt x="1044" y="987"/>
                  </a:lnTo>
                  <a:lnTo>
                    <a:pt x="1052" y="1004"/>
                  </a:lnTo>
                  <a:lnTo>
                    <a:pt x="1058" y="1021"/>
                  </a:lnTo>
                  <a:lnTo>
                    <a:pt x="1063" y="1039"/>
                  </a:lnTo>
                  <a:lnTo>
                    <a:pt x="1066" y="1059"/>
                  </a:lnTo>
                  <a:lnTo>
                    <a:pt x="1066" y="1079"/>
                  </a:lnTo>
                  <a:lnTo>
                    <a:pt x="1066" y="143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40"/>
              <a:endParaRPr lang="en-US" sz="240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F4E19480-D6E9-4028-B580-9174D128432C}"/>
              </a:ext>
            </a:extLst>
          </p:cNvPr>
          <p:cNvGrpSpPr/>
          <p:nvPr/>
        </p:nvGrpSpPr>
        <p:grpSpPr>
          <a:xfrm>
            <a:off x="3352801" y="1638301"/>
            <a:ext cx="2743200" cy="2197100"/>
            <a:chOff x="2514601" y="1228725"/>
            <a:chExt cx="2057400" cy="1647825"/>
          </a:xfrm>
        </p:grpSpPr>
        <p:sp>
          <p:nvSpPr>
            <p:cNvPr id="67" name="Oval 44">
              <a:extLst>
                <a:ext uri="{FF2B5EF4-FFF2-40B4-BE49-F238E27FC236}">
                  <a16:creationId xmlns:a16="http://schemas.microsoft.com/office/drawing/2014/main" id="{F8815261-0687-4A79-BC52-7B5622B6FD80}"/>
                </a:ext>
              </a:extLst>
            </p:cNvPr>
            <p:cNvSpPr/>
            <p:nvPr/>
          </p:nvSpPr>
          <p:spPr>
            <a:xfrm>
              <a:off x="3189378" y="1228725"/>
              <a:ext cx="815136" cy="815136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40"/>
              <a:endParaRPr lang="id-ID" sz="240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Oval 147">
              <a:extLst>
                <a:ext uri="{FF2B5EF4-FFF2-40B4-BE49-F238E27FC236}">
                  <a16:creationId xmlns:a16="http://schemas.microsoft.com/office/drawing/2014/main" id="{2BF17A00-06C9-408F-8B03-4F6A7365A6A7}"/>
                </a:ext>
              </a:extLst>
            </p:cNvPr>
            <p:cNvSpPr/>
            <p:nvPr/>
          </p:nvSpPr>
          <p:spPr>
            <a:xfrm>
              <a:off x="3147264" y="1232642"/>
              <a:ext cx="815136" cy="8151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40"/>
              <a:endParaRPr lang="id-ID" sz="240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Text Placeholder 10">
              <a:extLst>
                <a:ext uri="{FF2B5EF4-FFF2-40B4-BE49-F238E27FC236}">
                  <a16:creationId xmlns:a16="http://schemas.microsoft.com/office/drawing/2014/main" id="{7FCE1D12-CB57-4E65-A34F-CA1BC1B65A61}"/>
                </a:ext>
              </a:extLst>
            </p:cNvPr>
            <p:cNvSpPr txBox="1">
              <a:spLocks/>
            </p:cNvSpPr>
            <p:nvPr/>
          </p:nvSpPr>
          <p:spPr>
            <a:xfrm>
              <a:off x="2514603" y="2382592"/>
              <a:ext cx="2057398" cy="493958"/>
            </a:xfrm>
            <a:prstGeom prst="rect">
              <a:avLst/>
            </a:prstGeom>
          </p:spPr>
          <p:txBody>
            <a:bodyPr anchor="t"/>
            <a:lstStyle>
              <a:lvl1pPr marL="0" indent="0" algn="just" defTabSz="914400" rtl="0" eaLnBrk="1" latinLnBrk="0" hangingPunct="1">
                <a:lnSpc>
                  <a:spcPct val="150000"/>
                </a:lnSpc>
                <a:spcBef>
                  <a:spcPct val="20000"/>
                </a:spcBef>
                <a:buFont typeface="Arial" pitchFamily="34" charset="0"/>
                <a:buNone/>
                <a:defRPr sz="105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itchFamily="34" charset="0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9140">
                <a:lnSpc>
                  <a:spcPct val="130000"/>
                </a:lnSpc>
              </a:pPr>
              <a:endParaRPr lang="en-US" sz="24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Text Placeholder 11">
              <a:extLst>
                <a:ext uri="{FF2B5EF4-FFF2-40B4-BE49-F238E27FC236}">
                  <a16:creationId xmlns:a16="http://schemas.microsoft.com/office/drawing/2014/main" id="{36B3CC9D-78D4-4FCC-8BB5-133FCC62A4A6}"/>
                </a:ext>
              </a:extLst>
            </p:cNvPr>
            <p:cNvSpPr txBox="1">
              <a:spLocks/>
            </p:cNvSpPr>
            <p:nvPr/>
          </p:nvSpPr>
          <p:spPr>
            <a:xfrm>
              <a:off x="2514601" y="2176718"/>
              <a:ext cx="2057399" cy="245820"/>
            </a:xfrm>
            <a:prstGeom prst="rect">
              <a:avLst/>
            </a:prstGeom>
          </p:spPr>
          <p:txBody>
            <a:bodyPr anchor="ctr"/>
            <a:lstStyle>
              <a:lvl1pPr marL="0" indent="0" algn="l" defTabSz="914400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 pitchFamily="34" charset="0"/>
                <a:buNone/>
                <a:defRPr sz="1400" b="0" kern="1200">
                  <a:solidFill>
                    <a:schemeClr val="accent4"/>
                  </a:solidFill>
                  <a:latin typeface="Sen" pitchFamily="50" charset="0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9140"/>
              <a:r>
                <a:rPr lang="zh-CN" altLang="en-US" sz="2400" b="1" dirty="0">
                  <a:solidFill>
                    <a:srgbClr val="92D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一切为了大家</a:t>
              </a:r>
              <a:endParaRPr lang="en-US" sz="2400" b="1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Freeform 167">
              <a:extLst>
                <a:ext uri="{FF2B5EF4-FFF2-40B4-BE49-F238E27FC236}">
                  <a16:creationId xmlns:a16="http://schemas.microsoft.com/office/drawing/2014/main" id="{93131542-C967-44E6-B349-0B7ECCFB3F9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99263" y="1486942"/>
              <a:ext cx="288075" cy="260570"/>
            </a:xfrm>
            <a:custGeom>
              <a:avLst/>
              <a:gdLst>
                <a:gd name="T0" fmla="*/ 1154 w 1196"/>
                <a:gd name="T1" fmla="*/ 526 h 1081"/>
                <a:gd name="T2" fmla="*/ 1119 w 1196"/>
                <a:gd name="T3" fmla="*/ 377 h 1081"/>
                <a:gd name="T4" fmla="*/ 1059 w 1196"/>
                <a:gd name="T5" fmla="*/ 248 h 1081"/>
                <a:gd name="T6" fmla="*/ 968 w 1196"/>
                <a:gd name="T7" fmla="*/ 134 h 1081"/>
                <a:gd name="T8" fmla="*/ 844 w 1196"/>
                <a:gd name="T9" fmla="*/ 52 h 1081"/>
                <a:gd name="T10" fmla="*/ 696 w 1196"/>
                <a:gd name="T11" fmla="*/ 7 h 1081"/>
                <a:gd name="T12" fmla="*/ 532 w 1196"/>
                <a:gd name="T13" fmla="*/ 2 h 1081"/>
                <a:gd name="T14" fmla="*/ 379 w 1196"/>
                <a:gd name="T15" fmla="*/ 39 h 1081"/>
                <a:gd name="T16" fmla="*/ 251 w 1196"/>
                <a:gd name="T17" fmla="*/ 115 h 1081"/>
                <a:gd name="T18" fmla="*/ 150 w 1196"/>
                <a:gd name="T19" fmla="*/ 224 h 1081"/>
                <a:gd name="T20" fmla="*/ 86 w 1196"/>
                <a:gd name="T21" fmla="*/ 349 h 1081"/>
                <a:gd name="T22" fmla="*/ 46 w 1196"/>
                <a:gd name="T23" fmla="*/ 495 h 1081"/>
                <a:gd name="T24" fmla="*/ 32 w 1196"/>
                <a:gd name="T25" fmla="*/ 656 h 1081"/>
                <a:gd name="T26" fmla="*/ 4 w 1196"/>
                <a:gd name="T27" fmla="*/ 737 h 1081"/>
                <a:gd name="T28" fmla="*/ 1 w 1196"/>
                <a:gd name="T29" fmla="*/ 820 h 1081"/>
                <a:gd name="T30" fmla="*/ 17 w 1196"/>
                <a:gd name="T31" fmla="*/ 890 h 1081"/>
                <a:gd name="T32" fmla="*/ 84 w 1196"/>
                <a:gd name="T33" fmla="*/ 995 h 1081"/>
                <a:gd name="T34" fmla="*/ 189 w 1196"/>
                <a:gd name="T35" fmla="*/ 1063 h 1081"/>
                <a:gd name="T36" fmla="*/ 259 w 1196"/>
                <a:gd name="T37" fmla="*/ 1080 h 1081"/>
                <a:gd name="T38" fmla="*/ 317 w 1196"/>
                <a:gd name="T39" fmla="*/ 1073 h 1081"/>
                <a:gd name="T40" fmla="*/ 338 w 1196"/>
                <a:gd name="T41" fmla="*/ 1033 h 1081"/>
                <a:gd name="T42" fmla="*/ 324 w 1196"/>
                <a:gd name="T43" fmla="*/ 513 h 1081"/>
                <a:gd name="T44" fmla="*/ 269 w 1196"/>
                <a:gd name="T45" fmla="*/ 500 h 1081"/>
                <a:gd name="T46" fmla="*/ 170 w 1196"/>
                <a:gd name="T47" fmla="*/ 526 h 1081"/>
                <a:gd name="T48" fmla="*/ 158 w 1196"/>
                <a:gd name="T49" fmla="*/ 437 h 1081"/>
                <a:gd name="T50" fmla="*/ 196 w 1196"/>
                <a:gd name="T51" fmla="*/ 336 h 1081"/>
                <a:gd name="T52" fmla="*/ 254 w 1196"/>
                <a:gd name="T53" fmla="*/ 248 h 1081"/>
                <a:gd name="T54" fmla="*/ 330 w 1196"/>
                <a:gd name="T55" fmla="*/ 175 h 1081"/>
                <a:gd name="T56" fmla="*/ 425 w 1196"/>
                <a:gd name="T57" fmla="*/ 123 h 1081"/>
                <a:gd name="T58" fmla="*/ 544 w 1196"/>
                <a:gd name="T59" fmla="*/ 96 h 1081"/>
                <a:gd name="T60" fmla="*/ 677 w 1196"/>
                <a:gd name="T61" fmla="*/ 99 h 1081"/>
                <a:gd name="T62" fmla="*/ 791 w 1196"/>
                <a:gd name="T63" fmla="*/ 131 h 1081"/>
                <a:gd name="T64" fmla="*/ 882 w 1196"/>
                <a:gd name="T65" fmla="*/ 188 h 1081"/>
                <a:gd name="T66" fmla="*/ 955 w 1196"/>
                <a:gd name="T67" fmla="*/ 263 h 1081"/>
                <a:gd name="T68" fmla="*/ 1007 w 1196"/>
                <a:gd name="T69" fmla="*/ 356 h 1081"/>
                <a:gd name="T70" fmla="*/ 1043 w 1196"/>
                <a:gd name="T71" fmla="*/ 458 h 1081"/>
                <a:gd name="T72" fmla="*/ 1007 w 1196"/>
                <a:gd name="T73" fmla="*/ 519 h 1081"/>
                <a:gd name="T74" fmla="*/ 905 w 1196"/>
                <a:gd name="T75" fmla="*/ 500 h 1081"/>
                <a:gd name="T76" fmla="*/ 865 w 1196"/>
                <a:gd name="T77" fmla="*/ 521 h 1081"/>
                <a:gd name="T78" fmla="*/ 858 w 1196"/>
                <a:gd name="T79" fmla="*/ 1043 h 1081"/>
                <a:gd name="T80" fmla="*/ 886 w 1196"/>
                <a:gd name="T81" fmla="*/ 1077 h 1081"/>
                <a:gd name="T82" fmla="*/ 949 w 1196"/>
                <a:gd name="T83" fmla="*/ 1077 h 1081"/>
                <a:gd name="T84" fmla="*/ 1018 w 1196"/>
                <a:gd name="T85" fmla="*/ 1057 h 1081"/>
                <a:gd name="T86" fmla="*/ 1129 w 1196"/>
                <a:gd name="T87" fmla="*/ 974 h 1081"/>
                <a:gd name="T88" fmla="*/ 1182 w 1196"/>
                <a:gd name="T89" fmla="*/ 876 h 1081"/>
                <a:gd name="T90" fmla="*/ 1195 w 1196"/>
                <a:gd name="T91" fmla="*/ 805 h 1081"/>
                <a:gd name="T92" fmla="*/ 1187 w 1196"/>
                <a:gd name="T93" fmla="*/ 721 h 1081"/>
                <a:gd name="T94" fmla="*/ 243 w 1196"/>
                <a:gd name="T95" fmla="*/ 601 h 1081"/>
                <a:gd name="T96" fmla="*/ 184 w 1196"/>
                <a:gd name="T97" fmla="*/ 953 h 1081"/>
                <a:gd name="T98" fmla="*/ 128 w 1196"/>
                <a:gd name="T99" fmla="*/ 899 h 1081"/>
                <a:gd name="T100" fmla="*/ 97 w 1196"/>
                <a:gd name="T101" fmla="*/ 823 h 1081"/>
                <a:gd name="T102" fmla="*/ 101 w 1196"/>
                <a:gd name="T103" fmla="*/ 740 h 1081"/>
                <a:gd name="T104" fmla="*/ 136 w 1196"/>
                <a:gd name="T105" fmla="*/ 669 h 1081"/>
                <a:gd name="T106" fmla="*/ 198 w 1196"/>
                <a:gd name="T107" fmla="*/ 618 h 1081"/>
                <a:gd name="T108" fmla="*/ 952 w 1196"/>
                <a:gd name="T109" fmla="*/ 601 h 1081"/>
                <a:gd name="T110" fmla="*/ 1025 w 1196"/>
                <a:gd name="T111" fmla="*/ 636 h 1081"/>
                <a:gd name="T112" fmla="*/ 1076 w 1196"/>
                <a:gd name="T113" fmla="*/ 695 h 1081"/>
                <a:gd name="T114" fmla="*/ 1100 w 1196"/>
                <a:gd name="T115" fmla="*/ 774 h 1081"/>
                <a:gd name="T116" fmla="*/ 1090 w 1196"/>
                <a:gd name="T117" fmla="*/ 855 h 1081"/>
                <a:gd name="T118" fmla="*/ 1048 w 1196"/>
                <a:gd name="T119" fmla="*/ 922 h 1081"/>
                <a:gd name="T120" fmla="*/ 983 w 1196"/>
                <a:gd name="T121" fmla="*/ 969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96" h="1081">
                  <a:moveTo>
                    <a:pt x="1163" y="656"/>
                  </a:moveTo>
                  <a:lnTo>
                    <a:pt x="1163" y="622"/>
                  </a:lnTo>
                  <a:lnTo>
                    <a:pt x="1160" y="590"/>
                  </a:lnTo>
                  <a:lnTo>
                    <a:pt x="1157" y="558"/>
                  </a:lnTo>
                  <a:lnTo>
                    <a:pt x="1154" y="526"/>
                  </a:lnTo>
                  <a:lnTo>
                    <a:pt x="1149" y="495"/>
                  </a:lnTo>
                  <a:lnTo>
                    <a:pt x="1143" y="464"/>
                  </a:lnTo>
                  <a:lnTo>
                    <a:pt x="1136" y="434"/>
                  </a:lnTo>
                  <a:lnTo>
                    <a:pt x="1128" y="405"/>
                  </a:lnTo>
                  <a:lnTo>
                    <a:pt x="1119" y="377"/>
                  </a:lnTo>
                  <a:lnTo>
                    <a:pt x="1109" y="349"/>
                  </a:lnTo>
                  <a:lnTo>
                    <a:pt x="1098" y="322"/>
                  </a:lnTo>
                  <a:lnTo>
                    <a:pt x="1086" y="297"/>
                  </a:lnTo>
                  <a:lnTo>
                    <a:pt x="1073" y="272"/>
                  </a:lnTo>
                  <a:lnTo>
                    <a:pt x="1059" y="248"/>
                  </a:lnTo>
                  <a:lnTo>
                    <a:pt x="1045" y="224"/>
                  </a:lnTo>
                  <a:lnTo>
                    <a:pt x="1028" y="203"/>
                  </a:lnTo>
                  <a:lnTo>
                    <a:pt x="1010" y="178"/>
                  </a:lnTo>
                  <a:lnTo>
                    <a:pt x="989" y="155"/>
                  </a:lnTo>
                  <a:lnTo>
                    <a:pt x="968" y="134"/>
                  </a:lnTo>
                  <a:lnTo>
                    <a:pt x="944" y="115"/>
                  </a:lnTo>
                  <a:lnTo>
                    <a:pt x="921" y="96"/>
                  </a:lnTo>
                  <a:lnTo>
                    <a:pt x="896" y="80"/>
                  </a:lnTo>
                  <a:lnTo>
                    <a:pt x="871" y="64"/>
                  </a:lnTo>
                  <a:lnTo>
                    <a:pt x="844" y="52"/>
                  </a:lnTo>
                  <a:lnTo>
                    <a:pt x="816" y="39"/>
                  </a:lnTo>
                  <a:lnTo>
                    <a:pt x="787" y="28"/>
                  </a:lnTo>
                  <a:lnTo>
                    <a:pt x="757" y="19"/>
                  </a:lnTo>
                  <a:lnTo>
                    <a:pt x="728" y="12"/>
                  </a:lnTo>
                  <a:lnTo>
                    <a:pt x="696" y="7"/>
                  </a:lnTo>
                  <a:lnTo>
                    <a:pt x="665" y="2"/>
                  </a:lnTo>
                  <a:lnTo>
                    <a:pt x="631" y="0"/>
                  </a:lnTo>
                  <a:lnTo>
                    <a:pt x="597" y="0"/>
                  </a:lnTo>
                  <a:lnTo>
                    <a:pt x="564" y="0"/>
                  </a:lnTo>
                  <a:lnTo>
                    <a:pt x="532" y="2"/>
                  </a:lnTo>
                  <a:lnTo>
                    <a:pt x="499" y="7"/>
                  </a:lnTo>
                  <a:lnTo>
                    <a:pt x="467" y="12"/>
                  </a:lnTo>
                  <a:lnTo>
                    <a:pt x="438" y="19"/>
                  </a:lnTo>
                  <a:lnTo>
                    <a:pt x="408" y="28"/>
                  </a:lnTo>
                  <a:lnTo>
                    <a:pt x="379" y="39"/>
                  </a:lnTo>
                  <a:lnTo>
                    <a:pt x="352" y="52"/>
                  </a:lnTo>
                  <a:lnTo>
                    <a:pt x="325" y="64"/>
                  </a:lnTo>
                  <a:lnTo>
                    <a:pt x="299" y="80"/>
                  </a:lnTo>
                  <a:lnTo>
                    <a:pt x="275" y="96"/>
                  </a:lnTo>
                  <a:lnTo>
                    <a:pt x="251" y="115"/>
                  </a:lnTo>
                  <a:lnTo>
                    <a:pt x="229" y="134"/>
                  </a:lnTo>
                  <a:lnTo>
                    <a:pt x="206" y="155"/>
                  </a:lnTo>
                  <a:lnTo>
                    <a:pt x="187" y="178"/>
                  </a:lnTo>
                  <a:lnTo>
                    <a:pt x="167" y="203"/>
                  </a:lnTo>
                  <a:lnTo>
                    <a:pt x="150" y="224"/>
                  </a:lnTo>
                  <a:lnTo>
                    <a:pt x="136" y="248"/>
                  </a:lnTo>
                  <a:lnTo>
                    <a:pt x="122" y="272"/>
                  </a:lnTo>
                  <a:lnTo>
                    <a:pt x="109" y="297"/>
                  </a:lnTo>
                  <a:lnTo>
                    <a:pt x="97" y="322"/>
                  </a:lnTo>
                  <a:lnTo>
                    <a:pt x="86" y="349"/>
                  </a:lnTo>
                  <a:lnTo>
                    <a:pt x="76" y="377"/>
                  </a:lnTo>
                  <a:lnTo>
                    <a:pt x="67" y="405"/>
                  </a:lnTo>
                  <a:lnTo>
                    <a:pt x="59" y="434"/>
                  </a:lnTo>
                  <a:lnTo>
                    <a:pt x="52" y="464"/>
                  </a:lnTo>
                  <a:lnTo>
                    <a:pt x="46" y="495"/>
                  </a:lnTo>
                  <a:lnTo>
                    <a:pt x="41" y="526"/>
                  </a:lnTo>
                  <a:lnTo>
                    <a:pt x="38" y="558"/>
                  </a:lnTo>
                  <a:lnTo>
                    <a:pt x="35" y="590"/>
                  </a:lnTo>
                  <a:lnTo>
                    <a:pt x="32" y="622"/>
                  </a:lnTo>
                  <a:lnTo>
                    <a:pt x="32" y="656"/>
                  </a:lnTo>
                  <a:lnTo>
                    <a:pt x="25" y="671"/>
                  </a:lnTo>
                  <a:lnTo>
                    <a:pt x="18" y="688"/>
                  </a:lnTo>
                  <a:lnTo>
                    <a:pt x="13" y="704"/>
                  </a:lnTo>
                  <a:lnTo>
                    <a:pt x="8" y="721"/>
                  </a:lnTo>
                  <a:lnTo>
                    <a:pt x="4" y="737"/>
                  </a:lnTo>
                  <a:lnTo>
                    <a:pt x="1" y="754"/>
                  </a:lnTo>
                  <a:lnTo>
                    <a:pt x="0" y="772"/>
                  </a:lnTo>
                  <a:lnTo>
                    <a:pt x="0" y="791"/>
                  </a:lnTo>
                  <a:lnTo>
                    <a:pt x="0" y="805"/>
                  </a:lnTo>
                  <a:lnTo>
                    <a:pt x="1" y="820"/>
                  </a:lnTo>
                  <a:lnTo>
                    <a:pt x="3" y="834"/>
                  </a:lnTo>
                  <a:lnTo>
                    <a:pt x="6" y="848"/>
                  </a:lnTo>
                  <a:lnTo>
                    <a:pt x="8" y="862"/>
                  </a:lnTo>
                  <a:lnTo>
                    <a:pt x="13" y="876"/>
                  </a:lnTo>
                  <a:lnTo>
                    <a:pt x="17" y="890"/>
                  </a:lnTo>
                  <a:lnTo>
                    <a:pt x="22" y="903"/>
                  </a:lnTo>
                  <a:lnTo>
                    <a:pt x="35" y="928"/>
                  </a:lnTo>
                  <a:lnTo>
                    <a:pt x="49" y="952"/>
                  </a:lnTo>
                  <a:lnTo>
                    <a:pt x="66" y="974"/>
                  </a:lnTo>
                  <a:lnTo>
                    <a:pt x="84" y="995"/>
                  </a:lnTo>
                  <a:lnTo>
                    <a:pt x="105" y="1014"/>
                  </a:lnTo>
                  <a:lnTo>
                    <a:pt x="128" y="1030"/>
                  </a:lnTo>
                  <a:lnTo>
                    <a:pt x="151" y="1046"/>
                  </a:lnTo>
                  <a:lnTo>
                    <a:pt x="177" y="1057"/>
                  </a:lnTo>
                  <a:lnTo>
                    <a:pt x="189" y="1063"/>
                  </a:lnTo>
                  <a:lnTo>
                    <a:pt x="203" y="1067"/>
                  </a:lnTo>
                  <a:lnTo>
                    <a:pt x="217" y="1071"/>
                  </a:lnTo>
                  <a:lnTo>
                    <a:pt x="231" y="1074"/>
                  </a:lnTo>
                  <a:lnTo>
                    <a:pt x="245" y="1077"/>
                  </a:lnTo>
                  <a:lnTo>
                    <a:pt x="259" y="1080"/>
                  </a:lnTo>
                  <a:lnTo>
                    <a:pt x="275" y="1080"/>
                  </a:lnTo>
                  <a:lnTo>
                    <a:pt x="290" y="1081"/>
                  </a:lnTo>
                  <a:lnTo>
                    <a:pt x="299" y="1080"/>
                  </a:lnTo>
                  <a:lnTo>
                    <a:pt x="309" y="1077"/>
                  </a:lnTo>
                  <a:lnTo>
                    <a:pt x="317" y="1073"/>
                  </a:lnTo>
                  <a:lnTo>
                    <a:pt x="324" y="1067"/>
                  </a:lnTo>
                  <a:lnTo>
                    <a:pt x="330" y="1060"/>
                  </a:lnTo>
                  <a:lnTo>
                    <a:pt x="334" y="1052"/>
                  </a:lnTo>
                  <a:lnTo>
                    <a:pt x="337" y="1043"/>
                  </a:lnTo>
                  <a:lnTo>
                    <a:pt x="338" y="1033"/>
                  </a:lnTo>
                  <a:lnTo>
                    <a:pt x="338" y="547"/>
                  </a:lnTo>
                  <a:lnTo>
                    <a:pt x="337" y="538"/>
                  </a:lnTo>
                  <a:lnTo>
                    <a:pt x="334" y="528"/>
                  </a:lnTo>
                  <a:lnTo>
                    <a:pt x="330" y="521"/>
                  </a:lnTo>
                  <a:lnTo>
                    <a:pt x="324" y="513"/>
                  </a:lnTo>
                  <a:lnTo>
                    <a:pt x="317" y="507"/>
                  </a:lnTo>
                  <a:lnTo>
                    <a:pt x="309" y="503"/>
                  </a:lnTo>
                  <a:lnTo>
                    <a:pt x="299" y="500"/>
                  </a:lnTo>
                  <a:lnTo>
                    <a:pt x="290" y="500"/>
                  </a:lnTo>
                  <a:lnTo>
                    <a:pt x="269" y="500"/>
                  </a:lnTo>
                  <a:lnTo>
                    <a:pt x="248" y="503"/>
                  </a:lnTo>
                  <a:lnTo>
                    <a:pt x="227" y="506"/>
                  </a:lnTo>
                  <a:lnTo>
                    <a:pt x="208" y="512"/>
                  </a:lnTo>
                  <a:lnTo>
                    <a:pt x="189" y="519"/>
                  </a:lnTo>
                  <a:lnTo>
                    <a:pt x="170" y="526"/>
                  </a:lnTo>
                  <a:lnTo>
                    <a:pt x="153" y="534"/>
                  </a:lnTo>
                  <a:lnTo>
                    <a:pt x="135" y="544"/>
                  </a:lnTo>
                  <a:lnTo>
                    <a:pt x="142" y="500"/>
                  </a:lnTo>
                  <a:lnTo>
                    <a:pt x="151" y="458"/>
                  </a:lnTo>
                  <a:lnTo>
                    <a:pt x="158" y="437"/>
                  </a:lnTo>
                  <a:lnTo>
                    <a:pt x="164" y="416"/>
                  </a:lnTo>
                  <a:lnTo>
                    <a:pt x="171" y="395"/>
                  </a:lnTo>
                  <a:lnTo>
                    <a:pt x="180" y="376"/>
                  </a:lnTo>
                  <a:lnTo>
                    <a:pt x="188" y="356"/>
                  </a:lnTo>
                  <a:lnTo>
                    <a:pt x="196" y="336"/>
                  </a:lnTo>
                  <a:lnTo>
                    <a:pt x="206" y="317"/>
                  </a:lnTo>
                  <a:lnTo>
                    <a:pt x="217" y="298"/>
                  </a:lnTo>
                  <a:lnTo>
                    <a:pt x="229" y="282"/>
                  </a:lnTo>
                  <a:lnTo>
                    <a:pt x="241" y="263"/>
                  </a:lnTo>
                  <a:lnTo>
                    <a:pt x="254" y="248"/>
                  </a:lnTo>
                  <a:lnTo>
                    <a:pt x="266" y="231"/>
                  </a:lnTo>
                  <a:lnTo>
                    <a:pt x="282" y="216"/>
                  </a:lnTo>
                  <a:lnTo>
                    <a:pt x="296" y="202"/>
                  </a:lnTo>
                  <a:lnTo>
                    <a:pt x="313" y="188"/>
                  </a:lnTo>
                  <a:lnTo>
                    <a:pt x="330" y="175"/>
                  </a:lnTo>
                  <a:lnTo>
                    <a:pt x="346" y="162"/>
                  </a:lnTo>
                  <a:lnTo>
                    <a:pt x="365" y="151"/>
                  </a:lnTo>
                  <a:lnTo>
                    <a:pt x="384" y="141"/>
                  </a:lnTo>
                  <a:lnTo>
                    <a:pt x="404" y="131"/>
                  </a:lnTo>
                  <a:lnTo>
                    <a:pt x="425" y="123"/>
                  </a:lnTo>
                  <a:lnTo>
                    <a:pt x="447" y="116"/>
                  </a:lnTo>
                  <a:lnTo>
                    <a:pt x="470" y="109"/>
                  </a:lnTo>
                  <a:lnTo>
                    <a:pt x="494" y="103"/>
                  </a:lnTo>
                  <a:lnTo>
                    <a:pt x="519" y="99"/>
                  </a:lnTo>
                  <a:lnTo>
                    <a:pt x="544" y="96"/>
                  </a:lnTo>
                  <a:lnTo>
                    <a:pt x="571" y="95"/>
                  </a:lnTo>
                  <a:lnTo>
                    <a:pt x="597" y="94"/>
                  </a:lnTo>
                  <a:lnTo>
                    <a:pt x="626" y="95"/>
                  </a:lnTo>
                  <a:lnTo>
                    <a:pt x="651" y="96"/>
                  </a:lnTo>
                  <a:lnTo>
                    <a:pt x="677" y="99"/>
                  </a:lnTo>
                  <a:lnTo>
                    <a:pt x="701" y="103"/>
                  </a:lnTo>
                  <a:lnTo>
                    <a:pt x="725" y="109"/>
                  </a:lnTo>
                  <a:lnTo>
                    <a:pt x="748" y="116"/>
                  </a:lnTo>
                  <a:lnTo>
                    <a:pt x="770" y="123"/>
                  </a:lnTo>
                  <a:lnTo>
                    <a:pt x="791" y="131"/>
                  </a:lnTo>
                  <a:lnTo>
                    <a:pt x="811" y="141"/>
                  </a:lnTo>
                  <a:lnTo>
                    <a:pt x="830" y="151"/>
                  </a:lnTo>
                  <a:lnTo>
                    <a:pt x="849" y="162"/>
                  </a:lnTo>
                  <a:lnTo>
                    <a:pt x="865" y="175"/>
                  </a:lnTo>
                  <a:lnTo>
                    <a:pt x="882" y="188"/>
                  </a:lnTo>
                  <a:lnTo>
                    <a:pt x="899" y="202"/>
                  </a:lnTo>
                  <a:lnTo>
                    <a:pt x="914" y="216"/>
                  </a:lnTo>
                  <a:lnTo>
                    <a:pt x="928" y="231"/>
                  </a:lnTo>
                  <a:lnTo>
                    <a:pt x="941" y="248"/>
                  </a:lnTo>
                  <a:lnTo>
                    <a:pt x="955" y="263"/>
                  </a:lnTo>
                  <a:lnTo>
                    <a:pt x="966" y="282"/>
                  </a:lnTo>
                  <a:lnTo>
                    <a:pt x="978" y="298"/>
                  </a:lnTo>
                  <a:lnTo>
                    <a:pt x="989" y="317"/>
                  </a:lnTo>
                  <a:lnTo>
                    <a:pt x="999" y="336"/>
                  </a:lnTo>
                  <a:lnTo>
                    <a:pt x="1007" y="356"/>
                  </a:lnTo>
                  <a:lnTo>
                    <a:pt x="1015" y="376"/>
                  </a:lnTo>
                  <a:lnTo>
                    <a:pt x="1024" y="395"/>
                  </a:lnTo>
                  <a:lnTo>
                    <a:pt x="1031" y="416"/>
                  </a:lnTo>
                  <a:lnTo>
                    <a:pt x="1038" y="437"/>
                  </a:lnTo>
                  <a:lnTo>
                    <a:pt x="1043" y="458"/>
                  </a:lnTo>
                  <a:lnTo>
                    <a:pt x="1053" y="500"/>
                  </a:lnTo>
                  <a:lnTo>
                    <a:pt x="1060" y="544"/>
                  </a:lnTo>
                  <a:lnTo>
                    <a:pt x="1043" y="534"/>
                  </a:lnTo>
                  <a:lnTo>
                    <a:pt x="1025" y="526"/>
                  </a:lnTo>
                  <a:lnTo>
                    <a:pt x="1007" y="519"/>
                  </a:lnTo>
                  <a:lnTo>
                    <a:pt x="987" y="512"/>
                  </a:lnTo>
                  <a:lnTo>
                    <a:pt x="968" y="506"/>
                  </a:lnTo>
                  <a:lnTo>
                    <a:pt x="947" y="503"/>
                  </a:lnTo>
                  <a:lnTo>
                    <a:pt x="927" y="500"/>
                  </a:lnTo>
                  <a:lnTo>
                    <a:pt x="905" y="500"/>
                  </a:lnTo>
                  <a:lnTo>
                    <a:pt x="896" y="500"/>
                  </a:lnTo>
                  <a:lnTo>
                    <a:pt x="886" y="503"/>
                  </a:lnTo>
                  <a:lnTo>
                    <a:pt x="879" y="507"/>
                  </a:lnTo>
                  <a:lnTo>
                    <a:pt x="871" y="513"/>
                  </a:lnTo>
                  <a:lnTo>
                    <a:pt x="865" y="521"/>
                  </a:lnTo>
                  <a:lnTo>
                    <a:pt x="861" y="528"/>
                  </a:lnTo>
                  <a:lnTo>
                    <a:pt x="858" y="538"/>
                  </a:lnTo>
                  <a:lnTo>
                    <a:pt x="858" y="547"/>
                  </a:lnTo>
                  <a:lnTo>
                    <a:pt x="858" y="1033"/>
                  </a:lnTo>
                  <a:lnTo>
                    <a:pt x="858" y="1043"/>
                  </a:lnTo>
                  <a:lnTo>
                    <a:pt x="861" y="1052"/>
                  </a:lnTo>
                  <a:lnTo>
                    <a:pt x="865" y="1060"/>
                  </a:lnTo>
                  <a:lnTo>
                    <a:pt x="871" y="1067"/>
                  </a:lnTo>
                  <a:lnTo>
                    <a:pt x="879" y="1073"/>
                  </a:lnTo>
                  <a:lnTo>
                    <a:pt x="886" y="1077"/>
                  </a:lnTo>
                  <a:lnTo>
                    <a:pt x="896" y="1080"/>
                  </a:lnTo>
                  <a:lnTo>
                    <a:pt x="905" y="1081"/>
                  </a:lnTo>
                  <a:lnTo>
                    <a:pt x="920" y="1080"/>
                  </a:lnTo>
                  <a:lnTo>
                    <a:pt x="935" y="1080"/>
                  </a:lnTo>
                  <a:lnTo>
                    <a:pt x="949" y="1077"/>
                  </a:lnTo>
                  <a:lnTo>
                    <a:pt x="964" y="1074"/>
                  </a:lnTo>
                  <a:lnTo>
                    <a:pt x="978" y="1071"/>
                  </a:lnTo>
                  <a:lnTo>
                    <a:pt x="992" y="1067"/>
                  </a:lnTo>
                  <a:lnTo>
                    <a:pt x="1006" y="1063"/>
                  </a:lnTo>
                  <a:lnTo>
                    <a:pt x="1018" y="1057"/>
                  </a:lnTo>
                  <a:lnTo>
                    <a:pt x="1043" y="1046"/>
                  </a:lnTo>
                  <a:lnTo>
                    <a:pt x="1067" y="1030"/>
                  </a:lnTo>
                  <a:lnTo>
                    <a:pt x="1090" y="1014"/>
                  </a:lnTo>
                  <a:lnTo>
                    <a:pt x="1111" y="995"/>
                  </a:lnTo>
                  <a:lnTo>
                    <a:pt x="1129" y="974"/>
                  </a:lnTo>
                  <a:lnTo>
                    <a:pt x="1146" y="952"/>
                  </a:lnTo>
                  <a:lnTo>
                    <a:pt x="1161" y="928"/>
                  </a:lnTo>
                  <a:lnTo>
                    <a:pt x="1172" y="903"/>
                  </a:lnTo>
                  <a:lnTo>
                    <a:pt x="1178" y="890"/>
                  </a:lnTo>
                  <a:lnTo>
                    <a:pt x="1182" y="876"/>
                  </a:lnTo>
                  <a:lnTo>
                    <a:pt x="1187" y="862"/>
                  </a:lnTo>
                  <a:lnTo>
                    <a:pt x="1189" y="848"/>
                  </a:lnTo>
                  <a:lnTo>
                    <a:pt x="1192" y="834"/>
                  </a:lnTo>
                  <a:lnTo>
                    <a:pt x="1194" y="820"/>
                  </a:lnTo>
                  <a:lnTo>
                    <a:pt x="1195" y="805"/>
                  </a:lnTo>
                  <a:lnTo>
                    <a:pt x="1196" y="791"/>
                  </a:lnTo>
                  <a:lnTo>
                    <a:pt x="1195" y="772"/>
                  </a:lnTo>
                  <a:lnTo>
                    <a:pt x="1194" y="754"/>
                  </a:lnTo>
                  <a:lnTo>
                    <a:pt x="1191" y="737"/>
                  </a:lnTo>
                  <a:lnTo>
                    <a:pt x="1187" y="721"/>
                  </a:lnTo>
                  <a:lnTo>
                    <a:pt x="1182" y="704"/>
                  </a:lnTo>
                  <a:lnTo>
                    <a:pt x="1177" y="688"/>
                  </a:lnTo>
                  <a:lnTo>
                    <a:pt x="1171" y="671"/>
                  </a:lnTo>
                  <a:lnTo>
                    <a:pt x="1163" y="656"/>
                  </a:lnTo>
                  <a:close/>
                  <a:moveTo>
                    <a:pt x="243" y="601"/>
                  </a:moveTo>
                  <a:lnTo>
                    <a:pt x="243" y="980"/>
                  </a:lnTo>
                  <a:lnTo>
                    <a:pt x="227" y="974"/>
                  </a:lnTo>
                  <a:lnTo>
                    <a:pt x="212" y="969"/>
                  </a:lnTo>
                  <a:lnTo>
                    <a:pt x="198" y="962"/>
                  </a:lnTo>
                  <a:lnTo>
                    <a:pt x="184" y="953"/>
                  </a:lnTo>
                  <a:lnTo>
                    <a:pt x="170" y="945"/>
                  </a:lnTo>
                  <a:lnTo>
                    <a:pt x="158" y="934"/>
                  </a:lnTo>
                  <a:lnTo>
                    <a:pt x="147" y="922"/>
                  </a:lnTo>
                  <a:lnTo>
                    <a:pt x="136" y="911"/>
                  </a:lnTo>
                  <a:lnTo>
                    <a:pt x="128" y="899"/>
                  </a:lnTo>
                  <a:lnTo>
                    <a:pt x="119" y="885"/>
                  </a:lnTo>
                  <a:lnTo>
                    <a:pt x="112" y="871"/>
                  </a:lnTo>
                  <a:lnTo>
                    <a:pt x="105" y="855"/>
                  </a:lnTo>
                  <a:lnTo>
                    <a:pt x="101" y="840"/>
                  </a:lnTo>
                  <a:lnTo>
                    <a:pt x="97" y="823"/>
                  </a:lnTo>
                  <a:lnTo>
                    <a:pt x="95" y="807"/>
                  </a:lnTo>
                  <a:lnTo>
                    <a:pt x="94" y="791"/>
                  </a:lnTo>
                  <a:lnTo>
                    <a:pt x="95" y="774"/>
                  </a:lnTo>
                  <a:lnTo>
                    <a:pt x="97" y="757"/>
                  </a:lnTo>
                  <a:lnTo>
                    <a:pt x="101" y="740"/>
                  </a:lnTo>
                  <a:lnTo>
                    <a:pt x="105" y="725"/>
                  </a:lnTo>
                  <a:lnTo>
                    <a:pt x="112" y="711"/>
                  </a:lnTo>
                  <a:lnTo>
                    <a:pt x="119" y="695"/>
                  </a:lnTo>
                  <a:lnTo>
                    <a:pt x="128" y="683"/>
                  </a:lnTo>
                  <a:lnTo>
                    <a:pt x="136" y="669"/>
                  </a:lnTo>
                  <a:lnTo>
                    <a:pt x="147" y="657"/>
                  </a:lnTo>
                  <a:lnTo>
                    <a:pt x="158" y="646"/>
                  </a:lnTo>
                  <a:lnTo>
                    <a:pt x="170" y="636"/>
                  </a:lnTo>
                  <a:lnTo>
                    <a:pt x="184" y="627"/>
                  </a:lnTo>
                  <a:lnTo>
                    <a:pt x="198" y="618"/>
                  </a:lnTo>
                  <a:lnTo>
                    <a:pt x="212" y="611"/>
                  </a:lnTo>
                  <a:lnTo>
                    <a:pt x="227" y="606"/>
                  </a:lnTo>
                  <a:lnTo>
                    <a:pt x="243" y="601"/>
                  </a:lnTo>
                  <a:close/>
                  <a:moveTo>
                    <a:pt x="952" y="980"/>
                  </a:moveTo>
                  <a:lnTo>
                    <a:pt x="952" y="601"/>
                  </a:lnTo>
                  <a:lnTo>
                    <a:pt x="969" y="606"/>
                  </a:lnTo>
                  <a:lnTo>
                    <a:pt x="983" y="611"/>
                  </a:lnTo>
                  <a:lnTo>
                    <a:pt x="999" y="618"/>
                  </a:lnTo>
                  <a:lnTo>
                    <a:pt x="1011" y="627"/>
                  </a:lnTo>
                  <a:lnTo>
                    <a:pt x="1025" y="636"/>
                  </a:lnTo>
                  <a:lnTo>
                    <a:pt x="1036" y="646"/>
                  </a:lnTo>
                  <a:lnTo>
                    <a:pt x="1048" y="657"/>
                  </a:lnTo>
                  <a:lnTo>
                    <a:pt x="1059" y="669"/>
                  </a:lnTo>
                  <a:lnTo>
                    <a:pt x="1067" y="683"/>
                  </a:lnTo>
                  <a:lnTo>
                    <a:pt x="1076" y="695"/>
                  </a:lnTo>
                  <a:lnTo>
                    <a:pt x="1083" y="711"/>
                  </a:lnTo>
                  <a:lnTo>
                    <a:pt x="1090" y="725"/>
                  </a:lnTo>
                  <a:lnTo>
                    <a:pt x="1094" y="740"/>
                  </a:lnTo>
                  <a:lnTo>
                    <a:pt x="1098" y="757"/>
                  </a:lnTo>
                  <a:lnTo>
                    <a:pt x="1100" y="774"/>
                  </a:lnTo>
                  <a:lnTo>
                    <a:pt x="1101" y="791"/>
                  </a:lnTo>
                  <a:lnTo>
                    <a:pt x="1100" y="807"/>
                  </a:lnTo>
                  <a:lnTo>
                    <a:pt x="1098" y="823"/>
                  </a:lnTo>
                  <a:lnTo>
                    <a:pt x="1094" y="840"/>
                  </a:lnTo>
                  <a:lnTo>
                    <a:pt x="1090" y="855"/>
                  </a:lnTo>
                  <a:lnTo>
                    <a:pt x="1083" y="871"/>
                  </a:lnTo>
                  <a:lnTo>
                    <a:pt x="1076" y="885"/>
                  </a:lnTo>
                  <a:lnTo>
                    <a:pt x="1067" y="899"/>
                  </a:lnTo>
                  <a:lnTo>
                    <a:pt x="1059" y="911"/>
                  </a:lnTo>
                  <a:lnTo>
                    <a:pt x="1048" y="922"/>
                  </a:lnTo>
                  <a:lnTo>
                    <a:pt x="1036" y="934"/>
                  </a:lnTo>
                  <a:lnTo>
                    <a:pt x="1025" y="945"/>
                  </a:lnTo>
                  <a:lnTo>
                    <a:pt x="1011" y="953"/>
                  </a:lnTo>
                  <a:lnTo>
                    <a:pt x="999" y="962"/>
                  </a:lnTo>
                  <a:lnTo>
                    <a:pt x="983" y="969"/>
                  </a:lnTo>
                  <a:lnTo>
                    <a:pt x="969" y="974"/>
                  </a:lnTo>
                  <a:lnTo>
                    <a:pt x="952" y="980"/>
                  </a:lnTo>
                  <a:close/>
                </a:path>
              </a:pathLst>
            </a:custGeom>
            <a:solidFill>
              <a:srgbClr val="EDE201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40"/>
              <a:endParaRPr lang="en-US" sz="240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240CB6DA-498D-4DBE-AB38-2373800BEECE}"/>
              </a:ext>
            </a:extLst>
          </p:cNvPr>
          <p:cNvGrpSpPr/>
          <p:nvPr/>
        </p:nvGrpSpPr>
        <p:grpSpPr>
          <a:xfrm>
            <a:off x="8636001" y="1638301"/>
            <a:ext cx="2743200" cy="2197100"/>
            <a:chOff x="6477001" y="1228725"/>
            <a:chExt cx="2057400" cy="1647825"/>
          </a:xfrm>
        </p:grpSpPr>
        <p:sp>
          <p:nvSpPr>
            <p:cNvPr id="73" name="Oval 46">
              <a:extLst>
                <a:ext uri="{FF2B5EF4-FFF2-40B4-BE49-F238E27FC236}">
                  <a16:creationId xmlns:a16="http://schemas.microsoft.com/office/drawing/2014/main" id="{B189EFC0-03D4-4758-AC89-F8CED26735D2}"/>
                </a:ext>
              </a:extLst>
            </p:cNvPr>
            <p:cNvSpPr/>
            <p:nvPr/>
          </p:nvSpPr>
          <p:spPr>
            <a:xfrm>
              <a:off x="7128714" y="1228725"/>
              <a:ext cx="815136" cy="815136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40"/>
              <a:endParaRPr lang="id-ID" sz="240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Oval 153">
              <a:extLst>
                <a:ext uri="{FF2B5EF4-FFF2-40B4-BE49-F238E27FC236}">
                  <a16:creationId xmlns:a16="http://schemas.microsoft.com/office/drawing/2014/main" id="{407ECCBE-1D49-4C05-B65C-6DA41D768D16}"/>
                </a:ext>
              </a:extLst>
            </p:cNvPr>
            <p:cNvSpPr/>
            <p:nvPr/>
          </p:nvSpPr>
          <p:spPr>
            <a:xfrm>
              <a:off x="7086600" y="1232642"/>
              <a:ext cx="815136" cy="8151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40"/>
              <a:endParaRPr lang="id-ID" sz="24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Text Placeholder 10">
              <a:extLst>
                <a:ext uri="{FF2B5EF4-FFF2-40B4-BE49-F238E27FC236}">
                  <a16:creationId xmlns:a16="http://schemas.microsoft.com/office/drawing/2014/main" id="{601E59E5-EBF6-49A4-9E8B-F48C7B3D8091}"/>
                </a:ext>
              </a:extLst>
            </p:cNvPr>
            <p:cNvSpPr txBox="1">
              <a:spLocks/>
            </p:cNvSpPr>
            <p:nvPr/>
          </p:nvSpPr>
          <p:spPr>
            <a:xfrm>
              <a:off x="6477003" y="2382592"/>
              <a:ext cx="2057398" cy="493958"/>
            </a:xfrm>
            <a:prstGeom prst="rect">
              <a:avLst/>
            </a:prstGeom>
          </p:spPr>
          <p:txBody>
            <a:bodyPr anchor="t"/>
            <a:lstStyle>
              <a:lvl1pPr marL="0" indent="0" algn="just" defTabSz="914400" rtl="0" eaLnBrk="1" latinLnBrk="0" hangingPunct="1">
                <a:lnSpc>
                  <a:spcPct val="150000"/>
                </a:lnSpc>
                <a:spcBef>
                  <a:spcPct val="20000"/>
                </a:spcBef>
                <a:buFont typeface="Arial" pitchFamily="34" charset="0"/>
                <a:buNone/>
                <a:defRPr sz="105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itchFamily="34" charset="0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9140">
                <a:lnSpc>
                  <a:spcPct val="130000"/>
                </a:lnSpc>
              </a:pPr>
              <a:endParaRPr lang="en-US" sz="24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Text Placeholder 11">
              <a:extLst>
                <a:ext uri="{FF2B5EF4-FFF2-40B4-BE49-F238E27FC236}">
                  <a16:creationId xmlns:a16="http://schemas.microsoft.com/office/drawing/2014/main" id="{741504A1-5076-474F-9286-E14BD426601C}"/>
                </a:ext>
              </a:extLst>
            </p:cNvPr>
            <p:cNvSpPr txBox="1">
              <a:spLocks/>
            </p:cNvSpPr>
            <p:nvPr/>
          </p:nvSpPr>
          <p:spPr>
            <a:xfrm>
              <a:off x="6477001" y="2176718"/>
              <a:ext cx="2057399" cy="245820"/>
            </a:xfrm>
            <a:prstGeom prst="rect">
              <a:avLst/>
            </a:prstGeom>
          </p:spPr>
          <p:txBody>
            <a:bodyPr anchor="ctr"/>
            <a:lstStyle>
              <a:lvl1pPr marL="0" indent="0" algn="l" defTabSz="914400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 pitchFamily="34" charset="0"/>
                <a:buNone/>
                <a:defRPr sz="1400" b="0" kern="1200">
                  <a:solidFill>
                    <a:schemeClr val="accent4"/>
                  </a:solidFill>
                  <a:latin typeface="Sen" pitchFamily="50" charset="0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9140"/>
              <a:r>
                <a:rPr lang="zh-CN" altLang="en-US" sz="2400" b="1" dirty="0">
                  <a:solidFill>
                    <a:srgbClr val="92D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为大家服务</a:t>
              </a:r>
              <a:endParaRPr lang="en-US" sz="2400" b="1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Freeform 53">
              <a:extLst>
                <a:ext uri="{FF2B5EF4-FFF2-40B4-BE49-F238E27FC236}">
                  <a16:creationId xmlns:a16="http://schemas.microsoft.com/office/drawing/2014/main" id="{54BF252D-3BB4-4B0F-83CF-E2A62E93AB7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43316" y="1487606"/>
              <a:ext cx="324772" cy="314951"/>
            </a:xfrm>
            <a:custGeom>
              <a:avLst/>
              <a:gdLst>
                <a:gd name="T0" fmla="*/ 272 w 1390"/>
                <a:gd name="T1" fmla="*/ 63 h 1349"/>
                <a:gd name="T2" fmla="*/ 59 w 1390"/>
                <a:gd name="T3" fmla="*/ 1 h 1349"/>
                <a:gd name="T4" fmla="*/ 22 w 1390"/>
                <a:gd name="T5" fmla="*/ 7 h 1349"/>
                <a:gd name="T6" fmla="*/ 1 w 1390"/>
                <a:gd name="T7" fmla="*/ 36 h 1349"/>
                <a:gd name="T8" fmla="*/ 7 w 1390"/>
                <a:gd name="T9" fmla="*/ 73 h 1349"/>
                <a:gd name="T10" fmla="*/ 36 w 1390"/>
                <a:gd name="T11" fmla="*/ 94 h 1349"/>
                <a:gd name="T12" fmla="*/ 603 w 1390"/>
                <a:gd name="T13" fmla="*/ 1151 h 1349"/>
                <a:gd name="T14" fmla="*/ 600 w 1390"/>
                <a:gd name="T15" fmla="*/ 1224 h 1349"/>
                <a:gd name="T16" fmla="*/ 624 w 1390"/>
                <a:gd name="T17" fmla="*/ 1280 h 1349"/>
                <a:gd name="T18" fmla="*/ 668 w 1390"/>
                <a:gd name="T19" fmla="*/ 1322 h 1349"/>
                <a:gd name="T20" fmla="*/ 724 w 1390"/>
                <a:gd name="T21" fmla="*/ 1346 h 1349"/>
                <a:gd name="T22" fmla="*/ 787 w 1390"/>
                <a:gd name="T23" fmla="*/ 1346 h 1349"/>
                <a:gd name="T24" fmla="*/ 843 w 1390"/>
                <a:gd name="T25" fmla="*/ 1322 h 1349"/>
                <a:gd name="T26" fmla="*/ 885 w 1390"/>
                <a:gd name="T27" fmla="*/ 1280 h 1349"/>
                <a:gd name="T28" fmla="*/ 909 w 1390"/>
                <a:gd name="T29" fmla="*/ 1224 h 1349"/>
                <a:gd name="T30" fmla="*/ 909 w 1390"/>
                <a:gd name="T31" fmla="*/ 1160 h 1349"/>
                <a:gd name="T32" fmla="*/ 1066 w 1390"/>
                <a:gd name="T33" fmla="*/ 1146 h 1349"/>
                <a:gd name="T34" fmla="*/ 1059 w 1390"/>
                <a:gd name="T35" fmla="*/ 1209 h 1349"/>
                <a:gd name="T36" fmla="*/ 1077 w 1390"/>
                <a:gd name="T37" fmla="*/ 1268 h 1349"/>
                <a:gd name="T38" fmla="*/ 1116 w 1390"/>
                <a:gd name="T39" fmla="*/ 1314 h 1349"/>
                <a:gd name="T40" fmla="*/ 1170 w 1390"/>
                <a:gd name="T41" fmla="*/ 1342 h 1349"/>
                <a:gd name="T42" fmla="*/ 1233 w 1390"/>
                <a:gd name="T43" fmla="*/ 1349 h 1349"/>
                <a:gd name="T44" fmla="*/ 1292 w 1390"/>
                <a:gd name="T45" fmla="*/ 1331 h 1349"/>
                <a:gd name="T46" fmla="*/ 1338 w 1390"/>
                <a:gd name="T47" fmla="*/ 1293 h 1349"/>
                <a:gd name="T48" fmla="*/ 1366 w 1390"/>
                <a:gd name="T49" fmla="*/ 1240 h 1349"/>
                <a:gd name="T50" fmla="*/ 1373 w 1390"/>
                <a:gd name="T51" fmla="*/ 1176 h 1349"/>
                <a:gd name="T52" fmla="*/ 1355 w 1390"/>
                <a:gd name="T53" fmla="*/ 1118 h 1349"/>
                <a:gd name="T54" fmla="*/ 1317 w 1390"/>
                <a:gd name="T55" fmla="*/ 1071 h 1349"/>
                <a:gd name="T56" fmla="*/ 1264 w 1390"/>
                <a:gd name="T57" fmla="*/ 1042 h 1349"/>
                <a:gd name="T58" fmla="*/ 687 w 1390"/>
                <a:gd name="T59" fmla="*/ 1035 h 1349"/>
                <a:gd name="T60" fmla="*/ 1360 w 1390"/>
                <a:gd name="T61" fmla="*/ 878 h 1349"/>
                <a:gd name="T62" fmla="*/ 1387 w 1390"/>
                <a:gd name="T63" fmla="*/ 852 h 1349"/>
                <a:gd name="T64" fmla="*/ 1390 w 1390"/>
                <a:gd name="T65" fmla="*/ 247 h 1349"/>
                <a:gd name="T66" fmla="*/ 1369 w 1390"/>
                <a:gd name="T67" fmla="*/ 217 h 1349"/>
                <a:gd name="T68" fmla="*/ 1216 w 1390"/>
                <a:gd name="T69" fmla="*/ 1130 h 1349"/>
                <a:gd name="T70" fmla="*/ 1261 w 1390"/>
                <a:gd name="T71" fmla="*/ 1148 h 1349"/>
                <a:gd name="T72" fmla="*/ 1279 w 1390"/>
                <a:gd name="T73" fmla="*/ 1192 h 1349"/>
                <a:gd name="T74" fmla="*/ 1261 w 1390"/>
                <a:gd name="T75" fmla="*/ 1237 h 1349"/>
                <a:gd name="T76" fmla="*/ 1216 w 1390"/>
                <a:gd name="T77" fmla="*/ 1255 h 1349"/>
                <a:gd name="T78" fmla="*/ 1172 w 1390"/>
                <a:gd name="T79" fmla="*/ 1237 h 1349"/>
                <a:gd name="T80" fmla="*/ 1154 w 1390"/>
                <a:gd name="T81" fmla="*/ 1192 h 1349"/>
                <a:gd name="T82" fmla="*/ 1172 w 1390"/>
                <a:gd name="T83" fmla="*/ 1148 h 1349"/>
                <a:gd name="T84" fmla="*/ 1216 w 1390"/>
                <a:gd name="T85" fmla="*/ 1130 h 1349"/>
                <a:gd name="T86" fmla="*/ 790 w 1390"/>
                <a:gd name="T87" fmla="*/ 1140 h 1349"/>
                <a:gd name="T88" fmla="*/ 816 w 1390"/>
                <a:gd name="T89" fmla="*/ 1179 h 1349"/>
                <a:gd name="T90" fmla="*/ 806 w 1390"/>
                <a:gd name="T91" fmla="*/ 1227 h 1349"/>
                <a:gd name="T92" fmla="*/ 767 w 1390"/>
                <a:gd name="T93" fmla="*/ 1254 h 1349"/>
                <a:gd name="T94" fmla="*/ 721 w 1390"/>
                <a:gd name="T95" fmla="*/ 1244 h 1349"/>
                <a:gd name="T96" fmla="*/ 694 w 1390"/>
                <a:gd name="T97" fmla="*/ 1205 h 1349"/>
                <a:gd name="T98" fmla="*/ 704 w 1390"/>
                <a:gd name="T99" fmla="*/ 1157 h 1349"/>
                <a:gd name="T100" fmla="*/ 742 w 1390"/>
                <a:gd name="T101" fmla="*/ 1132 h 1349"/>
                <a:gd name="T102" fmla="*/ 969 w 1390"/>
                <a:gd name="T103" fmla="*/ 499 h 1349"/>
                <a:gd name="T104" fmla="*/ 940 w 1390"/>
                <a:gd name="T105" fmla="*/ 519 h 1349"/>
                <a:gd name="T106" fmla="*/ 933 w 1390"/>
                <a:gd name="T107" fmla="*/ 555 h 1349"/>
                <a:gd name="T108" fmla="*/ 952 w 1390"/>
                <a:gd name="T109" fmla="*/ 585 h 1349"/>
                <a:gd name="T110" fmla="*/ 1295 w 1390"/>
                <a:gd name="T111" fmla="*/ 593 h 1349"/>
                <a:gd name="T112" fmla="*/ 1295 w 1390"/>
                <a:gd name="T113" fmla="*/ 304 h 1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90" h="1349">
                  <a:moveTo>
                    <a:pt x="1342" y="209"/>
                  </a:moveTo>
                  <a:lnTo>
                    <a:pt x="337" y="209"/>
                  </a:lnTo>
                  <a:lnTo>
                    <a:pt x="278" y="73"/>
                  </a:lnTo>
                  <a:lnTo>
                    <a:pt x="272" y="63"/>
                  </a:lnTo>
                  <a:lnTo>
                    <a:pt x="265" y="56"/>
                  </a:lnTo>
                  <a:lnTo>
                    <a:pt x="255" y="49"/>
                  </a:lnTo>
                  <a:lnTo>
                    <a:pt x="245" y="45"/>
                  </a:lnTo>
                  <a:lnTo>
                    <a:pt x="59" y="1"/>
                  </a:lnTo>
                  <a:lnTo>
                    <a:pt x="49" y="0"/>
                  </a:lnTo>
                  <a:lnTo>
                    <a:pt x="39" y="1"/>
                  </a:lnTo>
                  <a:lnTo>
                    <a:pt x="31" y="3"/>
                  </a:lnTo>
                  <a:lnTo>
                    <a:pt x="22" y="7"/>
                  </a:lnTo>
                  <a:lnTo>
                    <a:pt x="15" y="12"/>
                  </a:lnTo>
                  <a:lnTo>
                    <a:pt x="10" y="19"/>
                  </a:lnTo>
                  <a:lnTo>
                    <a:pt x="4" y="28"/>
                  </a:lnTo>
                  <a:lnTo>
                    <a:pt x="1" y="36"/>
                  </a:lnTo>
                  <a:lnTo>
                    <a:pt x="0" y="46"/>
                  </a:lnTo>
                  <a:lnTo>
                    <a:pt x="0" y="56"/>
                  </a:lnTo>
                  <a:lnTo>
                    <a:pt x="3" y="64"/>
                  </a:lnTo>
                  <a:lnTo>
                    <a:pt x="7" y="73"/>
                  </a:lnTo>
                  <a:lnTo>
                    <a:pt x="13" y="80"/>
                  </a:lnTo>
                  <a:lnTo>
                    <a:pt x="20" y="87"/>
                  </a:lnTo>
                  <a:lnTo>
                    <a:pt x="28" y="91"/>
                  </a:lnTo>
                  <a:lnTo>
                    <a:pt x="36" y="94"/>
                  </a:lnTo>
                  <a:lnTo>
                    <a:pt x="201" y="133"/>
                  </a:lnTo>
                  <a:lnTo>
                    <a:pt x="619" y="1115"/>
                  </a:lnTo>
                  <a:lnTo>
                    <a:pt x="609" y="1133"/>
                  </a:lnTo>
                  <a:lnTo>
                    <a:pt x="603" y="1151"/>
                  </a:lnTo>
                  <a:lnTo>
                    <a:pt x="599" y="1171"/>
                  </a:lnTo>
                  <a:lnTo>
                    <a:pt x="597" y="1192"/>
                  </a:lnTo>
                  <a:lnTo>
                    <a:pt x="599" y="1209"/>
                  </a:lnTo>
                  <a:lnTo>
                    <a:pt x="600" y="1224"/>
                  </a:lnTo>
                  <a:lnTo>
                    <a:pt x="604" y="1240"/>
                  </a:lnTo>
                  <a:lnTo>
                    <a:pt x="610" y="1254"/>
                  </a:lnTo>
                  <a:lnTo>
                    <a:pt x="617" y="1268"/>
                  </a:lnTo>
                  <a:lnTo>
                    <a:pt x="624" y="1280"/>
                  </a:lnTo>
                  <a:lnTo>
                    <a:pt x="634" y="1293"/>
                  </a:lnTo>
                  <a:lnTo>
                    <a:pt x="644" y="1303"/>
                  </a:lnTo>
                  <a:lnTo>
                    <a:pt x="655" y="1314"/>
                  </a:lnTo>
                  <a:lnTo>
                    <a:pt x="668" y="1322"/>
                  </a:lnTo>
                  <a:lnTo>
                    <a:pt x="680" y="1331"/>
                  </a:lnTo>
                  <a:lnTo>
                    <a:pt x="694" y="1338"/>
                  </a:lnTo>
                  <a:lnTo>
                    <a:pt x="708" y="1342"/>
                  </a:lnTo>
                  <a:lnTo>
                    <a:pt x="724" y="1346"/>
                  </a:lnTo>
                  <a:lnTo>
                    <a:pt x="739" y="1349"/>
                  </a:lnTo>
                  <a:lnTo>
                    <a:pt x="755" y="1349"/>
                  </a:lnTo>
                  <a:lnTo>
                    <a:pt x="771" y="1349"/>
                  </a:lnTo>
                  <a:lnTo>
                    <a:pt x="787" y="1346"/>
                  </a:lnTo>
                  <a:lnTo>
                    <a:pt x="802" y="1342"/>
                  </a:lnTo>
                  <a:lnTo>
                    <a:pt x="816" y="1338"/>
                  </a:lnTo>
                  <a:lnTo>
                    <a:pt x="830" y="1331"/>
                  </a:lnTo>
                  <a:lnTo>
                    <a:pt x="843" y="1322"/>
                  </a:lnTo>
                  <a:lnTo>
                    <a:pt x="856" y="1314"/>
                  </a:lnTo>
                  <a:lnTo>
                    <a:pt x="867" y="1303"/>
                  </a:lnTo>
                  <a:lnTo>
                    <a:pt x="877" y="1293"/>
                  </a:lnTo>
                  <a:lnTo>
                    <a:pt x="885" y="1280"/>
                  </a:lnTo>
                  <a:lnTo>
                    <a:pt x="893" y="1268"/>
                  </a:lnTo>
                  <a:lnTo>
                    <a:pt x="900" y="1254"/>
                  </a:lnTo>
                  <a:lnTo>
                    <a:pt x="905" y="1240"/>
                  </a:lnTo>
                  <a:lnTo>
                    <a:pt x="909" y="1224"/>
                  </a:lnTo>
                  <a:lnTo>
                    <a:pt x="912" y="1209"/>
                  </a:lnTo>
                  <a:lnTo>
                    <a:pt x="913" y="1192"/>
                  </a:lnTo>
                  <a:lnTo>
                    <a:pt x="912" y="1176"/>
                  </a:lnTo>
                  <a:lnTo>
                    <a:pt x="909" y="1160"/>
                  </a:lnTo>
                  <a:lnTo>
                    <a:pt x="905" y="1146"/>
                  </a:lnTo>
                  <a:lnTo>
                    <a:pt x="900" y="1130"/>
                  </a:lnTo>
                  <a:lnTo>
                    <a:pt x="1072" y="1130"/>
                  </a:lnTo>
                  <a:lnTo>
                    <a:pt x="1066" y="1146"/>
                  </a:lnTo>
                  <a:lnTo>
                    <a:pt x="1062" y="1160"/>
                  </a:lnTo>
                  <a:lnTo>
                    <a:pt x="1059" y="1176"/>
                  </a:lnTo>
                  <a:lnTo>
                    <a:pt x="1059" y="1192"/>
                  </a:lnTo>
                  <a:lnTo>
                    <a:pt x="1059" y="1209"/>
                  </a:lnTo>
                  <a:lnTo>
                    <a:pt x="1062" y="1224"/>
                  </a:lnTo>
                  <a:lnTo>
                    <a:pt x="1066" y="1240"/>
                  </a:lnTo>
                  <a:lnTo>
                    <a:pt x="1072" y="1254"/>
                  </a:lnTo>
                  <a:lnTo>
                    <a:pt x="1077" y="1268"/>
                  </a:lnTo>
                  <a:lnTo>
                    <a:pt x="1086" y="1280"/>
                  </a:lnTo>
                  <a:lnTo>
                    <a:pt x="1095" y="1293"/>
                  </a:lnTo>
                  <a:lnTo>
                    <a:pt x="1105" y="1303"/>
                  </a:lnTo>
                  <a:lnTo>
                    <a:pt x="1116" y="1314"/>
                  </a:lnTo>
                  <a:lnTo>
                    <a:pt x="1128" y="1322"/>
                  </a:lnTo>
                  <a:lnTo>
                    <a:pt x="1142" y="1331"/>
                  </a:lnTo>
                  <a:lnTo>
                    <a:pt x="1156" y="1338"/>
                  </a:lnTo>
                  <a:lnTo>
                    <a:pt x="1170" y="1342"/>
                  </a:lnTo>
                  <a:lnTo>
                    <a:pt x="1185" y="1346"/>
                  </a:lnTo>
                  <a:lnTo>
                    <a:pt x="1201" y="1349"/>
                  </a:lnTo>
                  <a:lnTo>
                    <a:pt x="1216" y="1349"/>
                  </a:lnTo>
                  <a:lnTo>
                    <a:pt x="1233" y="1349"/>
                  </a:lnTo>
                  <a:lnTo>
                    <a:pt x="1248" y="1346"/>
                  </a:lnTo>
                  <a:lnTo>
                    <a:pt x="1264" y="1342"/>
                  </a:lnTo>
                  <a:lnTo>
                    <a:pt x="1278" y="1338"/>
                  </a:lnTo>
                  <a:lnTo>
                    <a:pt x="1292" y="1331"/>
                  </a:lnTo>
                  <a:lnTo>
                    <a:pt x="1304" y="1322"/>
                  </a:lnTo>
                  <a:lnTo>
                    <a:pt x="1317" y="1314"/>
                  </a:lnTo>
                  <a:lnTo>
                    <a:pt x="1327" y="1303"/>
                  </a:lnTo>
                  <a:lnTo>
                    <a:pt x="1338" y="1293"/>
                  </a:lnTo>
                  <a:lnTo>
                    <a:pt x="1346" y="1280"/>
                  </a:lnTo>
                  <a:lnTo>
                    <a:pt x="1355" y="1268"/>
                  </a:lnTo>
                  <a:lnTo>
                    <a:pt x="1362" y="1254"/>
                  </a:lnTo>
                  <a:lnTo>
                    <a:pt x="1366" y="1240"/>
                  </a:lnTo>
                  <a:lnTo>
                    <a:pt x="1370" y="1224"/>
                  </a:lnTo>
                  <a:lnTo>
                    <a:pt x="1373" y="1209"/>
                  </a:lnTo>
                  <a:lnTo>
                    <a:pt x="1373" y="1192"/>
                  </a:lnTo>
                  <a:lnTo>
                    <a:pt x="1373" y="1176"/>
                  </a:lnTo>
                  <a:lnTo>
                    <a:pt x="1370" y="1161"/>
                  </a:lnTo>
                  <a:lnTo>
                    <a:pt x="1366" y="1146"/>
                  </a:lnTo>
                  <a:lnTo>
                    <a:pt x="1362" y="1130"/>
                  </a:lnTo>
                  <a:lnTo>
                    <a:pt x="1355" y="1118"/>
                  </a:lnTo>
                  <a:lnTo>
                    <a:pt x="1346" y="1104"/>
                  </a:lnTo>
                  <a:lnTo>
                    <a:pt x="1338" y="1092"/>
                  </a:lnTo>
                  <a:lnTo>
                    <a:pt x="1327" y="1081"/>
                  </a:lnTo>
                  <a:lnTo>
                    <a:pt x="1317" y="1071"/>
                  </a:lnTo>
                  <a:lnTo>
                    <a:pt x="1304" y="1061"/>
                  </a:lnTo>
                  <a:lnTo>
                    <a:pt x="1292" y="1053"/>
                  </a:lnTo>
                  <a:lnTo>
                    <a:pt x="1278" y="1047"/>
                  </a:lnTo>
                  <a:lnTo>
                    <a:pt x="1264" y="1042"/>
                  </a:lnTo>
                  <a:lnTo>
                    <a:pt x="1248" y="1038"/>
                  </a:lnTo>
                  <a:lnTo>
                    <a:pt x="1233" y="1035"/>
                  </a:lnTo>
                  <a:lnTo>
                    <a:pt x="1216" y="1035"/>
                  </a:lnTo>
                  <a:lnTo>
                    <a:pt x="687" y="1035"/>
                  </a:lnTo>
                  <a:lnTo>
                    <a:pt x="623" y="882"/>
                  </a:lnTo>
                  <a:lnTo>
                    <a:pt x="1342" y="882"/>
                  </a:lnTo>
                  <a:lnTo>
                    <a:pt x="1352" y="881"/>
                  </a:lnTo>
                  <a:lnTo>
                    <a:pt x="1360" y="878"/>
                  </a:lnTo>
                  <a:lnTo>
                    <a:pt x="1369" y="874"/>
                  </a:lnTo>
                  <a:lnTo>
                    <a:pt x="1376" y="868"/>
                  </a:lnTo>
                  <a:lnTo>
                    <a:pt x="1381" y="861"/>
                  </a:lnTo>
                  <a:lnTo>
                    <a:pt x="1387" y="852"/>
                  </a:lnTo>
                  <a:lnTo>
                    <a:pt x="1390" y="844"/>
                  </a:lnTo>
                  <a:lnTo>
                    <a:pt x="1390" y="834"/>
                  </a:lnTo>
                  <a:lnTo>
                    <a:pt x="1390" y="256"/>
                  </a:lnTo>
                  <a:lnTo>
                    <a:pt x="1390" y="247"/>
                  </a:lnTo>
                  <a:lnTo>
                    <a:pt x="1387" y="238"/>
                  </a:lnTo>
                  <a:lnTo>
                    <a:pt x="1381" y="230"/>
                  </a:lnTo>
                  <a:lnTo>
                    <a:pt x="1376" y="223"/>
                  </a:lnTo>
                  <a:lnTo>
                    <a:pt x="1369" y="217"/>
                  </a:lnTo>
                  <a:lnTo>
                    <a:pt x="1360" y="213"/>
                  </a:lnTo>
                  <a:lnTo>
                    <a:pt x="1352" y="210"/>
                  </a:lnTo>
                  <a:lnTo>
                    <a:pt x="1342" y="209"/>
                  </a:lnTo>
                  <a:close/>
                  <a:moveTo>
                    <a:pt x="1216" y="1130"/>
                  </a:moveTo>
                  <a:lnTo>
                    <a:pt x="1229" y="1132"/>
                  </a:lnTo>
                  <a:lnTo>
                    <a:pt x="1240" y="1134"/>
                  </a:lnTo>
                  <a:lnTo>
                    <a:pt x="1251" y="1140"/>
                  </a:lnTo>
                  <a:lnTo>
                    <a:pt x="1261" y="1148"/>
                  </a:lnTo>
                  <a:lnTo>
                    <a:pt x="1268" y="1157"/>
                  </a:lnTo>
                  <a:lnTo>
                    <a:pt x="1273" y="1168"/>
                  </a:lnTo>
                  <a:lnTo>
                    <a:pt x="1278" y="1179"/>
                  </a:lnTo>
                  <a:lnTo>
                    <a:pt x="1279" y="1192"/>
                  </a:lnTo>
                  <a:lnTo>
                    <a:pt x="1278" y="1205"/>
                  </a:lnTo>
                  <a:lnTo>
                    <a:pt x="1273" y="1216"/>
                  </a:lnTo>
                  <a:lnTo>
                    <a:pt x="1268" y="1227"/>
                  </a:lnTo>
                  <a:lnTo>
                    <a:pt x="1261" y="1237"/>
                  </a:lnTo>
                  <a:lnTo>
                    <a:pt x="1251" y="1244"/>
                  </a:lnTo>
                  <a:lnTo>
                    <a:pt x="1240" y="1249"/>
                  </a:lnTo>
                  <a:lnTo>
                    <a:pt x="1229" y="1254"/>
                  </a:lnTo>
                  <a:lnTo>
                    <a:pt x="1216" y="1255"/>
                  </a:lnTo>
                  <a:lnTo>
                    <a:pt x="1203" y="1254"/>
                  </a:lnTo>
                  <a:lnTo>
                    <a:pt x="1192" y="1249"/>
                  </a:lnTo>
                  <a:lnTo>
                    <a:pt x="1181" y="1244"/>
                  </a:lnTo>
                  <a:lnTo>
                    <a:pt x="1172" y="1237"/>
                  </a:lnTo>
                  <a:lnTo>
                    <a:pt x="1164" y="1227"/>
                  </a:lnTo>
                  <a:lnTo>
                    <a:pt x="1158" y="1216"/>
                  </a:lnTo>
                  <a:lnTo>
                    <a:pt x="1156" y="1205"/>
                  </a:lnTo>
                  <a:lnTo>
                    <a:pt x="1154" y="1192"/>
                  </a:lnTo>
                  <a:lnTo>
                    <a:pt x="1156" y="1179"/>
                  </a:lnTo>
                  <a:lnTo>
                    <a:pt x="1158" y="1168"/>
                  </a:lnTo>
                  <a:lnTo>
                    <a:pt x="1164" y="1157"/>
                  </a:lnTo>
                  <a:lnTo>
                    <a:pt x="1172" y="1148"/>
                  </a:lnTo>
                  <a:lnTo>
                    <a:pt x="1181" y="1140"/>
                  </a:lnTo>
                  <a:lnTo>
                    <a:pt x="1192" y="1134"/>
                  </a:lnTo>
                  <a:lnTo>
                    <a:pt x="1203" y="1132"/>
                  </a:lnTo>
                  <a:lnTo>
                    <a:pt x="1216" y="1130"/>
                  </a:lnTo>
                  <a:close/>
                  <a:moveTo>
                    <a:pt x="755" y="1130"/>
                  </a:moveTo>
                  <a:lnTo>
                    <a:pt x="767" y="1132"/>
                  </a:lnTo>
                  <a:lnTo>
                    <a:pt x="780" y="1134"/>
                  </a:lnTo>
                  <a:lnTo>
                    <a:pt x="790" y="1140"/>
                  </a:lnTo>
                  <a:lnTo>
                    <a:pt x="799" y="1148"/>
                  </a:lnTo>
                  <a:lnTo>
                    <a:pt x="806" y="1157"/>
                  </a:lnTo>
                  <a:lnTo>
                    <a:pt x="812" y="1168"/>
                  </a:lnTo>
                  <a:lnTo>
                    <a:pt x="816" y="1179"/>
                  </a:lnTo>
                  <a:lnTo>
                    <a:pt x="818" y="1192"/>
                  </a:lnTo>
                  <a:lnTo>
                    <a:pt x="816" y="1205"/>
                  </a:lnTo>
                  <a:lnTo>
                    <a:pt x="812" y="1216"/>
                  </a:lnTo>
                  <a:lnTo>
                    <a:pt x="806" y="1227"/>
                  </a:lnTo>
                  <a:lnTo>
                    <a:pt x="799" y="1237"/>
                  </a:lnTo>
                  <a:lnTo>
                    <a:pt x="790" y="1244"/>
                  </a:lnTo>
                  <a:lnTo>
                    <a:pt x="780" y="1249"/>
                  </a:lnTo>
                  <a:lnTo>
                    <a:pt x="767" y="1254"/>
                  </a:lnTo>
                  <a:lnTo>
                    <a:pt x="755" y="1255"/>
                  </a:lnTo>
                  <a:lnTo>
                    <a:pt x="742" y="1254"/>
                  </a:lnTo>
                  <a:lnTo>
                    <a:pt x="731" y="1249"/>
                  </a:lnTo>
                  <a:lnTo>
                    <a:pt x="721" y="1244"/>
                  </a:lnTo>
                  <a:lnTo>
                    <a:pt x="711" y="1237"/>
                  </a:lnTo>
                  <a:lnTo>
                    <a:pt x="704" y="1227"/>
                  </a:lnTo>
                  <a:lnTo>
                    <a:pt x="698" y="1216"/>
                  </a:lnTo>
                  <a:lnTo>
                    <a:pt x="694" y="1205"/>
                  </a:lnTo>
                  <a:lnTo>
                    <a:pt x="693" y="1192"/>
                  </a:lnTo>
                  <a:lnTo>
                    <a:pt x="694" y="1179"/>
                  </a:lnTo>
                  <a:lnTo>
                    <a:pt x="698" y="1168"/>
                  </a:lnTo>
                  <a:lnTo>
                    <a:pt x="704" y="1157"/>
                  </a:lnTo>
                  <a:lnTo>
                    <a:pt x="711" y="1148"/>
                  </a:lnTo>
                  <a:lnTo>
                    <a:pt x="721" y="1140"/>
                  </a:lnTo>
                  <a:lnTo>
                    <a:pt x="731" y="1134"/>
                  </a:lnTo>
                  <a:lnTo>
                    <a:pt x="742" y="1132"/>
                  </a:lnTo>
                  <a:lnTo>
                    <a:pt x="755" y="1130"/>
                  </a:lnTo>
                  <a:close/>
                  <a:moveTo>
                    <a:pt x="1295" y="498"/>
                  </a:moveTo>
                  <a:lnTo>
                    <a:pt x="979" y="498"/>
                  </a:lnTo>
                  <a:lnTo>
                    <a:pt x="969" y="499"/>
                  </a:lnTo>
                  <a:lnTo>
                    <a:pt x="961" y="502"/>
                  </a:lnTo>
                  <a:lnTo>
                    <a:pt x="952" y="506"/>
                  </a:lnTo>
                  <a:lnTo>
                    <a:pt x="945" y="512"/>
                  </a:lnTo>
                  <a:lnTo>
                    <a:pt x="940" y="519"/>
                  </a:lnTo>
                  <a:lnTo>
                    <a:pt x="935" y="527"/>
                  </a:lnTo>
                  <a:lnTo>
                    <a:pt x="933" y="536"/>
                  </a:lnTo>
                  <a:lnTo>
                    <a:pt x="931" y="545"/>
                  </a:lnTo>
                  <a:lnTo>
                    <a:pt x="933" y="555"/>
                  </a:lnTo>
                  <a:lnTo>
                    <a:pt x="935" y="564"/>
                  </a:lnTo>
                  <a:lnTo>
                    <a:pt x="940" y="572"/>
                  </a:lnTo>
                  <a:lnTo>
                    <a:pt x="945" y="579"/>
                  </a:lnTo>
                  <a:lnTo>
                    <a:pt x="952" y="585"/>
                  </a:lnTo>
                  <a:lnTo>
                    <a:pt x="961" y="590"/>
                  </a:lnTo>
                  <a:lnTo>
                    <a:pt x="969" y="593"/>
                  </a:lnTo>
                  <a:lnTo>
                    <a:pt x="979" y="593"/>
                  </a:lnTo>
                  <a:lnTo>
                    <a:pt x="1295" y="593"/>
                  </a:lnTo>
                  <a:lnTo>
                    <a:pt x="1295" y="787"/>
                  </a:lnTo>
                  <a:lnTo>
                    <a:pt x="582" y="787"/>
                  </a:lnTo>
                  <a:lnTo>
                    <a:pt x="377" y="304"/>
                  </a:lnTo>
                  <a:lnTo>
                    <a:pt x="1295" y="304"/>
                  </a:lnTo>
                  <a:lnTo>
                    <a:pt x="1295" y="498"/>
                  </a:lnTo>
                  <a:close/>
                </a:path>
              </a:pathLst>
            </a:custGeom>
            <a:solidFill>
              <a:srgbClr val="EDE201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40"/>
              <a:endParaRPr lang="en-US" sz="240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45030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>
            <a:extLst>
              <a:ext uri="{FF2B5EF4-FFF2-40B4-BE49-F238E27FC236}">
                <a16:creationId xmlns:a16="http://schemas.microsoft.com/office/drawing/2014/main" id="{8D85611F-63C0-4DAE-B5B7-833E69957446}"/>
              </a:ext>
            </a:extLst>
          </p:cNvPr>
          <p:cNvGrpSpPr/>
          <p:nvPr/>
        </p:nvGrpSpPr>
        <p:grpSpPr>
          <a:xfrm>
            <a:off x="495458" y="276582"/>
            <a:ext cx="2461306" cy="644890"/>
            <a:chOff x="371593" y="207436"/>
            <a:chExt cx="1845979" cy="483668"/>
          </a:xfrm>
        </p:grpSpPr>
        <p:sp>
          <p:nvSpPr>
            <p:cNvPr id="24" name="TextBox 12">
              <a:extLst>
                <a:ext uri="{FF2B5EF4-FFF2-40B4-BE49-F238E27FC236}">
                  <a16:creationId xmlns:a16="http://schemas.microsoft.com/office/drawing/2014/main" id="{BA9E272F-7927-47DE-BDBF-AC16A5DF0BDF}"/>
                </a:ext>
              </a:extLst>
            </p:cNvPr>
            <p:cNvSpPr txBox="1"/>
            <p:nvPr/>
          </p:nvSpPr>
          <p:spPr>
            <a:xfrm>
              <a:off x="771023" y="304633"/>
              <a:ext cx="1446549" cy="3327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172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600" normalizeH="0" baseline="0" noProof="0" dirty="0">
                  <a:ln>
                    <a:noFill/>
                  </a:ln>
                  <a:solidFill>
                    <a:srgbClr val="92D05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pitchFamily="34" charset="-122"/>
                  <a:cs typeface="Arvo"/>
                  <a:sym typeface="Calibri" panose="020F0502020204030204" pitchFamily="34" charset="0"/>
                </a:rPr>
                <a:t>我的宗旨</a:t>
              </a:r>
              <a:endParaRPr kumimoji="0" lang="en-US" sz="2800" b="0" i="0" u="none" strike="noStrike" kern="1200" cap="none" spc="600" normalizeH="0" baseline="0" noProof="0" dirty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Arvo"/>
                <a:sym typeface="Calibri" panose="020F0502020204030204" pitchFamily="34" charset="0"/>
              </a:endParaRPr>
            </a:p>
          </p:txBody>
        </p:sp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id="{CC59D8C7-EF4C-4C18-9355-2E0A3191E0E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1593" y="207436"/>
              <a:ext cx="341661" cy="483668"/>
            </a:xfrm>
            <a:prstGeom prst="rect">
              <a:avLst/>
            </a:prstGeom>
          </p:spPr>
        </p:pic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0CFD3477-5C36-484E-9F52-777F69E6106B}"/>
              </a:ext>
            </a:extLst>
          </p:cNvPr>
          <p:cNvGrpSpPr/>
          <p:nvPr/>
        </p:nvGrpSpPr>
        <p:grpSpPr>
          <a:xfrm>
            <a:off x="2317898" y="2408725"/>
            <a:ext cx="1628271" cy="1237909"/>
            <a:chOff x="685799" y="1719518"/>
            <a:chExt cx="2362201" cy="928432"/>
          </a:xfrm>
        </p:grpSpPr>
        <p:sp>
          <p:nvSpPr>
            <p:cNvPr id="62" name="Text Placeholder 10">
              <a:extLst>
                <a:ext uri="{FF2B5EF4-FFF2-40B4-BE49-F238E27FC236}">
                  <a16:creationId xmlns:a16="http://schemas.microsoft.com/office/drawing/2014/main" id="{FC0F3769-EB20-4137-82C1-F70E807929A8}"/>
                </a:ext>
              </a:extLst>
            </p:cNvPr>
            <p:cNvSpPr txBox="1">
              <a:spLocks/>
            </p:cNvSpPr>
            <p:nvPr/>
          </p:nvSpPr>
          <p:spPr>
            <a:xfrm>
              <a:off x="685800" y="1925392"/>
              <a:ext cx="2362200" cy="722558"/>
            </a:xfrm>
            <a:prstGeom prst="rect">
              <a:avLst/>
            </a:prstGeom>
          </p:spPr>
          <p:txBody>
            <a:bodyPr anchor="t"/>
            <a:lstStyle>
              <a:lvl1pPr marL="0" indent="0" algn="just" defTabSz="914400" rtl="0" eaLnBrk="1" latinLnBrk="0" hangingPunct="1">
                <a:lnSpc>
                  <a:spcPct val="150000"/>
                </a:lnSpc>
                <a:spcBef>
                  <a:spcPct val="20000"/>
                </a:spcBef>
                <a:buFont typeface="Arial" pitchFamily="34" charset="0"/>
                <a:buNone/>
                <a:defRPr sz="105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itchFamily="34" charset="0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9140">
                <a:lnSpc>
                  <a:spcPct val="130000"/>
                </a:lnSpc>
              </a:pPr>
              <a:endParaRPr lang="en-US" sz="24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Text Placeholder 11">
              <a:extLst>
                <a:ext uri="{FF2B5EF4-FFF2-40B4-BE49-F238E27FC236}">
                  <a16:creationId xmlns:a16="http://schemas.microsoft.com/office/drawing/2014/main" id="{1CC6B9AD-3500-488C-A857-1F86C985FD34}"/>
                </a:ext>
              </a:extLst>
            </p:cNvPr>
            <p:cNvSpPr txBox="1">
              <a:spLocks/>
            </p:cNvSpPr>
            <p:nvPr/>
          </p:nvSpPr>
          <p:spPr>
            <a:xfrm>
              <a:off x="685799" y="1719518"/>
              <a:ext cx="2362201" cy="245820"/>
            </a:xfrm>
            <a:prstGeom prst="rect">
              <a:avLst/>
            </a:prstGeom>
          </p:spPr>
          <p:txBody>
            <a:bodyPr anchor="ctr"/>
            <a:lstStyle>
              <a:lvl1pPr marL="0" indent="0" algn="l" defTabSz="914400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 pitchFamily="34" charset="0"/>
                <a:buNone/>
                <a:defRPr sz="1400" b="0" kern="1200">
                  <a:solidFill>
                    <a:schemeClr val="accent4"/>
                  </a:solidFill>
                  <a:latin typeface="Sen" pitchFamily="50" charset="0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9140"/>
              <a:r>
                <a:rPr lang="zh-CN" altLang="en-US" sz="2400" dirty="0">
                  <a:solidFill>
                    <a:srgbClr val="92D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奉献服务</a:t>
              </a:r>
              <a:endParaRPr lang="en-US" sz="24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6E182AE7-EF3E-48D8-82A4-F3132EE746DB}"/>
              </a:ext>
            </a:extLst>
          </p:cNvPr>
          <p:cNvGrpSpPr/>
          <p:nvPr/>
        </p:nvGrpSpPr>
        <p:grpSpPr>
          <a:xfrm>
            <a:off x="2772564" y="4602209"/>
            <a:ext cx="2155712" cy="1237909"/>
            <a:chOff x="1066799" y="3014918"/>
            <a:chExt cx="2362201" cy="928432"/>
          </a:xfrm>
        </p:grpSpPr>
        <p:sp>
          <p:nvSpPr>
            <p:cNvPr id="65" name="Text Placeholder 10">
              <a:extLst>
                <a:ext uri="{FF2B5EF4-FFF2-40B4-BE49-F238E27FC236}">
                  <a16:creationId xmlns:a16="http://schemas.microsoft.com/office/drawing/2014/main" id="{58A0182B-8CFD-4DF4-A55A-4575E8BD45C7}"/>
                </a:ext>
              </a:extLst>
            </p:cNvPr>
            <p:cNvSpPr txBox="1">
              <a:spLocks/>
            </p:cNvSpPr>
            <p:nvPr/>
          </p:nvSpPr>
          <p:spPr>
            <a:xfrm>
              <a:off x="1066800" y="3220792"/>
              <a:ext cx="2362200" cy="722558"/>
            </a:xfrm>
            <a:prstGeom prst="rect">
              <a:avLst/>
            </a:prstGeom>
          </p:spPr>
          <p:txBody>
            <a:bodyPr anchor="t"/>
            <a:lstStyle>
              <a:lvl1pPr marL="0" indent="0" algn="just" defTabSz="914400" rtl="0" eaLnBrk="1" latinLnBrk="0" hangingPunct="1">
                <a:lnSpc>
                  <a:spcPct val="150000"/>
                </a:lnSpc>
                <a:spcBef>
                  <a:spcPct val="20000"/>
                </a:spcBef>
                <a:buFont typeface="Arial" pitchFamily="34" charset="0"/>
                <a:buNone/>
                <a:defRPr sz="105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itchFamily="34" charset="0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9140">
                <a:lnSpc>
                  <a:spcPct val="130000"/>
                </a:lnSpc>
              </a:pPr>
              <a:endParaRPr lang="en-US" sz="24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Text Placeholder 11">
              <a:extLst>
                <a:ext uri="{FF2B5EF4-FFF2-40B4-BE49-F238E27FC236}">
                  <a16:creationId xmlns:a16="http://schemas.microsoft.com/office/drawing/2014/main" id="{D84B491E-A4EC-41B0-A10B-3BC1FAEDECD5}"/>
                </a:ext>
              </a:extLst>
            </p:cNvPr>
            <p:cNvSpPr txBox="1">
              <a:spLocks/>
            </p:cNvSpPr>
            <p:nvPr/>
          </p:nvSpPr>
          <p:spPr>
            <a:xfrm>
              <a:off x="1066799" y="3014918"/>
              <a:ext cx="2362201" cy="245820"/>
            </a:xfrm>
            <a:prstGeom prst="rect">
              <a:avLst/>
            </a:prstGeom>
          </p:spPr>
          <p:txBody>
            <a:bodyPr anchor="ctr"/>
            <a:lstStyle>
              <a:lvl1pPr marL="0" indent="0" algn="l" defTabSz="914400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 pitchFamily="34" charset="0"/>
                <a:buNone/>
                <a:defRPr sz="1400" b="0" kern="1200">
                  <a:solidFill>
                    <a:schemeClr val="accent4"/>
                  </a:solidFill>
                  <a:latin typeface="Sen" pitchFamily="50" charset="0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9140"/>
              <a:r>
                <a:rPr lang="zh-CN" altLang="en-US" sz="2400" dirty="0">
                  <a:solidFill>
                    <a:srgbClr val="92D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奉献服务</a:t>
              </a:r>
              <a:endParaRPr lang="en-US" altLang="zh-CN" sz="24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9703E3B8-901A-4E0D-80EF-1785F89747C6}"/>
              </a:ext>
            </a:extLst>
          </p:cNvPr>
          <p:cNvGrpSpPr/>
          <p:nvPr/>
        </p:nvGrpSpPr>
        <p:grpSpPr>
          <a:xfrm>
            <a:off x="7721601" y="4613447"/>
            <a:ext cx="2155711" cy="1237911"/>
            <a:chOff x="5791199" y="3028950"/>
            <a:chExt cx="2362201" cy="928433"/>
          </a:xfrm>
        </p:grpSpPr>
        <p:sp>
          <p:nvSpPr>
            <p:cNvPr id="68" name="Text Placeholder 10">
              <a:extLst>
                <a:ext uri="{FF2B5EF4-FFF2-40B4-BE49-F238E27FC236}">
                  <a16:creationId xmlns:a16="http://schemas.microsoft.com/office/drawing/2014/main" id="{B087A277-A422-44B6-A73A-D696EA82148F}"/>
                </a:ext>
              </a:extLst>
            </p:cNvPr>
            <p:cNvSpPr txBox="1">
              <a:spLocks/>
            </p:cNvSpPr>
            <p:nvPr/>
          </p:nvSpPr>
          <p:spPr>
            <a:xfrm>
              <a:off x="5791200" y="3234825"/>
              <a:ext cx="2362200" cy="722558"/>
            </a:xfrm>
            <a:prstGeom prst="rect">
              <a:avLst/>
            </a:prstGeom>
          </p:spPr>
          <p:txBody>
            <a:bodyPr anchor="t"/>
            <a:lstStyle>
              <a:lvl1pPr marL="0" indent="0" algn="just" defTabSz="914400" rtl="0" eaLnBrk="1" latinLnBrk="0" hangingPunct="1">
                <a:lnSpc>
                  <a:spcPct val="150000"/>
                </a:lnSpc>
                <a:spcBef>
                  <a:spcPct val="20000"/>
                </a:spcBef>
                <a:buFont typeface="Arial" pitchFamily="34" charset="0"/>
                <a:buNone/>
                <a:defRPr sz="105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itchFamily="34" charset="0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9140">
                <a:lnSpc>
                  <a:spcPct val="130000"/>
                </a:lnSpc>
              </a:pPr>
              <a:endParaRPr lang="en-US" sz="24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Text Placeholder 11">
              <a:extLst>
                <a:ext uri="{FF2B5EF4-FFF2-40B4-BE49-F238E27FC236}">
                  <a16:creationId xmlns:a16="http://schemas.microsoft.com/office/drawing/2014/main" id="{2B9D1543-D69F-40E1-9F09-B9CBFA720C30}"/>
                </a:ext>
              </a:extLst>
            </p:cNvPr>
            <p:cNvSpPr txBox="1">
              <a:spLocks/>
            </p:cNvSpPr>
            <p:nvPr/>
          </p:nvSpPr>
          <p:spPr>
            <a:xfrm>
              <a:off x="5791199" y="3028950"/>
              <a:ext cx="2362201" cy="245820"/>
            </a:xfrm>
            <a:prstGeom prst="rect">
              <a:avLst/>
            </a:prstGeom>
          </p:spPr>
          <p:txBody>
            <a:bodyPr anchor="ctr"/>
            <a:lstStyle>
              <a:lvl1pPr marL="0" indent="0" algn="l" defTabSz="914400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 pitchFamily="34" charset="0"/>
                <a:buNone/>
                <a:defRPr sz="1400" b="0" kern="1200">
                  <a:solidFill>
                    <a:schemeClr val="accent4"/>
                  </a:solidFill>
                  <a:latin typeface="Sen" pitchFamily="50" charset="0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9140"/>
              <a:r>
                <a:rPr lang="zh-CN" altLang="en-US" sz="2400" dirty="0">
                  <a:solidFill>
                    <a:srgbClr val="92D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奉献服务</a:t>
              </a:r>
              <a:endParaRPr lang="en-US" altLang="zh-CN" sz="24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0B256AE1-3698-4290-9ADA-52E74B603810}"/>
              </a:ext>
            </a:extLst>
          </p:cNvPr>
          <p:cNvGrpSpPr/>
          <p:nvPr/>
        </p:nvGrpSpPr>
        <p:grpSpPr>
          <a:xfrm>
            <a:off x="8229601" y="2904759"/>
            <a:ext cx="2519915" cy="1237911"/>
            <a:chOff x="6172199" y="1733550"/>
            <a:chExt cx="2362201" cy="928433"/>
          </a:xfrm>
        </p:grpSpPr>
        <p:sp>
          <p:nvSpPr>
            <p:cNvPr id="71" name="Text Placeholder 10">
              <a:extLst>
                <a:ext uri="{FF2B5EF4-FFF2-40B4-BE49-F238E27FC236}">
                  <a16:creationId xmlns:a16="http://schemas.microsoft.com/office/drawing/2014/main" id="{7D162B33-A896-4747-91D8-B752CA1B8270}"/>
                </a:ext>
              </a:extLst>
            </p:cNvPr>
            <p:cNvSpPr txBox="1">
              <a:spLocks/>
            </p:cNvSpPr>
            <p:nvPr/>
          </p:nvSpPr>
          <p:spPr>
            <a:xfrm>
              <a:off x="6172200" y="1939425"/>
              <a:ext cx="2362200" cy="722558"/>
            </a:xfrm>
            <a:prstGeom prst="rect">
              <a:avLst/>
            </a:prstGeom>
          </p:spPr>
          <p:txBody>
            <a:bodyPr anchor="t"/>
            <a:lstStyle>
              <a:lvl1pPr marL="0" indent="0" algn="just" defTabSz="914400" rtl="0" eaLnBrk="1" latinLnBrk="0" hangingPunct="1">
                <a:lnSpc>
                  <a:spcPct val="150000"/>
                </a:lnSpc>
                <a:spcBef>
                  <a:spcPct val="20000"/>
                </a:spcBef>
                <a:buFont typeface="Arial" pitchFamily="34" charset="0"/>
                <a:buNone/>
                <a:defRPr sz="105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itchFamily="34" charset="0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9140">
                <a:lnSpc>
                  <a:spcPct val="130000"/>
                </a:lnSpc>
              </a:pPr>
              <a:endParaRPr lang="en-US" sz="2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Text Placeholder 11">
              <a:extLst>
                <a:ext uri="{FF2B5EF4-FFF2-40B4-BE49-F238E27FC236}">
                  <a16:creationId xmlns:a16="http://schemas.microsoft.com/office/drawing/2014/main" id="{12204647-44A6-4FDD-AE04-989DEACB1F31}"/>
                </a:ext>
              </a:extLst>
            </p:cNvPr>
            <p:cNvSpPr txBox="1">
              <a:spLocks/>
            </p:cNvSpPr>
            <p:nvPr/>
          </p:nvSpPr>
          <p:spPr>
            <a:xfrm>
              <a:off x="6172199" y="1733550"/>
              <a:ext cx="2362201" cy="245820"/>
            </a:xfrm>
            <a:prstGeom prst="rect">
              <a:avLst/>
            </a:prstGeom>
          </p:spPr>
          <p:txBody>
            <a:bodyPr anchor="ctr"/>
            <a:lstStyle>
              <a:lvl1pPr marL="0" indent="0" algn="l" defTabSz="914400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 pitchFamily="34" charset="0"/>
                <a:buNone/>
                <a:defRPr sz="1400" b="0" kern="1200">
                  <a:solidFill>
                    <a:schemeClr val="accent4"/>
                  </a:solidFill>
                  <a:latin typeface="Sen" pitchFamily="50" charset="0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9140"/>
              <a:r>
                <a:rPr lang="zh-CN" altLang="en-US" sz="2400" dirty="0">
                  <a:solidFill>
                    <a:srgbClr val="92D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奉献服务</a:t>
              </a:r>
              <a:endParaRPr lang="en-US" altLang="zh-CN" sz="24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13B156C6-CF59-4CA8-A339-A99AD06948DB}"/>
              </a:ext>
            </a:extLst>
          </p:cNvPr>
          <p:cNvGrpSpPr/>
          <p:nvPr/>
        </p:nvGrpSpPr>
        <p:grpSpPr>
          <a:xfrm>
            <a:off x="4175760" y="1796631"/>
            <a:ext cx="3901440" cy="3638972"/>
            <a:chOff x="3131820" y="1347473"/>
            <a:chExt cx="2926080" cy="2729229"/>
          </a:xfrm>
        </p:grpSpPr>
        <p:sp>
          <p:nvSpPr>
            <p:cNvPr id="74" name="Teardrop 31">
              <a:extLst>
                <a:ext uri="{FF2B5EF4-FFF2-40B4-BE49-F238E27FC236}">
                  <a16:creationId xmlns:a16="http://schemas.microsoft.com/office/drawing/2014/main" id="{D15A8888-F67C-47D1-AA1F-359D293216DE}"/>
                </a:ext>
              </a:extLst>
            </p:cNvPr>
            <p:cNvSpPr/>
            <p:nvPr/>
          </p:nvSpPr>
          <p:spPr>
            <a:xfrm rot="16200000">
              <a:off x="4648201" y="3006092"/>
              <a:ext cx="1028699" cy="1028699"/>
            </a:xfrm>
            <a:prstGeom prst="teardrop">
              <a:avLst/>
            </a:prstGeom>
            <a:solidFill>
              <a:srgbClr val="BFB6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40"/>
              <a:endParaRPr lang="en-US" sz="2400">
                <a:solidFill>
                  <a:srgbClr val="92D050"/>
                </a:solidFill>
                <a:latin typeface="Calibri"/>
              </a:endParaRPr>
            </a:p>
          </p:txBody>
        </p:sp>
        <p:sp>
          <p:nvSpPr>
            <p:cNvPr id="75" name="Teardrop 29">
              <a:extLst>
                <a:ext uri="{FF2B5EF4-FFF2-40B4-BE49-F238E27FC236}">
                  <a16:creationId xmlns:a16="http://schemas.microsoft.com/office/drawing/2014/main" id="{1199C85C-15F8-450C-B3EC-42F54ED3AE27}"/>
                </a:ext>
              </a:extLst>
            </p:cNvPr>
            <p:cNvSpPr/>
            <p:nvPr/>
          </p:nvSpPr>
          <p:spPr>
            <a:xfrm>
              <a:off x="3505201" y="3006092"/>
              <a:ext cx="1028699" cy="1028699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40"/>
              <a:endParaRPr lang="en-US" sz="2400">
                <a:solidFill>
                  <a:srgbClr val="92D050"/>
                </a:solidFill>
                <a:latin typeface="Calibri"/>
              </a:endParaRPr>
            </a:p>
          </p:txBody>
        </p:sp>
        <p:sp>
          <p:nvSpPr>
            <p:cNvPr id="76" name="Teardrop 28">
              <a:extLst>
                <a:ext uri="{FF2B5EF4-FFF2-40B4-BE49-F238E27FC236}">
                  <a16:creationId xmlns:a16="http://schemas.microsoft.com/office/drawing/2014/main" id="{BCC59729-35F7-4E41-AFF0-CDA02C93B9D3}"/>
                </a:ext>
              </a:extLst>
            </p:cNvPr>
            <p:cNvSpPr/>
            <p:nvPr/>
          </p:nvSpPr>
          <p:spPr>
            <a:xfrm rot="10800000">
              <a:off x="4648200" y="1573529"/>
              <a:ext cx="1409700" cy="1409700"/>
            </a:xfrm>
            <a:prstGeom prst="teardrop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40"/>
              <a:endParaRPr lang="en-US" sz="2400">
                <a:solidFill>
                  <a:srgbClr val="92D050"/>
                </a:solidFill>
                <a:latin typeface="Calibri"/>
              </a:endParaRPr>
            </a:p>
          </p:txBody>
        </p:sp>
        <p:sp>
          <p:nvSpPr>
            <p:cNvPr id="77" name="Teardrop 26">
              <a:extLst>
                <a:ext uri="{FF2B5EF4-FFF2-40B4-BE49-F238E27FC236}">
                  <a16:creationId xmlns:a16="http://schemas.microsoft.com/office/drawing/2014/main" id="{8FCCD85F-D237-464B-A9DD-20D46520EA66}"/>
                </a:ext>
              </a:extLst>
            </p:cNvPr>
            <p:cNvSpPr/>
            <p:nvPr/>
          </p:nvSpPr>
          <p:spPr>
            <a:xfrm rot="5400000">
              <a:off x="3131820" y="1565910"/>
              <a:ext cx="1409700" cy="1409700"/>
            </a:xfrm>
            <a:prstGeom prst="teardrop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40"/>
              <a:endParaRPr lang="en-US" sz="2400">
                <a:solidFill>
                  <a:srgbClr val="92D050"/>
                </a:solidFill>
                <a:latin typeface="Calibri"/>
              </a:endParaRPr>
            </a:p>
          </p:txBody>
        </p:sp>
        <p:sp>
          <p:nvSpPr>
            <p:cNvPr id="78" name="Teardrop 2">
              <a:extLst>
                <a:ext uri="{FF2B5EF4-FFF2-40B4-BE49-F238E27FC236}">
                  <a16:creationId xmlns:a16="http://schemas.microsoft.com/office/drawing/2014/main" id="{EF912DF9-8BBA-4DB6-9D56-2BE8BE9D95FD}"/>
                </a:ext>
              </a:extLst>
            </p:cNvPr>
            <p:cNvSpPr/>
            <p:nvPr/>
          </p:nvSpPr>
          <p:spPr>
            <a:xfrm>
              <a:off x="3543302" y="2990852"/>
              <a:ext cx="1028699" cy="1028699"/>
            </a:xfrm>
            <a:prstGeom prst="teardrop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40"/>
              <a:endParaRPr lang="en-US" sz="2400">
                <a:solidFill>
                  <a:srgbClr val="92D050"/>
                </a:solidFill>
                <a:latin typeface="Calibri"/>
              </a:endParaRPr>
            </a:p>
          </p:txBody>
        </p:sp>
        <p:sp>
          <p:nvSpPr>
            <p:cNvPr id="79" name="Teardrop 3">
              <a:extLst>
                <a:ext uri="{FF2B5EF4-FFF2-40B4-BE49-F238E27FC236}">
                  <a16:creationId xmlns:a16="http://schemas.microsoft.com/office/drawing/2014/main" id="{1C818D21-B98F-48BD-88E7-2517FF356D32}"/>
                </a:ext>
              </a:extLst>
            </p:cNvPr>
            <p:cNvSpPr/>
            <p:nvPr/>
          </p:nvSpPr>
          <p:spPr>
            <a:xfrm rot="16200000">
              <a:off x="4610101" y="2990852"/>
              <a:ext cx="1028699" cy="1028699"/>
            </a:xfrm>
            <a:prstGeom prst="teardrop">
              <a:avLst/>
            </a:prstGeom>
            <a:solidFill>
              <a:srgbClr val="EDE2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40"/>
              <a:endParaRPr lang="en-US" sz="2400">
                <a:solidFill>
                  <a:srgbClr val="92D050"/>
                </a:solidFill>
                <a:latin typeface="Calibri"/>
              </a:endParaRPr>
            </a:p>
          </p:txBody>
        </p:sp>
        <p:sp>
          <p:nvSpPr>
            <p:cNvPr id="80" name="Teardrop 4">
              <a:extLst>
                <a:ext uri="{FF2B5EF4-FFF2-40B4-BE49-F238E27FC236}">
                  <a16:creationId xmlns:a16="http://schemas.microsoft.com/office/drawing/2014/main" id="{D5E9784A-F60F-4C3A-8587-24E31F13234A}"/>
                </a:ext>
              </a:extLst>
            </p:cNvPr>
            <p:cNvSpPr/>
            <p:nvPr/>
          </p:nvSpPr>
          <p:spPr>
            <a:xfrm rot="5400000">
              <a:off x="3162300" y="1543051"/>
              <a:ext cx="1409700" cy="1409700"/>
            </a:xfrm>
            <a:prstGeom prst="teardrop">
              <a:avLst/>
            </a:prstGeom>
            <a:solidFill>
              <a:srgbClr val="EDE2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40"/>
              <a:endParaRPr lang="en-US" sz="2400">
                <a:solidFill>
                  <a:srgbClr val="92D050"/>
                </a:solidFill>
                <a:latin typeface="Calibri"/>
              </a:endParaRPr>
            </a:p>
          </p:txBody>
        </p:sp>
        <p:sp>
          <p:nvSpPr>
            <p:cNvPr id="81" name="Teardrop 5">
              <a:extLst>
                <a:ext uri="{FF2B5EF4-FFF2-40B4-BE49-F238E27FC236}">
                  <a16:creationId xmlns:a16="http://schemas.microsoft.com/office/drawing/2014/main" id="{8EFDEF4B-B0BC-4EAB-9C5C-40091B478AC0}"/>
                </a:ext>
              </a:extLst>
            </p:cNvPr>
            <p:cNvSpPr/>
            <p:nvPr/>
          </p:nvSpPr>
          <p:spPr>
            <a:xfrm rot="10800000">
              <a:off x="4610100" y="1543051"/>
              <a:ext cx="1409700" cy="1409700"/>
            </a:xfrm>
            <a:prstGeom prst="teardrop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40"/>
              <a:endParaRPr lang="en-US" sz="2400">
                <a:solidFill>
                  <a:srgbClr val="92D050"/>
                </a:solidFill>
                <a:latin typeface="Calibri"/>
              </a:endParaRPr>
            </a:p>
          </p:txBody>
        </p:sp>
        <p:sp>
          <p:nvSpPr>
            <p:cNvPr id="82" name="Freeform 154">
              <a:extLst>
                <a:ext uri="{FF2B5EF4-FFF2-40B4-BE49-F238E27FC236}">
                  <a16:creationId xmlns:a16="http://schemas.microsoft.com/office/drawing/2014/main" id="{CCE81FD0-68AF-40D8-A06F-5EEC941049E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89661" y="2010054"/>
              <a:ext cx="554980" cy="475696"/>
            </a:xfrm>
            <a:custGeom>
              <a:avLst/>
              <a:gdLst>
                <a:gd name="T0" fmla="*/ 1187 w 1617"/>
                <a:gd name="T1" fmla="*/ 81 h 1385"/>
                <a:gd name="T2" fmla="*/ 927 w 1617"/>
                <a:gd name="T3" fmla="*/ 7 h 1385"/>
                <a:gd name="T4" fmla="*/ 651 w 1617"/>
                <a:gd name="T5" fmla="*/ 12 h 1385"/>
                <a:gd name="T6" fmla="*/ 396 w 1617"/>
                <a:gd name="T7" fmla="*/ 98 h 1385"/>
                <a:gd name="T8" fmla="*/ 185 w 1617"/>
                <a:gd name="T9" fmla="*/ 255 h 1385"/>
                <a:gd name="T10" fmla="*/ 48 w 1617"/>
                <a:gd name="T11" fmla="*/ 465 h 1385"/>
                <a:gd name="T12" fmla="*/ 0 w 1617"/>
                <a:gd name="T13" fmla="*/ 704 h 1385"/>
                <a:gd name="T14" fmla="*/ 37 w 1617"/>
                <a:gd name="T15" fmla="*/ 750 h 1385"/>
                <a:gd name="T16" fmla="*/ 77 w 1617"/>
                <a:gd name="T17" fmla="*/ 746 h 1385"/>
                <a:gd name="T18" fmla="*/ 126 w 1617"/>
                <a:gd name="T19" fmla="*/ 683 h 1385"/>
                <a:gd name="T20" fmla="*/ 236 w 1617"/>
                <a:gd name="T21" fmla="*/ 610 h 1385"/>
                <a:gd name="T22" fmla="*/ 382 w 1617"/>
                <a:gd name="T23" fmla="*/ 611 h 1385"/>
                <a:gd name="T24" fmla="*/ 513 w 1617"/>
                <a:gd name="T25" fmla="*/ 728 h 1385"/>
                <a:gd name="T26" fmla="*/ 570 w 1617"/>
                <a:gd name="T27" fmla="*/ 750 h 1385"/>
                <a:gd name="T28" fmla="*/ 598 w 1617"/>
                <a:gd name="T29" fmla="*/ 728 h 1385"/>
                <a:gd name="T30" fmla="*/ 697 w 1617"/>
                <a:gd name="T31" fmla="*/ 628 h 1385"/>
                <a:gd name="T32" fmla="*/ 762 w 1617"/>
                <a:gd name="T33" fmla="*/ 1224 h 1385"/>
                <a:gd name="T34" fmla="*/ 814 w 1617"/>
                <a:gd name="T35" fmla="*/ 1332 h 1385"/>
                <a:gd name="T36" fmla="*/ 923 w 1617"/>
                <a:gd name="T37" fmla="*/ 1384 h 1385"/>
                <a:gd name="T38" fmla="*/ 1042 w 1617"/>
                <a:gd name="T39" fmla="*/ 1355 h 1385"/>
                <a:gd name="T40" fmla="*/ 1112 w 1617"/>
                <a:gd name="T41" fmla="*/ 1259 h 1385"/>
                <a:gd name="T42" fmla="*/ 1107 w 1617"/>
                <a:gd name="T43" fmla="*/ 1171 h 1385"/>
                <a:gd name="T44" fmla="*/ 1046 w 1617"/>
                <a:gd name="T45" fmla="*/ 1165 h 1385"/>
                <a:gd name="T46" fmla="*/ 1024 w 1617"/>
                <a:gd name="T47" fmla="*/ 1223 h 1385"/>
                <a:gd name="T48" fmla="*/ 994 w 1617"/>
                <a:gd name="T49" fmla="*/ 1270 h 1385"/>
                <a:gd name="T50" fmla="*/ 941 w 1617"/>
                <a:gd name="T51" fmla="*/ 1290 h 1385"/>
                <a:gd name="T52" fmla="*/ 886 w 1617"/>
                <a:gd name="T53" fmla="*/ 1270 h 1385"/>
                <a:gd name="T54" fmla="*/ 857 w 1617"/>
                <a:gd name="T55" fmla="*/ 1223 h 1385"/>
                <a:gd name="T56" fmla="*/ 908 w 1617"/>
                <a:gd name="T57" fmla="*/ 621 h 1385"/>
                <a:gd name="T58" fmla="*/ 1016 w 1617"/>
                <a:gd name="T59" fmla="*/ 728 h 1385"/>
                <a:gd name="T60" fmla="*/ 1046 w 1617"/>
                <a:gd name="T61" fmla="*/ 752 h 1385"/>
                <a:gd name="T62" fmla="*/ 1087 w 1617"/>
                <a:gd name="T63" fmla="*/ 743 h 1385"/>
                <a:gd name="T64" fmla="*/ 1143 w 1617"/>
                <a:gd name="T65" fmla="*/ 670 h 1385"/>
                <a:gd name="T66" fmla="*/ 1260 w 1617"/>
                <a:gd name="T67" fmla="*/ 604 h 1385"/>
                <a:gd name="T68" fmla="*/ 1410 w 1617"/>
                <a:gd name="T69" fmla="*/ 621 h 1385"/>
                <a:gd name="T70" fmla="*/ 1523 w 1617"/>
                <a:gd name="T71" fmla="*/ 733 h 1385"/>
                <a:gd name="T72" fmla="*/ 1568 w 1617"/>
                <a:gd name="T73" fmla="*/ 752 h 1385"/>
                <a:gd name="T74" fmla="*/ 1609 w 1617"/>
                <a:gd name="T75" fmla="*/ 730 h 1385"/>
                <a:gd name="T76" fmla="*/ 1600 w 1617"/>
                <a:gd name="T77" fmla="*/ 565 h 1385"/>
                <a:gd name="T78" fmla="*/ 1501 w 1617"/>
                <a:gd name="T79" fmla="*/ 341 h 1385"/>
                <a:gd name="T80" fmla="*/ 1356 w 1617"/>
                <a:gd name="T81" fmla="*/ 506 h 1385"/>
                <a:gd name="T82" fmla="*/ 1166 w 1617"/>
                <a:gd name="T83" fmla="*/ 538 h 1385"/>
                <a:gd name="T84" fmla="*/ 1070 w 1617"/>
                <a:gd name="T85" fmla="*/ 608 h 1385"/>
                <a:gd name="T86" fmla="*/ 933 w 1617"/>
                <a:gd name="T87" fmla="*/ 529 h 1385"/>
                <a:gd name="T88" fmla="*/ 743 w 1617"/>
                <a:gd name="T89" fmla="*/ 510 h 1385"/>
                <a:gd name="T90" fmla="*/ 606 w 1617"/>
                <a:gd name="T91" fmla="*/ 575 h 1385"/>
                <a:gd name="T92" fmla="*/ 498 w 1617"/>
                <a:gd name="T93" fmla="*/ 568 h 1385"/>
                <a:gd name="T94" fmla="*/ 324 w 1617"/>
                <a:gd name="T95" fmla="*/ 503 h 1385"/>
                <a:gd name="T96" fmla="*/ 149 w 1617"/>
                <a:gd name="T97" fmla="*/ 544 h 1385"/>
                <a:gd name="T98" fmla="*/ 150 w 1617"/>
                <a:gd name="T99" fmla="*/ 468 h 1385"/>
                <a:gd name="T100" fmla="*/ 258 w 1617"/>
                <a:gd name="T101" fmla="*/ 318 h 1385"/>
                <a:gd name="T102" fmla="*/ 410 w 1617"/>
                <a:gd name="T103" fmla="*/ 199 h 1385"/>
                <a:gd name="T104" fmla="*/ 596 w 1617"/>
                <a:gd name="T105" fmla="*/ 122 h 1385"/>
                <a:gd name="T106" fmla="*/ 808 w 1617"/>
                <a:gd name="T107" fmla="*/ 95 h 1385"/>
                <a:gd name="T108" fmla="*/ 1021 w 1617"/>
                <a:gd name="T109" fmla="*/ 123 h 1385"/>
                <a:gd name="T110" fmla="*/ 1208 w 1617"/>
                <a:gd name="T111" fmla="*/ 200 h 1385"/>
                <a:gd name="T112" fmla="*/ 1359 w 1617"/>
                <a:gd name="T113" fmla="*/ 318 h 1385"/>
                <a:gd name="T114" fmla="*/ 1466 w 1617"/>
                <a:gd name="T115" fmla="*/ 470 h 1385"/>
                <a:gd name="T116" fmla="*/ 1461 w 1617"/>
                <a:gd name="T117" fmla="*/ 541 h 1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617" h="1385">
                  <a:moveTo>
                    <a:pt x="1377" y="203"/>
                  </a:moveTo>
                  <a:lnTo>
                    <a:pt x="1348" y="179"/>
                  </a:lnTo>
                  <a:lnTo>
                    <a:pt x="1318" y="157"/>
                  </a:lnTo>
                  <a:lnTo>
                    <a:pt x="1286" y="136"/>
                  </a:lnTo>
                  <a:lnTo>
                    <a:pt x="1254" y="116"/>
                  </a:lnTo>
                  <a:lnTo>
                    <a:pt x="1222" y="98"/>
                  </a:lnTo>
                  <a:lnTo>
                    <a:pt x="1187" y="81"/>
                  </a:lnTo>
                  <a:lnTo>
                    <a:pt x="1152" y="66"/>
                  </a:lnTo>
                  <a:lnTo>
                    <a:pt x="1116" y="53"/>
                  </a:lnTo>
                  <a:lnTo>
                    <a:pt x="1080" y="40"/>
                  </a:lnTo>
                  <a:lnTo>
                    <a:pt x="1042" y="29"/>
                  </a:lnTo>
                  <a:lnTo>
                    <a:pt x="1004" y="21"/>
                  </a:lnTo>
                  <a:lnTo>
                    <a:pt x="966" y="12"/>
                  </a:lnTo>
                  <a:lnTo>
                    <a:pt x="927" y="7"/>
                  </a:lnTo>
                  <a:lnTo>
                    <a:pt x="888" y="3"/>
                  </a:lnTo>
                  <a:lnTo>
                    <a:pt x="849" y="1"/>
                  </a:lnTo>
                  <a:lnTo>
                    <a:pt x="808" y="0"/>
                  </a:lnTo>
                  <a:lnTo>
                    <a:pt x="769" y="1"/>
                  </a:lnTo>
                  <a:lnTo>
                    <a:pt x="728" y="3"/>
                  </a:lnTo>
                  <a:lnTo>
                    <a:pt x="689" y="7"/>
                  </a:lnTo>
                  <a:lnTo>
                    <a:pt x="651" y="12"/>
                  </a:lnTo>
                  <a:lnTo>
                    <a:pt x="612" y="21"/>
                  </a:lnTo>
                  <a:lnTo>
                    <a:pt x="574" y="29"/>
                  </a:lnTo>
                  <a:lnTo>
                    <a:pt x="537" y="40"/>
                  </a:lnTo>
                  <a:lnTo>
                    <a:pt x="501" y="53"/>
                  </a:lnTo>
                  <a:lnTo>
                    <a:pt x="464" y="66"/>
                  </a:lnTo>
                  <a:lnTo>
                    <a:pt x="429" y="81"/>
                  </a:lnTo>
                  <a:lnTo>
                    <a:pt x="396" y="98"/>
                  </a:lnTo>
                  <a:lnTo>
                    <a:pt x="362" y="116"/>
                  </a:lnTo>
                  <a:lnTo>
                    <a:pt x="330" y="136"/>
                  </a:lnTo>
                  <a:lnTo>
                    <a:pt x="299" y="157"/>
                  </a:lnTo>
                  <a:lnTo>
                    <a:pt x="268" y="179"/>
                  </a:lnTo>
                  <a:lnTo>
                    <a:pt x="240" y="203"/>
                  </a:lnTo>
                  <a:lnTo>
                    <a:pt x="212" y="230"/>
                  </a:lnTo>
                  <a:lnTo>
                    <a:pt x="185" y="255"/>
                  </a:lnTo>
                  <a:lnTo>
                    <a:pt x="160" y="283"/>
                  </a:lnTo>
                  <a:lnTo>
                    <a:pt x="138" y="311"/>
                  </a:lnTo>
                  <a:lnTo>
                    <a:pt x="115" y="341"/>
                  </a:lnTo>
                  <a:lnTo>
                    <a:pt x="95" y="370"/>
                  </a:lnTo>
                  <a:lnTo>
                    <a:pt x="79" y="401"/>
                  </a:lnTo>
                  <a:lnTo>
                    <a:pt x="62" y="433"/>
                  </a:lnTo>
                  <a:lnTo>
                    <a:pt x="48" y="465"/>
                  </a:lnTo>
                  <a:lnTo>
                    <a:pt x="35" y="498"/>
                  </a:lnTo>
                  <a:lnTo>
                    <a:pt x="24" y="531"/>
                  </a:lnTo>
                  <a:lnTo>
                    <a:pt x="16" y="565"/>
                  </a:lnTo>
                  <a:lnTo>
                    <a:pt x="9" y="599"/>
                  </a:lnTo>
                  <a:lnTo>
                    <a:pt x="4" y="634"/>
                  </a:lnTo>
                  <a:lnTo>
                    <a:pt x="1" y="669"/>
                  </a:lnTo>
                  <a:lnTo>
                    <a:pt x="0" y="704"/>
                  </a:lnTo>
                  <a:lnTo>
                    <a:pt x="1" y="714"/>
                  </a:lnTo>
                  <a:lnTo>
                    <a:pt x="4" y="722"/>
                  </a:lnTo>
                  <a:lnTo>
                    <a:pt x="9" y="730"/>
                  </a:lnTo>
                  <a:lnTo>
                    <a:pt x="14" y="737"/>
                  </a:lnTo>
                  <a:lnTo>
                    <a:pt x="20" y="743"/>
                  </a:lnTo>
                  <a:lnTo>
                    <a:pt x="28" y="747"/>
                  </a:lnTo>
                  <a:lnTo>
                    <a:pt x="37" y="750"/>
                  </a:lnTo>
                  <a:lnTo>
                    <a:pt x="46" y="752"/>
                  </a:lnTo>
                  <a:lnTo>
                    <a:pt x="49" y="753"/>
                  </a:lnTo>
                  <a:lnTo>
                    <a:pt x="53" y="753"/>
                  </a:lnTo>
                  <a:lnTo>
                    <a:pt x="59" y="752"/>
                  </a:lnTo>
                  <a:lnTo>
                    <a:pt x="66" y="752"/>
                  </a:lnTo>
                  <a:lnTo>
                    <a:pt x="72" y="749"/>
                  </a:lnTo>
                  <a:lnTo>
                    <a:pt x="77" y="746"/>
                  </a:lnTo>
                  <a:lnTo>
                    <a:pt x="83" y="743"/>
                  </a:lnTo>
                  <a:lnTo>
                    <a:pt x="87" y="737"/>
                  </a:lnTo>
                  <a:lnTo>
                    <a:pt x="91" y="733"/>
                  </a:lnTo>
                  <a:lnTo>
                    <a:pt x="95" y="728"/>
                  </a:lnTo>
                  <a:lnTo>
                    <a:pt x="104" y="712"/>
                  </a:lnTo>
                  <a:lnTo>
                    <a:pt x="115" y="698"/>
                  </a:lnTo>
                  <a:lnTo>
                    <a:pt x="126" y="683"/>
                  </a:lnTo>
                  <a:lnTo>
                    <a:pt x="139" y="670"/>
                  </a:lnTo>
                  <a:lnTo>
                    <a:pt x="153" y="658"/>
                  </a:lnTo>
                  <a:lnTo>
                    <a:pt x="167" y="645"/>
                  </a:lnTo>
                  <a:lnTo>
                    <a:pt x="184" y="635"/>
                  </a:lnTo>
                  <a:lnTo>
                    <a:pt x="201" y="625"/>
                  </a:lnTo>
                  <a:lnTo>
                    <a:pt x="217" y="617"/>
                  </a:lnTo>
                  <a:lnTo>
                    <a:pt x="236" y="610"/>
                  </a:lnTo>
                  <a:lnTo>
                    <a:pt x="255" y="604"/>
                  </a:lnTo>
                  <a:lnTo>
                    <a:pt x="275" y="600"/>
                  </a:lnTo>
                  <a:lnTo>
                    <a:pt x="295" y="599"/>
                  </a:lnTo>
                  <a:lnTo>
                    <a:pt x="316" y="599"/>
                  </a:lnTo>
                  <a:lnTo>
                    <a:pt x="337" y="600"/>
                  </a:lnTo>
                  <a:lnTo>
                    <a:pt x="358" y="604"/>
                  </a:lnTo>
                  <a:lnTo>
                    <a:pt x="382" y="611"/>
                  </a:lnTo>
                  <a:lnTo>
                    <a:pt x="405" y="621"/>
                  </a:lnTo>
                  <a:lnTo>
                    <a:pt x="426" y="634"/>
                  </a:lnTo>
                  <a:lnTo>
                    <a:pt x="447" y="649"/>
                  </a:lnTo>
                  <a:lnTo>
                    <a:pt x="467" y="665"/>
                  </a:lnTo>
                  <a:lnTo>
                    <a:pt x="484" y="684"/>
                  </a:lnTo>
                  <a:lnTo>
                    <a:pt x="501" y="705"/>
                  </a:lnTo>
                  <a:lnTo>
                    <a:pt x="513" y="728"/>
                  </a:lnTo>
                  <a:lnTo>
                    <a:pt x="519" y="736"/>
                  </a:lnTo>
                  <a:lnTo>
                    <a:pt x="526" y="742"/>
                  </a:lnTo>
                  <a:lnTo>
                    <a:pt x="533" y="747"/>
                  </a:lnTo>
                  <a:lnTo>
                    <a:pt x="543" y="750"/>
                  </a:lnTo>
                  <a:lnTo>
                    <a:pt x="551" y="753"/>
                  </a:lnTo>
                  <a:lnTo>
                    <a:pt x="560" y="753"/>
                  </a:lnTo>
                  <a:lnTo>
                    <a:pt x="570" y="750"/>
                  </a:lnTo>
                  <a:lnTo>
                    <a:pt x="578" y="747"/>
                  </a:lnTo>
                  <a:lnTo>
                    <a:pt x="585" y="743"/>
                  </a:lnTo>
                  <a:lnTo>
                    <a:pt x="589" y="739"/>
                  </a:lnTo>
                  <a:lnTo>
                    <a:pt x="593" y="733"/>
                  </a:lnTo>
                  <a:lnTo>
                    <a:pt x="598" y="728"/>
                  </a:lnTo>
                  <a:lnTo>
                    <a:pt x="598" y="728"/>
                  </a:lnTo>
                  <a:lnTo>
                    <a:pt x="598" y="728"/>
                  </a:lnTo>
                  <a:lnTo>
                    <a:pt x="610" y="707"/>
                  </a:lnTo>
                  <a:lnTo>
                    <a:pt x="626" y="687"/>
                  </a:lnTo>
                  <a:lnTo>
                    <a:pt x="644" y="667"/>
                  </a:lnTo>
                  <a:lnTo>
                    <a:pt x="663" y="651"/>
                  </a:lnTo>
                  <a:lnTo>
                    <a:pt x="675" y="642"/>
                  </a:lnTo>
                  <a:lnTo>
                    <a:pt x="686" y="635"/>
                  </a:lnTo>
                  <a:lnTo>
                    <a:pt x="697" y="628"/>
                  </a:lnTo>
                  <a:lnTo>
                    <a:pt x="710" y="622"/>
                  </a:lnTo>
                  <a:lnTo>
                    <a:pt x="721" y="617"/>
                  </a:lnTo>
                  <a:lnTo>
                    <a:pt x="734" y="611"/>
                  </a:lnTo>
                  <a:lnTo>
                    <a:pt x="748" y="607"/>
                  </a:lnTo>
                  <a:lnTo>
                    <a:pt x="760" y="604"/>
                  </a:lnTo>
                  <a:lnTo>
                    <a:pt x="760" y="1205"/>
                  </a:lnTo>
                  <a:lnTo>
                    <a:pt x="762" y="1224"/>
                  </a:lnTo>
                  <a:lnTo>
                    <a:pt x="764" y="1241"/>
                  </a:lnTo>
                  <a:lnTo>
                    <a:pt x="769" y="1259"/>
                  </a:lnTo>
                  <a:lnTo>
                    <a:pt x="774" y="1275"/>
                  </a:lnTo>
                  <a:lnTo>
                    <a:pt x="783" y="1291"/>
                  </a:lnTo>
                  <a:lnTo>
                    <a:pt x="791" y="1306"/>
                  </a:lnTo>
                  <a:lnTo>
                    <a:pt x="802" y="1320"/>
                  </a:lnTo>
                  <a:lnTo>
                    <a:pt x="814" y="1332"/>
                  </a:lnTo>
                  <a:lnTo>
                    <a:pt x="826" y="1343"/>
                  </a:lnTo>
                  <a:lnTo>
                    <a:pt x="840" y="1355"/>
                  </a:lnTo>
                  <a:lnTo>
                    <a:pt x="856" y="1363"/>
                  </a:lnTo>
                  <a:lnTo>
                    <a:pt x="871" y="1371"/>
                  </a:lnTo>
                  <a:lnTo>
                    <a:pt x="888" y="1377"/>
                  </a:lnTo>
                  <a:lnTo>
                    <a:pt x="905" y="1381"/>
                  </a:lnTo>
                  <a:lnTo>
                    <a:pt x="923" y="1384"/>
                  </a:lnTo>
                  <a:lnTo>
                    <a:pt x="941" y="1385"/>
                  </a:lnTo>
                  <a:lnTo>
                    <a:pt x="959" y="1384"/>
                  </a:lnTo>
                  <a:lnTo>
                    <a:pt x="978" y="1381"/>
                  </a:lnTo>
                  <a:lnTo>
                    <a:pt x="994" y="1377"/>
                  </a:lnTo>
                  <a:lnTo>
                    <a:pt x="1011" y="1371"/>
                  </a:lnTo>
                  <a:lnTo>
                    <a:pt x="1027" y="1363"/>
                  </a:lnTo>
                  <a:lnTo>
                    <a:pt x="1042" y="1355"/>
                  </a:lnTo>
                  <a:lnTo>
                    <a:pt x="1055" y="1343"/>
                  </a:lnTo>
                  <a:lnTo>
                    <a:pt x="1069" y="1332"/>
                  </a:lnTo>
                  <a:lnTo>
                    <a:pt x="1080" y="1320"/>
                  </a:lnTo>
                  <a:lnTo>
                    <a:pt x="1090" y="1306"/>
                  </a:lnTo>
                  <a:lnTo>
                    <a:pt x="1100" y="1291"/>
                  </a:lnTo>
                  <a:lnTo>
                    <a:pt x="1107" y="1275"/>
                  </a:lnTo>
                  <a:lnTo>
                    <a:pt x="1112" y="1259"/>
                  </a:lnTo>
                  <a:lnTo>
                    <a:pt x="1118" y="1241"/>
                  </a:lnTo>
                  <a:lnTo>
                    <a:pt x="1121" y="1224"/>
                  </a:lnTo>
                  <a:lnTo>
                    <a:pt x="1121" y="1205"/>
                  </a:lnTo>
                  <a:lnTo>
                    <a:pt x="1121" y="1196"/>
                  </a:lnTo>
                  <a:lnTo>
                    <a:pt x="1118" y="1186"/>
                  </a:lnTo>
                  <a:lnTo>
                    <a:pt x="1112" y="1178"/>
                  </a:lnTo>
                  <a:lnTo>
                    <a:pt x="1107" y="1171"/>
                  </a:lnTo>
                  <a:lnTo>
                    <a:pt x="1100" y="1165"/>
                  </a:lnTo>
                  <a:lnTo>
                    <a:pt x="1093" y="1161"/>
                  </a:lnTo>
                  <a:lnTo>
                    <a:pt x="1083" y="1158"/>
                  </a:lnTo>
                  <a:lnTo>
                    <a:pt x="1073" y="1157"/>
                  </a:lnTo>
                  <a:lnTo>
                    <a:pt x="1063" y="1158"/>
                  </a:lnTo>
                  <a:lnTo>
                    <a:pt x="1055" y="1161"/>
                  </a:lnTo>
                  <a:lnTo>
                    <a:pt x="1046" y="1165"/>
                  </a:lnTo>
                  <a:lnTo>
                    <a:pt x="1039" y="1171"/>
                  </a:lnTo>
                  <a:lnTo>
                    <a:pt x="1034" y="1178"/>
                  </a:lnTo>
                  <a:lnTo>
                    <a:pt x="1030" y="1186"/>
                  </a:lnTo>
                  <a:lnTo>
                    <a:pt x="1027" y="1196"/>
                  </a:lnTo>
                  <a:lnTo>
                    <a:pt x="1025" y="1205"/>
                  </a:lnTo>
                  <a:lnTo>
                    <a:pt x="1025" y="1214"/>
                  </a:lnTo>
                  <a:lnTo>
                    <a:pt x="1024" y="1223"/>
                  </a:lnTo>
                  <a:lnTo>
                    <a:pt x="1023" y="1230"/>
                  </a:lnTo>
                  <a:lnTo>
                    <a:pt x="1020" y="1238"/>
                  </a:lnTo>
                  <a:lnTo>
                    <a:pt x="1016" y="1245"/>
                  </a:lnTo>
                  <a:lnTo>
                    <a:pt x="1011" y="1252"/>
                  </a:lnTo>
                  <a:lnTo>
                    <a:pt x="1007" y="1259"/>
                  </a:lnTo>
                  <a:lnTo>
                    <a:pt x="1001" y="1265"/>
                  </a:lnTo>
                  <a:lnTo>
                    <a:pt x="994" y="1270"/>
                  </a:lnTo>
                  <a:lnTo>
                    <a:pt x="989" y="1276"/>
                  </a:lnTo>
                  <a:lnTo>
                    <a:pt x="982" y="1280"/>
                  </a:lnTo>
                  <a:lnTo>
                    <a:pt x="973" y="1283"/>
                  </a:lnTo>
                  <a:lnTo>
                    <a:pt x="966" y="1286"/>
                  </a:lnTo>
                  <a:lnTo>
                    <a:pt x="958" y="1289"/>
                  </a:lnTo>
                  <a:lnTo>
                    <a:pt x="950" y="1290"/>
                  </a:lnTo>
                  <a:lnTo>
                    <a:pt x="941" y="1290"/>
                  </a:lnTo>
                  <a:lnTo>
                    <a:pt x="933" y="1290"/>
                  </a:lnTo>
                  <a:lnTo>
                    <a:pt x="924" y="1289"/>
                  </a:lnTo>
                  <a:lnTo>
                    <a:pt x="916" y="1286"/>
                  </a:lnTo>
                  <a:lnTo>
                    <a:pt x="908" y="1283"/>
                  </a:lnTo>
                  <a:lnTo>
                    <a:pt x="900" y="1280"/>
                  </a:lnTo>
                  <a:lnTo>
                    <a:pt x="893" y="1276"/>
                  </a:lnTo>
                  <a:lnTo>
                    <a:pt x="886" y="1270"/>
                  </a:lnTo>
                  <a:lnTo>
                    <a:pt x="881" y="1265"/>
                  </a:lnTo>
                  <a:lnTo>
                    <a:pt x="875" y="1259"/>
                  </a:lnTo>
                  <a:lnTo>
                    <a:pt x="871" y="1252"/>
                  </a:lnTo>
                  <a:lnTo>
                    <a:pt x="867" y="1245"/>
                  </a:lnTo>
                  <a:lnTo>
                    <a:pt x="863" y="1238"/>
                  </a:lnTo>
                  <a:lnTo>
                    <a:pt x="860" y="1230"/>
                  </a:lnTo>
                  <a:lnTo>
                    <a:pt x="857" y="1223"/>
                  </a:lnTo>
                  <a:lnTo>
                    <a:pt x="857" y="1214"/>
                  </a:lnTo>
                  <a:lnTo>
                    <a:pt x="856" y="1205"/>
                  </a:lnTo>
                  <a:lnTo>
                    <a:pt x="856" y="604"/>
                  </a:lnTo>
                  <a:lnTo>
                    <a:pt x="858" y="604"/>
                  </a:lnTo>
                  <a:lnTo>
                    <a:pt x="860" y="604"/>
                  </a:lnTo>
                  <a:lnTo>
                    <a:pt x="884" y="611"/>
                  </a:lnTo>
                  <a:lnTo>
                    <a:pt x="908" y="621"/>
                  </a:lnTo>
                  <a:lnTo>
                    <a:pt x="930" y="634"/>
                  </a:lnTo>
                  <a:lnTo>
                    <a:pt x="950" y="648"/>
                  </a:lnTo>
                  <a:lnTo>
                    <a:pt x="969" y="665"/>
                  </a:lnTo>
                  <a:lnTo>
                    <a:pt x="987" y="684"/>
                  </a:lnTo>
                  <a:lnTo>
                    <a:pt x="1003" y="705"/>
                  </a:lnTo>
                  <a:lnTo>
                    <a:pt x="1016" y="728"/>
                  </a:lnTo>
                  <a:lnTo>
                    <a:pt x="1016" y="728"/>
                  </a:lnTo>
                  <a:lnTo>
                    <a:pt x="1016" y="728"/>
                  </a:lnTo>
                  <a:lnTo>
                    <a:pt x="1020" y="733"/>
                  </a:lnTo>
                  <a:lnTo>
                    <a:pt x="1024" y="739"/>
                  </a:lnTo>
                  <a:lnTo>
                    <a:pt x="1030" y="743"/>
                  </a:lnTo>
                  <a:lnTo>
                    <a:pt x="1035" y="747"/>
                  </a:lnTo>
                  <a:lnTo>
                    <a:pt x="1041" y="749"/>
                  </a:lnTo>
                  <a:lnTo>
                    <a:pt x="1046" y="752"/>
                  </a:lnTo>
                  <a:lnTo>
                    <a:pt x="1052" y="752"/>
                  </a:lnTo>
                  <a:lnTo>
                    <a:pt x="1058" y="753"/>
                  </a:lnTo>
                  <a:lnTo>
                    <a:pt x="1065" y="752"/>
                  </a:lnTo>
                  <a:lnTo>
                    <a:pt x="1070" y="752"/>
                  </a:lnTo>
                  <a:lnTo>
                    <a:pt x="1077" y="749"/>
                  </a:lnTo>
                  <a:lnTo>
                    <a:pt x="1083" y="746"/>
                  </a:lnTo>
                  <a:lnTo>
                    <a:pt x="1087" y="743"/>
                  </a:lnTo>
                  <a:lnTo>
                    <a:pt x="1093" y="737"/>
                  </a:lnTo>
                  <a:lnTo>
                    <a:pt x="1097" y="733"/>
                  </a:lnTo>
                  <a:lnTo>
                    <a:pt x="1100" y="728"/>
                  </a:lnTo>
                  <a:lnTo>
                    <a:pt x="1109" y="712"/>
                  </a:lnTo>
                  <a:lnTo>
                    <a:pt x="1119" y="698"/>
                  </a:lnTo>
                  <a:lnTo>
                    <a:pt x="1131" y="683"/>
                  </a:lnTo>
                  <a:lnTo>
                    <a:pt x="1143" y="670"/>
                  </a:lnTo>
                  <a:lnTo>
                    <a:pt x="1157" y="658"/>
                  </a:lnTo>
                  <a:lnTo>
                    <a:pt x="1173" y="645"/>
                  </a:lnTo>
                  <a:lnTo>
                    <a:pt x="1188" y="635"/>
                  </a:lnTo>
                  <a:lnTo>
                    <a:pt x="1205" y="625"/>
                  </a:lnTo>
                  <a:lnTo>
                    <a:pt x="1223" y="617"/>
                  </a:lnTo>
                  <a:lnTo>
                    <a:pt x="1241" y="610"/>
                  </a:lnTo>
                  <a:lnTo>
                    <a:pt x="1260" y="604"/>
                  </a:lnTo>
                  <a:lnTo>
                    <a:pt x="1279" y="600"/>
                  </a:lnTo>
                  <a:lnTo>
                    <a:pt x="1300" y="599"/>
                  </a:lnTo>
                  <a:lnTo>
                    <a:pt x="1320" y="599"/>
                  </a:lnTo>
                  <a:lnTo>
                    <a:pt x="1341" y="600"/>
                  </a:lnTo>
                  <a:lnTo>
                    <a:pt x="1362" y="604"/>
                  </a:lnTo>
                  <a:lnTo>
                    <a:pt x="1387" y="611"/>
                  </a:lnTo>
                  <a:lnTo>
                    <a:pt x="1410" y="621"/>
                  </a:lnTo>
                  <a:lnTo>
                    <a:pt x="1432" y="634"/>
                  </a:lnTo>
                  <a:lnTo>
                    <a:pt x="1453" y="649"/>
                  </a:lnTo>
                  <a:lnTo>
                    <a:pt x="1471" y="665"/>
                  </a:lnTo>
                  <a:lnTo>
                    <a:pt x="1490" y="684"/>
                  </a:lnTo>
                  <a:lnTo>
                    <a:pt x="1505" y="705"/>
                  </a:lnTo>
                  <a:lnTo>
                    <a:pt x="1519" y="728"/>
                  </a:lnTo>
                  <a:lnTo>
                    <a:pt x="1523" y="733"/>
                  </a:lnTo>
                  <a:lnTo>
                    <a:pt x="1527" y="739"/>
                  </a:lnTo>
                  <a:lnTo>
                    <a:pt x="1533" y="745"/>
                  </a:lnTo>
                  <a:lnTo>
                    <a:pt x="1540" y="747"/>
                  </a:lnTo>
                  <a:lnTo>
                    <a:pt x="1547" y="750"/>
                  </a:lnTo>
                  <a:lnTo>
                    <a:pt x="1554" y="752"/>
                  </a:lnTo>
                  <a:lnTo>
                    <a:pt x="1561" y="753"/>
                  </a:lnTo>
                  <a:lnTo>
                    <a:pt x="1568" y="752"/>
                  </a:lnTo>
                  <a:lnTo>
                    <a:pt x="1568" y="752"/>
                  </a:lnTo>
                  <a:lnTo>
                    <a:pt x="1569" y="752"/>
                  </a:lnTo>
                  <a:lnTo>
                    <a:pt x="1578" y="752"/>
                  </a:lnTo>
                  <a:lnTo>
                    <a:pt x="1588" y="749"/>
                  </a:lnTo>
                  <a:lnTo>
                    <a:pt x="1596" y="743"/>
                  </a:lnTo>
                  <a:lnTo>
                    <a:pt x="1603" y="737"/>
                  </a:lnTo>
                  <a:lnTo>
                    <a:pt x="1609" y="730"/>
                  </a:lnTo>
                  <a:lnTo>
                    <a:pt x="1613" y="723"/>
                  </a:lnTo>
                  <a:lnTo>
                    <a:pt x="1616" y="714"/>
                  </a:lnTo>
                  <a:lnTo>
                    <a:pt x="1617" y="704"/>
                  </a:lnTo>
                  <a:lnTo>
                    <a:pt x="1616" y="669"/>
                  </a:lnTo>
                  <a:lnTo>
                    <a:pt x="1613" y="634"/>
                  </a:lnTo>
                  <a:lnTo>
                    <a:pt x="1607" y="599"/>
                  </a:lnTo>
                  <a:lnTo>
                    <a:pt x="1600" y="565"/>
                  </a:lnTo>
                  <a:lnTo>
                    <a:pt x="1592" y="531"/>
                  </a:lnTo>
                  <a:lnTo>
                    <a:pt x="1582" y="498"/>
                  </a:lnTo>
                  <a:lnTo>
                    <a:pt x="1569" y="465"/>
                  </a:lnTo>
                  <a:lnTo>
                    <a:pt x="1555" y="433"/>
                  </a:lnTo>
                  <a:lnTo>
                    <a:pt x="1539" y="401"/>
                  </a:lnTo>
                  <a:lnTo>
                    <a:pt x="1520" y="370"/>
                  </a:lnTo>
                  <a:lnTo>
                    <a:pt x="1501" y="341"/>
                  </a:lnTo>
                  <a:lnTo>
                    <a:pt x="1480" y="311"/>
                  </a:lnTo>
                  <a:lnTo>
                    <a:pt x="1457" y="283"/>
                  </a:lnTo>
                  <a:lnTo>
                    <a:pt x="1432" y="255"/>
                  </a:lnTo>
                  <a:lnTo>
                    <a:pt x="1405" y="230"/>
                  </a:lnTo>
                  <a:lnTo>
                    <a:pt x="1377" y="203"/>
                  </a:lnTo>
                  <a:close/>
                  <a:moveTo>
                    <a:pt x="1384" y="512"/>
                  </a:moveTo>
                  <a:lnTo>
                    <a:pt x="1356" y="506"/>
                  </a:lnTo>
                  <a:lnTo>
                    <a:pt x="1328" y="503"/>
                  </a:lnTo>
                  <a:lnTo>
                    <a:pt x="1300" y="503"/>
                  </a:lnTo>
                  <a:lnTo>
                    <a:pt x="1274" y="505"/>
                  </a:lnTo>
                  <a:lnTo>
                    <a:pt x="1246" y="510"/>
                  </a:lnTo>
                  <a:lnTo>
                    <a:pt x="1219" y="517"/>
                  </a:lnTo>
                  <a:lnTo>
                    <a:pt x="1191" y="526"/>
                  </a:lnTo>
                  <a:lnTo>
                    <a:pt x="1166" y="538"/>
                  </a:lnTo>
                  <a:lnTo>
                    <a:pt x="1150" y="547"/>
                  </a:lnTo>
                  <a:lnTo>
                    <a:pt x="1136" y="555"/>
                  </a:lnTo>
                  <a:lnTo>
                    <a:pt x="1121" y="565"/>
                  </a:lnTo>
                  <a:lnTo>
                    <a:pt x="1108" y="575"/>
                  </a:lnTo>
                  <a:lnTo>
                    <a:pt x="1094" y="586"/>
                  </a:lnTo>
                  <a:lnTo>
                    <a:pt x="1081" y="597"/>
                  </a:lnTo>
                  <a:lnTo>
                    <a:pt x="1070" y="608"/>
                  </a:lnTo>
                  <a:lnTo>
                    <a:pt x="1059" y="621"/>
                  </a:lnTo>
                  <a:lnTo>
                    <a:pt x="1041" y="601"/>
                  </a:lnTo>
                  <a:lnTo>
                    <a:pt x="1021" y="583"/>
                  </a:lnTo>
                  <a:lnTo>
                    <a:pt x="1000" y="568"/>
                  </a:lnTo>
                  <a:lnTo>
                    <a:pt x="979" y="552"/>
                  </a:lnTo>
                  <a:lnTo>
                    <a:pt x="957" y="540"/>
                  </a:lnTo>
                  <a:lnTo>
                    <a:pt x="933" y="529"/>
                  </a:lnTo>
                  <a:lnTo>
                    <a:pt x="908" y="519"/>
                  </a:lnTo>
                  <a:lnTo>
                    <a:pt x="882" y="512"/>
                  </a:lnTo>
                  <a:lnTo>
                    <a:pt x="854" y="506"/>
                  </a:lnTo>
                  <a:lnTo>
                    <a:pt x="826" y="503"/>
                  </a:lnTo>
                  <a:lnTo>
                    <a:pt x="798" y="503"/>
                  </a:lnTo>
                  <a:lnTo>
                    <a:pt x="770" y="505"/>
                  </a:lnTo>
                  <a:lnTo>
                    <a:pt x="743" y="510"/>
                  </a:lnTo>
                  <a:lnTo>
                    <a:pt x="715" y="517"/>
                  </a:lnTo>
                  <a:lnTo>
                    <a:pt x="689" y="526"/>
                  </a:lnTo>
                  <a:lnTo>
                    <a:pt x="663" y="538"/>
                  </a:lnTo>
                  <a:lnTo>
                    <a:pt x="648" y="547"/>
                  </a:lnTo>
                  <a:lnTo>
                    <a:pt x="633" y="555"/>
                  </a:lnTo>
                  <a:lnTo>
                    <a:pt x="619" y="565"/>
                  </a:lnTo>
                  <a:lnTo>
                    <a:pt x="606" y="575"/>
                  </a:lnTo>
                  <a:lnTo>
                    <a:pt x="592" y="586"/>
                  </a:lnTo>
                  <a:lnTo>
                    <a:pt x="579" y="597"/>
                  </a:lnTo>
                  <a:lnTo>
                    <a:pt x="568" y="608"/>
                  </a:lnTo>
                  <a:lnTo>
                    <a:pt x="555" y="621"/>
                  </a:lnTo>
                  <a:lnTo>
                    <a:pt x="539" y="601"/>
                  </a:lnTo>
                  <a:lnTo>
                    <a:pt x="519" y="583"/>
                  </a:lnTo>
                  <a:lnTo>
                    <a:pt x="498" y="568"/>
                  </a:lnTo>
                  <a:lnTo>
                    <a:pt x="477" y="552"/>
                  </a:lnTo>
                  <a:lnTo>
                    <a:pt x="453" y="540"/>
                  </a:lnTo>
                  <a:lnTo>
                    <a:pt x="429" y="529"/>
                  </a:lnTo>
                  <a:lnTo>
                    <a:pt x="405" y="519"/>
                  </a:lnTo>
                  <a:lnTo>
                    <a:pt x="380" y="512"/>
                  </a:lnTo>
                  <a:lnTo>
                    <a:pt x="352" y="506"/>
                  </a:lnTo>
                  <a:lnTo>
                    <a:pt x="324" y="503"/>
                  </a:lnTo>
                  <a:lnTo>
                    <a:pt x="296" y="503"/>
                  </a:lnTo>
                  <a:lnTo>
                    <a:pt x="268" y="505"/>
                  </a:lnTo>
                  <a:lnTo>
                    <a:pt x="241" y="510"/>
                  </a:lnTo>
                  <a:lnTo>
                    <a:pt x="213" y="517"/>
                  </a:lnTo>
                  <a:lnTo>
                    <a:pt x="187" y="526"/>
                  </a:lnTo>
                  <a:lnTo>
                    <a:pt x="160" y="538"/>
                  </a:lnTo>
                  <a:lnTo>
                    <a:pt x="149" y="544"/>
                  </a:lnTo>
                  <a:lnTo>
                    <a:pt x="136" y="551"/>
                  </a:lnTo>
                  <a:lnTo>
                    <a:pt x="125" y="559"/>
                  </a:lnTo>
                  <a:lnTo>
                    <a:pt x="114" y="566"/>
                  </a:lnTo>
                  <a:lnTo>
                    <a:pt x="121" y="541"/>
                  </a:lnTo>
                  <a:lnTo>
                    <a:pt x="131" y="517"/>
                  </a:lnTo>
                  <a:lnTo>
                    <a:pt x="140" y="492"/>
                  </a:lnTo>
                  <a:lnTo>
                    <a:pt x="150" y="468"/>
                  </a:lnTo>
                  <a:lnTo>
                    <a:pt x="163" y="446"/>
                  </a:lnTo>
                  <a:lnTo>
                    <a:pt x="175" y="423"/>
                  </a:lnTo>
                  <a:lnTo>
                    <a:pt x="191" y="401"/>
                  </a:lnTo>
                  <a:lnTo>
                    <a:pt x="206" y="378"/>
                  </a:lnTo>
                  <a:lnTo>
                    <a:pt x="222" y="357"/>
                  </a:lnTo>
                  <a:lnTo>
                    <a:pt x="240" y="338"/>
                  </a:lnTo>
                  <a:lnTo>
                    <a:pt x="258" y="318"/>
                  </a:lnTo>
                  <a:lnTo>
                    <a:pt x="276" y="299"/>
                  </a:lnTo>
                  <a:lnTo>
                    <a:pt x="296" y="280"/>
                  </a:lnTo>
                  <a:lnTo>
                    <a:pt x="317" y="262"/>
                  </a:lnTo>
                  <a:lnTo>
                    <a:pt x="339" y="245"/>
                  </a:lnTo>
                  <a:lnTo>
                    <a:pt x="362" y="230"/>
                  </a:lnTo>
                  <a:lnTo>
                    <a:pt x="386" y="214"/>
                  </a:lnTo>
                  <a:lnTo>
                    <a:pt x="410" y="199"/>
                  </a:lnTo>
                  <a:lnTo>
                    <a:pt x="433" y="186"/>
                  </a:lnTo>
                  <a:lnTo>
                    <a:pt x="460" y="172"/>
                  </a:lnTo>
                  <a:lnTo>
                    <a:pt x="485" y="161"/>
                  </a:lnTo>
                  <a:lnTo>
                    <a:pt x="512" y="150"/>
                  </a:lnTo>
                  <a:lnTo>
                    <a:pt x="540" y="140"/>
                  </a:lnTo>
                  <a:lnTo>
                    <a:pt x="568" y="130"/>
                  </a:lnTo>
                  <a:lnTo>
                    <a:pt x="596" y="122"/>
                  </a:lnTo>
                  <a:lnTo>
                    <a:pt x="626" y="115"/>
                  </a:lnTo>
                  <a:lnTo>
                    <a:pt x="655" y="109"/>
                  </a:lnTo>
                  <a:lnTo>
                    <a:pt x="685" y="104"/>
                  </a:lnTo>
                  <a:lnTo>
                    <a:pt x="715" y="101"/>
                  </a:lnTo>
                  <a:lnTo>
                    <a:pt x="746" y="98"/>
                  </a:lnTo>
                  <a:lnTo>
                    <a:pt x="777" y="95"/>
                  </a:lnTo>
                  <a:lnTo>
                    <a:pt x="808" y="95"/>
                  </a:lnTo>
                  <a:lnTo>
                    <a:pt x="840" y="95"/>
                  </a:lnTo>
                  <a:lnTo>
                    <a:pt x="871" y="98"/>
                  </a:lnTo>
                  <a:lnTo>
                    <a:pt x="902" y="101"/>
                  </a:lnTo>
                  <a:lnTo>
                    <a:pt x="933" y="104"/>
                  </a:lnTo>
                  <a:lnTo>
                    <a:pt x="962" y="109"/>
                  </a:lnTo>
                  <a:lnTo>
                    <a:pt x="992" y="115"/>
                  </a:lnTo>
                  <a:lnTo>
                    <a:pt x="1021" y="123"/>
                  </a:lnTo>
                  <a:lnTo>
                    <a:pt x="1049" y="130"/>
                  </a:lnTo>
                  <a:lnTo>
                    <a:pt x="1077" y="140"/>
                  </a:lnTo>
                  <a:lnTo>
                    <a:pt x="1105" y="150"/>
                  </a:lnTo>
                  <a:lnTo>
                    <a:pt x="1132" y="161"/>
                  </a:lnTo>
                  <a:lnTo>
                    <a:pt x="1157" y="174"/>
                  </a:lnTo>
                  <a:lnTo>
                    <a:pt x="1182" y="186"/>
                  </a:lnTo>
                  <a:lnTo>
                    <a:pt x="1208" y="200"/>
                  </a:lnTo>
                  <a:lnTo>
                    <a:pt x="1231" y="214"/>
                  </a:lnTo>
                  <a:lnTo>
                    <a:pt x="1255" y="230"/>
                  </a:lnTo>
                  <a:lnTo>
                    <a:pt x="1278" y="247"/>
                  </a:lnTo>
                  <a:lnTo>
                    <a:pt x="1300" y="263"/>
                  </a:lnTo>
                  <a:lnTo>
                    <a:pt x="1320" y="280"/>
                  </a:lnTo>
                  <a:lnTo>
                    <a:pt x="1341" y="299"/>
                  </a:lnTo>
                  <a:lnTo>
                    <a:pt x="1359" y="318"/>
                  </a:lnTo>
                  <a:lnTo>
                    <a:pt x="1377" y="338"/>
                  </a:lnTo>
                  <a:lnTo>
                    <a:pt x="1396" y="359"/>
                  </a:lnTo>
                  <a:lnTo>
                    <a:pt x="1411" y="380"/>
                  </a:lnTo>
                  <a:lnTo>
                    <a:pt x="1426" y="401"/>
                  </a:lnTo>
                  <a:lnTo>
                    <a:pt x="1440" y="423"/>
                  </a:lnTo>
                  <a:lnTo>
                    <a:pt x="1454" y="446"/>
                  </a:lnTo>
                  <a:lnTo>
                    <a:pt x="1466" y="470"/>
                  </a:lnTo>
                  <a:lnTo>
                    <a:pt x="1477" y="493"/>
                  </a:lnTo>
                  <a:lnTo>
                    <a:pt x="1487" y="517"/>
                  </a:lnTo>
                  <a:lnTo>
                    <a:pt x="1495" y="543"/>
                  </a:lnTo>
                  <a:lnTo>
                    <a:pt x="1504" y="568"/>
                  </a:lnTo>
                  <a:lnTo>
                    <a:pt x="1490" y="558"/>
                  </a:lnTo>
                  <a:lnTo>
                    <a:pt x="1476" y="550"/>
                  </a:lnTo>
                  <a:lnTo>
                    <a:pt x="1461" y="541"/>
                  </a:lnTo>
                  <a:lnTo>
                    <a:pt x="1446" y="534"/>
                  </a:lnTo>
                  <a:lnTo>
                    <a:pt x="1432" y="527"/>
                  </a:lnTo>
                  <a:lnTo>
                    <a:pt x="1417" y="522"/>
                  </a:lnTo>
                  <a:lnTo>
                    <a:pt x="1401" y="516"/>
                  </a:lnTo>
                  <a:lnTo>
                    <a:pt x="1384" y="5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40"/>
              <a:endParaRPr lang="en-US" sz="2400">
                <a:solidFill>
                  <a:srgbClr val="92D050"/>
                </a:solidFill>
                <a:latin typeface="Calibri"/>
              </a:endParaRPr>
            </a:p>
          </p:txBody>
        </p:sp>
        <p:sp>
          <p:nvSpPr>
            <p:cNvPr id="83" name="Freeform 171">
              <a:extLst>
                <a:ext uri="{FF2B5EF4-FFF2-40B4-BE49-F238E27FC236}">
                  <a16:creationId xmlns:a16="http://schemas.microsoft.com/office/drawing/2014/main" id="{A3C724D7-C8E0-48D7-8002-3750EC5A178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69193" y="3294018"/>
              <a:ext cx="310513" cy="344532"/>
            </a:xfrm>
            <a:custGeom>
              <a:avLst/>
              <a:gdLst>
                <a:gd name="T0" fmla="*/ 972 w 1286"/>
                <a:gd name="T1" fmla="*/ 164 h 1427"/>
                <a:gd name="T2" fmla="*/ 985 w 1286"/>
                <a:gd name="T3" fmla="*/ 140 h 1427"/>
                <a:gd name="T4" fmla="*/ 982 w 1286"/>
                <a:gd name="T5" fmla="*/ 113 h 1427"/>
                <a:gd name="T6" fmla="*/ 965 w 1286"/>
                <a:gd name="T7" fmla="*/ 91 h 1427"/>
                <a:gd name="T8" fmla="*/ 939 w 1286"/>
                <a:gd name="T9" fmla="*/ 82 h 1427"/>
                <a:gd name="T10" fmla="*/ 912 w 1286"/>
                <a:gd name="T11" fmla="*/ 91 h 1427"/>
                <a:gd name="T12" fmla="*/ 298 w 1286"/>
                <a:gd name="T13" fmla="*/ 14 h 1427"/>
                <a:gd name="T14" fmla="*/ 274 w 1286"/>
                <a:gd name="T15" fmla="*/ 1 h 1427"/>
                <a:gd name="T16" fmla="*/ 256 w 1286"/>
                <a:gd name="T17" fmla="*/ 1 h 1427"/>
                <a:gd name="T18" fmla="*/ 230 w 1286"/>
                <a:gd name="T19" fmla="*/ 14 h 1427"/>
                <a:gd name="T20" fmla="*/ 218 w 1286"/>
                <a:gd name="T21" fmla="*/ 38 h 1427"/>
                <a:gd name="T22" fmla="*/ 221 w 1286"/>
                <a:gd name="T23" fmla="*/ 66 h 1427"/>
                <a:gd name="T24" fmla="*/ 553 w 1286"/>
                <a:gd name="T25" fmla="*/ 404 h 1427"/>
                <a:gd name="T26" fmla="*/ 28 w 1286"/>
                <a:gd name="T27" fmla="*/ 408 h 1427"/>
                <a:gd name="T28" fmla="*/ 7 w 1286"/>
                <a:gd name="T29" fmla="*/ 425 h 1427"/>
                <a:gd name="T30" fmla="*/ 0 w 1286"/>
                <a:gd name="T31" fmla="*/ 451 h 1427"/>
                <a:gd name="T32" fmla="*/ 3 w 1286"/>
                <a:gd name="T33" fmla="*/ 1183 h 1427"/>
                <a:gd name="T34" fmla="*/ 21 w 1286"/>
                <a:gd name="T35" fmla="*/ 1204 h 1427"/>
                <a:gd name="T36" fmla="*/ 48 w 1286"/>
                <a:gd name="T37" fmla="*/ 1213 h 1427"/>
                <a:gd name="T38" fmla="*/ 254 w 1286"/>
                <a:gd name="T39" fmla="*/ 1336 h 1427"/>
                <a:gd name="T40" fmla="*/ 235 w 1286"/>
                <a:gd name="T41" fmla="*/ 1356 h 1427"/>
                <a:gd name="T42" fmla="*/ 226 w 1286"/>
                <a:gd name="T43" fmla="*/ 1381 h 1427"/>
                <a:gd name="T44" fmla="*/ 235 w 1286"/>
                <a:gd name="T45" fmla="*/ 1406 h 1427"/>
                <a:gd name="T46" fmla="*/ 249 w 1286"/>
                <a:gd name="T47" fmla="*/ 1420 h 1427"/>
                <a:gd name="T48" fmla="*/ 268 w 1286"/>
                <a:gd name="T49" fmla="*/ 1427 h 1427"/>
                <a:gd name="T50" fmla="*/ 293 w 1286"/>
                <a:gd name="T51" fmla="*/ 1423 h 1427"/>
                <a:gd name="T52" fmla="*/ 992 w 1286"/>
                <a:gd name="T53" fmla="*/ 1423 h 1427"/>
                <a:gd name="T54" fmla="*/ 1019 w 1286"/>
                <a:gd name="T55" fmla="*/ 1427 h 1427"/>
                <a:gd name="T56" fmla="*/ 1037 w 1286"/>
                <a:gd name="T57" fmla="*/ 1420 h 1427"/>
                <a:gd name="T58" fmla="*/ 1052 w 1286"/>
                <a:gd name="T59" fmla="*/ 1406 h 1427"/>
                <a:gd name="T60" fmla="*/ 1059 w 1286"/>
                <a:gd name="T61" fmla="*/ 1381 h 1427"/>
                <a:gd name="T62" fmla="*/ 1052 w 1286"/>
                <a:gd name="T63" fmla="*/ 1356 h 1427"/>
                <a:gd name="T64" fmla="*/ 1031 w 1286"/>
                <a:gd name="T65" fmla="*/ 1336 h 1427"/>
                <a:gd name="T66" fmla="*/ 1239 w 1286"/>
                <a:gd name="T67" fmla="*/ 1213 h 1427"/>
                <a:gd name="T68" fmla="*/ 1265 w 1286"/>
                <a:gd name="T69" fmla="*/ 1204 h 1427"/>
                <a:gd name="T70" fmla="*/ 1282 w 1286"/>
                <a:gd name="T71" fmla="*/ 1183 h 1427"/>
                <a:gd name="T72" fmla="*/ 1286 w 1286"/>
                <a:gd name="T73" fmla="*/ 451 h 1427"/>
                <a:gd name="T74" fmla="*/ 1278 w 1286"/>
                <a:gd name="T75" fmla="*/ 425 h 1427"/>
                <a:gd name="T76" fmla="*/ 1257 w 1286"/>
                <a:gd name="T77" fmla="*/ 408 h 1427"/>
                <a:gd name="T78" fmla="*/ 744 w 1286"/>
                <a:gd name="T79" fmla="*/ 1234 h 1427"/>
                <a:gd name="T80" fmla="*/ 744 w 1286"/>
                <a:gd name="T81" fmla="*/ 1213 h 1427"/>
                <a:gd name="T82" fmla="*/ 96 w 1286"/>
                <a:gd name="T83" fmla="*/ 1118 h 1427"/>
                <a:gd name="T84" fmla="*/ 1191 w 1286"/>
                <a:gd name="T85" fmla="*/ 1118 h 1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86" h="1427">
                  <a:moveTo>
                    <a:pt x="1239" y="404"/>
                  </a:moveTo>
                  <a:lnTo>
                    <a:pt x="732" y="404"/>
                  </a:lnTo>
                  <a:lnTo>
                    <a:pt x="972" y="164"/>
                  </a:lnTo>
                  <a:lnTo>
                    <a:pt x="978" y="157"/>
                  </a:lnTo>
                  <a:lnTo>
                    <a:pt x="982" y="148"/>
                  </a:lnTo>
                  <a:lnTo>
                    <a:pt x="985" y="140"/>
                  </a:lnTo>
                  <a:lnTo>
                    <a:pt x="986" y="130"/>
                  </a:lnTo>
                  <a:lnTo>
                    <a:pt x="985" y="122"/>
                  </a:lnTo>
                  <a:lnTo>
                    <a:pt x="982" y="113"/>
                  </a:lnTo>
                  <a:lnTo>
                    <a:pt x="978" y="105"/>
                  </a:lnTo>
                  <a:lnTo>
                    <a:pt x="972" y="96"/>
                  </a:lnTo>
                  <a:lnTo>
                    <a:pt x="965" y="91"/>
                  </a:lnTo>
                  <a:lnTo>
                    <a:pt x="957" y="87"/>
                  </a:lnTo>
                  <a:lnTo>
                    <a:pt x="948" y="84"/>
                  </a:lnTo>
                  <a:lnTo>
                    <a:pt x="939" y="82"/>
                  </a:lnTo>
                  <a:lnTo>
                    <a:pt x="930" y="84"/>
                  </a:lnTo>
                  <a:lnTo>
                    <a:pt x="920" y="87"/>
                  </a:lnTo>
                  <a:lnTo>
                    <a:pt x="912" y="91"/>
                  </a:lnTo>
                  <a:lnTo>
                    <a:pt x="905" y="96"/>
                  </a:lnTo>
                  <a:lnTo>
                    <a:pt x="643" y="359"/>
                  </a:lnTo>
                  <a:lnTo>
                    <a:pt x="298" y="14"/>
                  </a:lnTo>
                  <a:lnTo>
                    <a:pt x="291" y="8"/>
                  </a:lnTo>
                  <a:lnTo>
                    <a:pt x="282" y="4"/>
                  </a:lnTo>
                  <a:lnTo>
                    <a:pt x="274" y="1"/>
                  </a:lnTo>
                  <a:lnTo>
                    <a:pt x="264" y="0"/>
                  </a:lnTo>
                  <a:lnTo>
                    <a:pt x="264" y="0"/>
                  </a:lnTo>
                  <a:lnTo>
                    <a:pt x="256" y="1"/>
                  </a:lnTo>
                  <a:lnTo>
                    <a:pt x="246" y="4"/>
                  </a:lnTo>
                  <a:lnTo>
                    <a:pt x="237" y="8"/>
                  </a:lnTo>
                  <a:lnTo>
                    <a:pt x="230" y="14"/>
                  </a:lnTo>
                  <a:lnTo>
                    <a:pt x="225" y="21"/>
                  </a:lnTo>
                  <a:lnTo>
                    <a:pt x="221" y="29"/>
                  </a:lnTo>
                  <a:lnTo>
                    <a:pt x="218" y="38"/>
                  </a:lnTo>
                  <a:lnTo>
                    <a:pt x="216" y="47"/>
                  </a:lnTo>
                  <a:lnTo>
                    <a:pt x="218" y="56"/>
                  </a:lnTo>
                  <a:lnTo>
                    <a:pt x="221" y="66"/>
                  </a:lnTo>
                  <a:lnTo>
                    <a:pt x="225" y="74"/>
                  </a:lnTo>
                  <a:lnTo>
                    <a:pt x="230" y="81"/>
                  </a:lnTo>
                  <a:lnTo>
                    <a:pt x="553" y="404"/>
                  </a:lnTo>
                  <a:lnTo>
                    <a:pt x="48" y="404"/>
                  </a:lnTo>
                  <a:lnTo>
                    <a:pt x="38" y="405"/>
                  </a:lnTo>
                  <a:lnTo>
                    <a:pt x="28" y="408"/>
                  </a:lnTo>
                  <a:lnTo>
                    <a:pt x="21" y="412"/>
                  </a:lnTo>
                  <a:lnTo>
                    <a:pt x="14" y="418"/>
                  </a:lnTo>
                  <a:lnTo>
                    <a:pt x="7" y="425"/>
                  </a:lnTo>
                  <a:lnTo>
                    <a:pt x="3" y="433"/>
                  </a:lnTo>
                  <a:lnTo>
                    <a:pt x="0" y="441"/>
                  </a:lnTo>
                  <a:lnTo>
                    <a:pt x="0" y="451"/>
                  </a:lnTo>
                  <a:lnTo>
                    <a:pt x="0" y="1165"/>
                  </a:lnTo>
                  <a:lnTo>
                    <a:pt x="0" y="1175"/>
                  </a:lnTo>
                  <a:lnTo>
                    <a:pt x="3" y="1183"/>
                  </a:lnTo>
                  <a:lnTo>
                    <a:pt x="7" y="1192"/>
                  </a:lnTo>
                  <a:lnTo>
                    <a:pt x="14" y="1199"/>
                  </a:lnTo>
                  <a:lnTo>
                    <a:pt x="21" y="1204"/>
                  </a:lnTo>
                  <a:lnTo>
                    <a:pt x="28" y="1209"/>
                  </a:lnTo>
                  <a:lnTo>
                    <a:pt x="38" y="1211"/>
                  </a:lnTo>
                  <a:lnTo>
                    <a:pt x="48" y="1213"/>
                  </a:lnTo>
                  <a:lnTo>
                    <a:pt x="448" y="1213"/>
                  </a:lnTo>
                  <a:lnTo>
                    <a:pt x="448" y="1251"/>
                  </a:lnTo>
                  <a:lnTo>
                    <a:pt x="254" y="1336"/>
                  </a:lnTo>
                  <a:lnTo>
                    <a:pt x="247" y="1342"/>
                  </a:lnTo>
                  <a:lnTo>
                    <a:pt x="240" y="1348"/>
                  </a:lnTo>
                  <a:lnTo>
                    <a:pt x="235" y="1356"/>
                  </a:lnTo>
                  <a:lnTo>
                    <a:pt x="230" y="1363"/>
                  </a:lnTo>
                  <a:lnTo>
                    <a:pt x="228" y="1373"/>
                  </a:lnTo>
                  <a:lnTo>
                    <a:pt x="226" y="1381"/>
                  </a:lnTo>
                  <a:lnTo>
                    <a:pt x="228" y="1391"/>
                  </a:lnTo>
                  <a:lnTo>
                    <a:pt x="230" y="1399"/>
                  </a:lnTo>
                  <a:lnTo>
                    <a:pt x="235" y="1406"/>
                  </a:lnTo>
                  <a:lnTo>
                    <a:pt x="239" y="1412"/>
                  </a:lnTo>
                  <a:lnTo>
                    <a:pt x="243" y="1416"/>
                  </a:lnTo>
                  <a:lnTo>
                    <a:pt x="249" y="1420"/>
                  </a:lnTo>
                  <a:lnTo>
                    <a:pt x="254" y="1423"/>
                  </a:lnTo>
                  <a:lnTo>
                    <a:pt x="261" y="1426"/>
                  </a:lnTo>
                  <a:lnTo>
                    <a:pt x="268" y="1427"/>
                  </a:lnTo>
                  <a:lnTo>
                    <a:pt x="274" y="1427"/>
                  </a:lnTo>
                  <a:lnTo>
                    <a:pt x="284" y="1427"/>
                  </a:lnTo>
                  <a:lnTo>
                    <a:pt x="293" y="1423"/>
                  </a:lnTo>
                  <a:lnTo>
                    <a:pt x="505" y="1329"/>
                  </a:lnTo>
                  <a:lnTo>
                    <a:pt x="782" y="1329"/>
                  </a:lnTo>
                  <a:lnTo>
                    <a:pt x="992" y="1423"/>
                  </a:lnTo>
                  <a:lnTo>
                    <a:pt x="1002" y="1427"/>
                  </a:lnTo>
                  <a:lnTo>
                    <a:pt x="1012" y="1427"/>
                  </a:lnTo>
                  <a:lnTo>
                    <a:pt x="1019" y="1427"/>
                  </a:lnTo>
                  <a:lnTo>
                    <a:pt x="1026" y="1426"/>
                  </a:lnTo>
                  <a:lnTo>
                    <a:pt x="1031" y="1423"/>
                  </a:lnTo>
                  <a:lnTo>
                    <a:pt x="1037" y="1420"/>
                  </a:lnTo>
                  <a:lnTo>
                    <a:pt x="1042" y="1416"/>
                  </a:lnTo>
                  <a:lnTo>
                    <a:pt x="1048" y="1412"/>
                  </a:lnTo>
                  <a:lnTo>
                    <a:pt x="1052" y="1406"/>
                  </a:lnTo>
                  <a:lnTo>
                    <a:pt x="1055" y="1399"/>
                  </a:lnTo>
                  <a:lnTo>
                    <a:pt x="1058" y="1391"/>
                  </a:lnTo>
                  <a:lnTo>
                    <a:pt x="1059" y="1381"/>
                  </a:lnTo>
                  <a:lnTo>
                    <a:pt x="1059" y="1373"/>
                  </a:lnTo>
                  <a:lnTo>
                    <a:pt x="1056" y="1363"/>
                  </a:lnTo>
                  <a:lnTo>
                    <a:pt x="1052" y="1356"/>
                  </a:lnTo>
                  <a:lnTo>
                    <a:pt x="1047" y="1348"/>
                  </a:lnTo>
                  <a:lnTo>
                    <a:pt x="1040" y="1342"/>
                  </a:lnTo>
                  <a:lnTo>
                    <a:pt x="1031" y="1336"/>
                  </a:lnTo>
                  <a:lnTo>
                    <a:pt x="839" y="1251"/>
                  </a:lnTo>
                  <a:lnTo>
                    <a:pt x="839" y="1213"/>
                  </a:lnTo>
                  <a:lnTo>
                    <a:pt x="1239" y="1213"/>
                  </a:lnTo>
                  <a:lnTo>
                    <a:pt x="1249" y="1211"/>
                  </a:lnTo>
                  <a:lnTo>
                    <a:pt x="1257" y="1209"/>
                  </a:lnTo>
                  <a:lnTo>
                    <a:pt x="1265" y="1204"/>
                  </a:lnTo>
                  <a:lnTo>
                    <a:pt x="1272" y="1199"/>
                  </a:lnTo>
                  <a:lnTo>
                    <a:pt x="1278" y="1192"/>
                  </a:lnTo>
                  <a:lnTo>
                    <a:pt x="1282" y="1183"/>
                  </a:lnTo>
                  <a:lnTo>
                    <a:pt x="1285" y="1175"/>
                  </a:lnTo>
                  <a:lnTo>
                    <a:pt x="1286" y="1165"/>
                  </a:lnTo>
                  <a:lnTo>
                    <a:pt x="1286" y="451"/>
                  </a:lnTo>
                  <a:lnTo>
                    <a:pt x="1285" y="441"/>
                  </a:lnTo>
                  <a:lnTo>
                    <a:pt x="1282" y="433"/>
                  </a:lnTo>
                  <a:lnTo>
                    <a:pt x="1278" y="425"/>
                  </a:lnTo>
                  <a:lnTo>
                    <a:pt x="1272" y="418"/>
                  </a:lnTo>
                  <a:lnTo>
                    <a:pt x="1265" y="412"/>
                  </a:lnTo>
                  <a:lnTo>
                    <a:pt x="1257" y="408"/>
                  </a:lnTo>
                  <a:lnTo>
                    <a:pt x="1249" y="405"/>
                  </a:lnTo>
                  <a:lnTo>
                    <a:pt x="1239" y="404"/>
                  </a:lnTo>
                  <a:close/>
                  <a:moveTo>
                    <a:pt x="744" y="1234"/>
                  </a:moveTo>
                  <a:lnTo>
                    <a:pt x="542" y="1234"/>
                  </a:lnTo>
                  <a:lnTo>
                    <a:pt x="542" y="1213"/>
                  </a:lnTo>
                  <a:lnTo>
                    <a:pt x="744" y="1213"/>
                  </a:lnTo>
                  <a:lnTo>
                    <a:pt x="744" y="1234"/>
                  </a:lnTo>
                  <a:close/>
                  <a:moveTo>
                    <a:pt x="1191" y="1118"/>
                  </a:moveTo>
                  <a:lnTo>
                    <a:pt x="96" y="1118"/>
                  </a:lnTo>
                  <a:lnTo>
                    <a:pt x="96" y="499"/>
                  </a:lnTo>
                  <a:lnTo>
                    <a:pt x="1191" y="499"/>
                  </a:lnTo>
                  <a:lnTo>
                    <a:pt x="1191" y="11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40"/>
              <a:endParaRPr lang="en-US" sz="2400">
                <a:solidFill>
                  <a:srgbClr val="92D050"/>
                </a:solidFill>
                <a:latin typeface="Calibri"/>
              </a:endParaRPr>
            </a:p>
          </p:txBody>
        </p:sp>
        <p:sp>
          <p:nvSpPr>
            <p:cNvPr id="84" name="Freeform 184">
              <a:extLst>
                <a:ext uri="{FF2B5EF4-FFF2-40B4-BE49-F238E27FC236}">
                  <a16:creationId xmlns:a16="http://schemas.microsoft.com/office/drawing/2014/main" id="{D74E2D65-8AFF-49AA-8351-2A19AC0ED20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53546" y="2010053"/>
              <a:ext cx="522809" cy="486249"/>
            </a:xfrm>
            <a:custGeom>
              <a:avLst/>
              <a:gdLst>
                <a:gd name="T0" fmla="*/ 1074 w 1289"/>
                <a:gd name="T1" fmla="*/ 25 h 1197"/>
                <a:gd name="T2" fmla="*/ 1066 w 1289"/>
                <a:gd name="T3" fmla="*/ 14 h 1197"/>
                <a:gd name="T4" fmla="*/ 1056 w 1289"/>
                <a:gd name="T5" fmla="*/ 7 h 1197"/>
                <a:gd name="T6" fmla="*/ 1045 w 1289"/>
                <a:gd name="T7" fmla="*/ 2 h 1197"/>
                <a:gd name="T8" fmla="*/ 1032 w 1289"/>
                <a:gd name="T9" fmla="*/ 0 h 1197"/>
                <a:gd name="T10" fmla="*/ 251 w 1289"/>
                <a:gd name="T11" fmla="*/ 1 h 1197"/>
                <a:gd name="T12" fmla="*/ 238 w 1289"/>
                <a:gd name="T13" fmla="*/ 4 h 1197"/>
                <a:gd name="T14" fmla="*/ 229 w 1289"/>
                <a:gd name="T15" fmla="*/ 11 h 1197"/>
                <a:gd name="T16" fmla="*/ 220 w 1289"/>
                <a:gd name="T17" fmla="*/ 19 h 1197"/>
                <a:gd name="T18" fmla="*/ 7 w 1289"/>
                <a:gd name="T19" fmla="*/ 395 h 1197"/>
                <a:gd name="T20" fmla="*/ 1 w 1289"/>
                <a:gd name="T21" fmla="*/ 406 h 1197"/>
                <a:gd name="T22" fmla="*/ 0 w 1289"/>
                <a:gd name="T23" fmla="*/ 419 h 1197"/>
                <a:gd name="T24" fmla="*/ 1 w 1289"/>
                <a:gd name="T25" fmla="*/ 427 h 1197"/>
                <a:gd name="T26" fmla="*/ 7 w 1289"/>
                <a:gd name="T27" fmla="*/ 443 h 1197"/>
                <a:gd name="T28" fmla="*/ 609 w 1289"/>
                <a:gd name="T29" fmla="*/ 1181 h 1197"/>
                <a:gd name="T30" fmla="*/ 624 w 1289"/>
                <a:gd name="T31" fmla="*/ 1193 h 1197"/>
                <a:gd name="T32" fmla="*/ 645 w 1289"/>
                <a:gd name="T33" fmla="*/ 1197 h 1197"/>
                <a:gd name="T34" fmla="*/ 665 w 1289"/>
                <a:gd name="T35" fmla="*/ 1193 h 1197"/>
                <a:gd name="T36" fmla="*/ 682 w 1289"/>
                <a:gd name="T37" fmla="*/ 1181 h 1197"/>
                <a:gd name="T38" fmla="*/ 1283 w 1289"/>
                <a:gd name="T39" fmla="*/ 443 h 1197"/>
                <a:gd name="T40" fmla="*/ 1289 w 1289"/>
                <a:gd name="T41" fmla="*/ 430 h 1197"/>
                <a:gd name="T42" fmla="*/ 1289 w 1289"/>
                <a:gd name="T43" fmla="*/ 416 h 1197"/>
                <a:gd name="T44" fmla="*/ 1286 w 1289"/>
                <a:gd name="T45" fmla="*/ 402 h 1197"/>
                <a:gd name="T46" fmla="*/ 421 w 1289"/>
                <a:gd name="T47" fmla="*/ 95 h 1197"/>
                <a:gd name="T48" fmla="*/ 645 w 1289"/>
                <a:gd name="T49" fmla="*/ 348 h 1197"/>
                <a:gd name="T50" fmla="*/ 598 w 1289"/>
                <a:gd name="T51" fmla="*/ 1017 h 1197"/>
                <a:gd name="T52" fmla="*/ 598 w 1289"/>
                <a:gd name="T53" fmla="*/ 467 h 1197"/>
                <a:gd name="T54" fmla="*/ 693 w 1289"/>
                <a:gd name="T55" fmla="*/ 467 h 1197"/>
                <a:gd name="T56" fmla="*/ 693 w 1289"/>
                <a:gd name="T57" fmla="*/ 1017 h 1197"/>
                <a:gd name="T58" fmla="*/ 1160 w 1289"/>
                <a:gd name="T59" fmla="*/ 371 h 1197"/>
                <a:gd name="T60" fmla="*/ 997 w 1289"/>
                <a:gd name="T61" fmla="*/ 95 h 1197"/>
                <a:gd name="T62" fmla="*/ 1160 w 1289"/>
                <a:gd name="T63" fmla="*/ 371 h 1197"/>
                <a:gd name="T64" fmla="*/ 293 w 1289"/>
                <a:gd name="T65" fmla="*/ 95 h 1197"/>
                <a:gd name="T66" fmla="*/ 129 w 1289"/>
                <a:gd name="T67" fmla="*/ 371 h 1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89" h="1197">
                  <a:moveTo>
                    <a:pt x="1283" y="395"/>
                  </a:moveTo>
                  <a:lnTo>
                    <a:pt x="1074" y="25"/>
                  </a:lnTo>
                  <a:lnTo>
                    <a:pt x="1070" y="19"/>
                  </a:lnTo>
                  <a:lnTo>
                    <a:pt x="1066" y="14"/>
                  </a:lnTo>
                  <a:lnTo>
                    <a:pt x="1062" y="11"/>
                  </a:lnTo>
                  <a:lnTo>
                    <a:pt x="1056" y="7"/>
                  </a:lnTo>
                  <a:lnTo>
                    <a:pt x="1051" y="4"/>
                  </a:lnTo>
                  <a:lnTo>
                    <a:pt x="1045" y="2"/>
                  </a:lnTo>
                  <a:lnTo>
                    <a:pt x="1039" y="1"/>
                  </a:lnTo>
                  <a:lnTo>
                    <a:pt x="1032" y="0"/>
                  </a:lnTo>
                  <a:lnTo>
                    <a:pt x="258" y="0"/>
                  </a:lnTo>
                  <a:lnTo>
                    <a:pt x="251" y="1"/>
                  </a:lnTo>
                  <a:lnTo>
                    <a:pt x="246" y="2"/>
                  </a:lnTo>
                  <a:lnTo>
                    <a:pt x="238" y="4"/>
                  </a:lnTo>
                  <a:lnTo>
                    <a:pt x="233" y="7"/>
                  </a:lnTo>
                  <a:lnTo>
                    <a:pt x="229" y="11"/>
                  </a:lnTo>
                  <a:lnTo>
                    <a:pt x="223" y="15"/>
                  </a:lnTo>
                  <a:lnTo>
                    <a:pt x="220" y="19"/>
                  </a:lnTo>
                  <a:lnTo>
                    <a:pt x="216" y="25"/>
                  </a:lnTo>
                  <a:lnTo>
                    <a:pt x="7" y="395"/>
                  </a:lnTo>
                  <a:lnTo>
                    <a:pt x="4" y="401"/>
                  </a:lnTo>
                  <a:lnTo>
                    <a:pt x="1" y="406"/>
                  </a:lnTo>
                  <a:lnTo>
                    <a:pt x="1" y="413"/>
                  </a:lnTo>
                  <a:lnTo>
                    <a:pt x="0" y="419"/>
                  </a:lnTo>
                  <a:lnTo>
                    <a:pt x="0" y="420"/>
                  </a:lnTo>
                  <a:lnTo>
                    <a:pt x="1" y="427"/>
                  </a:lnTo>
                  <a:lnTo>
                    <a:pt x="3" y="436"/>
                  </a:lnTo>
                  <a:lnTo>
                    <a:pt x="7" y="443"/>
                  </a:lnTo>
                  <a:lnTo>
                    <a:pt x="11" y="450"/>
                  </a:lnTo>
                  <a:lnTo>
                    <a:pt x="609" y="1181"/>
                  </a:lnTo>
                  <a:lnTo>
                    <a:pt x="616" y="1188"/>
                  </a:lnTo>
                  <a:lnTo>
                    <a:pt x="624" y="1193"/>
                  </a:lnTo>
                  <a:lnTo>
                    <a:pt x="634" y="1197"/>
                  </a:lnTo>
                  <a:lnTo>
                    <a:pt x="645" y="1197"/>
                  </a:lnTo>
                  <a:lnTo>
                    <a:pt x="655" y="1197"/>
                  </a:lnTo>
                  <a:lnTo>
                    <a:pt x="665" y="1193"/>
                  </a:lnTo>
                  <a:lnTo>
                    <a:pt x="675" y="1188"/>
                  </a:lnTo>
                  <a:lnTo>
                    <a:pt x="682" y="1181"/>
                  </a:lnTo>
                  <a:lnTo>
                    <a:pt x="1279" y="450"/>
                  </a:lnTo>
                  <a:lnTo>
                    <a:pt x="1283" y="443"/>
                  </a:lnTo>
                  <a:lnTo>
                    <a:pt x="1286" y="437"/>
                  </a:lnTo>
                  <a:lnTo>
                    <a:pt x="1289" y="430"/>
                  </a:lnTo>
                  <a:lnTo>
                    <a:pt x="1289" y="423"/>
                  </a:lnTo>
                  <a:lnTo>
                    <a:pt x="1289" y="416"/>
                  </a:lnTo>
                  <a:lnTo>
                    <a:pt x="1289" y="409"/>
                  </a:lnTo>
                  <a:lnTo>
                    <a:pt x="1286" y="402"/>
                  </a:lnTo>
                  <a:lnTo>
                    <a:pt x="1283" y="395"/>
                  </a:lnTo>
                  <a:close/>
                  <a:moveTo>
                    <a:pt x="421" y="95"/>
                  </a:moveTo>
                  <a:lnTo>
                    <a:pt x="870" y="95"/>
                  </a:lnTo>
                  <a:lnTo>
                    <a:pt x="645" y="348"/>
                  </a:lnTo>
                  <a:lnTo>
                    <a:pt x="421" y="95"/>
                  </a:lnTo>
                  <a:close/>
                  <a:moveTo>
                    <a:pt x="598" y="1017"/>
                  </a:moveTo>
                  <a:lnTo>
                    <a:pt x="149" y="467"/>
                  </a:lnTo>
                  <a:lnTo>
                    <a:pt x="598" y="467"/>
                  </a:lnTo>
                  <a:lnTo>
                    <a:pt x="598" y="1017"/>
                  </a:lnTo>
                  <a:close/>
                  <a:moveTo>
                    <a:pt x="693" y="467"/>
                  </a:moveTo>
                  <a:lnTo>
                    <a:pt x="1142" y="467"/>
                  </a:lnTo>
                  <a:lnTo>
                    <a:pt x="693" y="1017"/>
                  </a:lnTo>
                  <a:lnTo>
                    <a:pt x="693" y="467"/>
                  </a:lnTo>
                  <a:close/>
                  <a:moveTo>
                    <a:pt x="1160" y="371"/>
                  </a:moveTo>
                  <a:lnTo>
                    <a:pt x="752" y="371"/>
                  </a:lnTo>
                  <a:lnTo>
                    <a:pt x="997" y="95"/>
                  </a:lnTo>
                  <a:lnTo>
                    <a:pt x="1004" y="95"/>
                  </a:lnTo>
                  <a:lnTo>
                    <a:pt x="1160" y="371"/>
                  </a:lnTo>
                  <a:close/>
                  <a:moveTo>
                    <a:pt x="285" y="95"/>
                  </a:moveTo>
                  <a:lnTo>
                    <a:pt x="293" y="95"/>
                  </a:lnTo>
                  <a:lnTo>
                    <a:pt x="539" y="371"/>
                  </a:lnTo>
                  <a:lnTo>
                    <a:pt x="129" y="371"/>
                  </a:lnTo>
                  <a:lnTo>
                    <a:pt x="285" y="95"/>
                  </a:lnTo>
                  <a:close/>
                </a:path>
              </a:pathLst>
            </a:custGeom>
            <a:solidFill>
              <a:srgbClr val="EDE201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40"/>
              <a:endParaRPr lang="en-US" sz="2400">
                <a:solidFill>
                  <a:srgbClr val="92D050"/>
                </a:solidFill>
                <a:latin typeface="Calibri"/>
              </a:endParaRPr>
            </a:p>
          </p:txBody>
        </p:sp>
        <p:grpSp>
          <p:nvGrpSpPr>
            <p:cNvPr id="85" name="Group 19">
              <a:extLst>
                <a:ext uri="{FF2B5EF4-FFF2-40B4-BE49-F238E27FC236}">
                  <a16:creationId xmlns:a16="http://schemas.microsoft.com/office/drawing/2014/main" id="{88933735-C569-4AD2-A0F8-1A056D5CEE64}"/>
                </a:ext>
              </a:extLst>
            </p:cNvPr>
            <p:cNvGrpSpPr/>
            <p:nvPr/>
          </p:nvGrpSpPr>
          <p:grpSpPr>
            <a:xfrm>
              <a:off x="3890706" y="3305090"/>
              <a:ext cx="333890" cy="354934"/>
              <a:chOff x="4903788" y="6208713"/>
              <a:chExt cx="755650" cy="803275"/>
            </a:xfrm>
            <a:solidFill>
              <a:srgbClr val="488870"/>
            </a:solidFill>
          </p:grpSpPr>
          <p:sp>
            <p:nvSpPr>
              <p:cNvPr id="90" name="Freeform 46">
                <a:extLst>
                  <a:ext uri="{FF2B5EF4-FFF2-40B4-BE49-F238E27FC236}">
                    <a16:creationId xmlns:a16="http://schemas.microsoft.com/office/drawing/2014/main" id="{34A52C06-ADCB-490F-878C-06460F2D49C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903788" y="6208713"/>
                <a:ext cx="755650" cy="803275"/>
              </a:xfrm>
              <a:custGeom>
                <a:avLst/>
                <a:gdLst>
                  <a:gd name="T0" fmla="*/ 1414 w 1428"/>
                  <a:gd name="T1" fmla="*/ 195 h 1517"/>
                  <a:gd name="T2" fmla="*/ 1365 w 1428"/>
                  <a:gd name="T3" fmla="*/ 92 h 1517"/>
                  <a:gd name="T4" fmla="*/ 1279 w 1428"/>
                  <a:gd name="T5" fmla="*/ 28 h 1517"/>
                  <a:gd name="T6" fmla="*/ 1139 w 1428"/>
                  <a:gd name="T7" fmla="*/ 2 h 1517"/>
                  <a:gd name="T8" fmla="*/ 189 w 1428"/>
                  <a:gd name="T9" fmla="*/ 14 h 1517"/>
                  <a:gd name="T10" fmla="*/ 95 w 1428"/>
                  <a:gd name="T11" fmla="*/ 59 h 1517"/>
                  <a:gd name="T12" fmla="*/ 29 w 1428"/>
                  <a:gd name="T13" fmla="*/ 145 h 1517"/>
                  <a:gd name="T14" fmla="*/ 1 w 1428"/>
                  <a:gd name="T15" fmla="*/ 273 h 1517"/>
                  <a:gd name="T16" fmla="*/ 14 w 1428"/>
                  <a:gd name="T17" fmla="*/ 410 h 1517"/>
                  <a:gd name="T18" fmla="*/ 70 w 1428"/>
                  <a:gd name="T19" fmla="*/ 494 h 1517"/>
                  <a:gd name="T20" fmla="*/ 174 w 1428"/>
                  <a:gd name="T21" fmla="*/ 564 h 1517"/>
                  <a:gd name="T22" fmla="*/ 109 w 1428"/>
                  <a:gd name="T23" fmla="*/ 662 h 1517"/>
                  <a:gd name="T24" fmla="*/ 83 w 1428"/>
                  <a:gd name="T25" fmla="*/ 780 h 1517"/>
                  <a:gd name="T26" fmla="*/ 92 w 1428"/>
                  <a:gd name="T27" fmla="*/ 1257 h 1517"/>
                  <a:gd name="T28" fmla="*/ 140 w 1428"/>
                  <a:gd name="T29" fmla="*/ 1364 h 1517"/>
                  <a:gd name="T30" fmla="*/ 220 w 1428"/>
                  <a:gd name="T31" fmla="*/ 1448 h 1517"/>
                  <a:gd name="T32" fmla="*/ 324 w 1428"/>
                  <a:gd name="T33" fmla="*/ 1500 h 1517"/>
                  <a:gd name="T34" fmla="*/ 1000 w 1428"/>
                  <a:gd name="T35" fmla="*/ 1517 h 1517"/>
                  <a:gd name="T36" fmla="*/ 1119 w 1428"/>
                  <a:gd name="T37" fmla="*/ 1496 h 1517"/>
                  <a:gd name="T38" fmla="*/ 1219 w 1428"/>
                  <a:gd name="T39" fmla="*/ 1437 h 1517"/>
                  <a:gd name="T40" fmla="*/ 1294 w 1428"/>
                  <a:gd name="T41" fmla="*/ 1350 h 1517"/>
                  <a:gd name="T42" fmla="*/ 1338 w 1428"/>
                  <a:gd name="T43" fmla="*/ 1242 h 1517"/>
                  <a:gd name="T44" fmla="*/ 1344 w 1428"/>
                  <a:gd name="T45" fmla="*/ 762 h 1517"/>
                  <a:gd name="T46" fmla="*/ 1310 w 1428"/>
                  <a:gd name="T47" fmla="*/ 647 h 1517"/>
                  <a:gd name="T48" fmla="*/ 1241 w 1428"/>
                  <a:gd name="T49" fmla="*/ 552 h 1517"/>
                  <a:gd name="T50" fmla="*/ 1366 w 1428"/>
                  <a:gd name="T51" fmla="*/ 484 h 1517"/>
                  <a:gd name="T52" fmla="*/ 1418 w 1428"/>
                  <a:gd name="T53" fmla="*/ 395 h 1517"/>
                  <a:gd name="T54" fmla="*/ 1248 w 1428"/>
                  <a:gd name="T55" fmla="*/ 1197 h 1517"/>
                  <a:gd name="T56" fmla="*/ 1177 w 1428"/>
                  <a:gd name="T57" fmla="*/ 1348 h 1517"/>
                  <a:gd name="T58" fmla="*/ 1027 w 1428"/>
                  <a:gd name="T59" fmla="*/ 1420 h 1517"/>
                  <a:gd name="T60" fmla="*/ 307 w 1428"/>
                  <a:gd name="T61" fmla="*/ 1390 h 1517"/>
                  <a:gd name="T62" fmla="*/ 196 w 1428"/>
                  <a:gd name="T63" fmla="*/ 1268 h 1517"/>
                  <a:gd name="T64" fmla="*/ 181 w 1428"/>
                  <a:gd name="T65" fmla="*/ 758 h 1517"/>
                  <a:gd name="T66" fmla="*/ 237 w 1428"/>
                  <a:gd name="T67" fmla="*/ 637 h 1517"/>
                  <a:gd name="T68" fmla="*/ 349 w 1428"/>
                  <a:gd name="T69" fmla="*/ 561 h 1517"/>
                  <a:gd name="T70" fmla="*/ 442 w 1428"/>
                  <a:gd name="T71" fmla="*/ 510 h 1517"/>
                  <a:gd name="T72" fmla="*/ 540 w 1428"/>
                  <a:gd name="T73" fmla="*/ 375 h 1517"/>
                  <a:gd name="T74" fmla="*/ 595 w 1428"/>
                  <a:gd name="T75" fmla="*/ 322 h 1517"/>
                  <a:gd name="T76" fmla="*/ 832 w 1428"/>
                  <a:gd name="T77" fmla="*/ 322 h 1517"/>
                  <a:gd name="T78" fmla="*/ 913 w 1428"/>
                  <a:gd name="T79" fmla="*/ 417 h 1517"/>
                  <a:gd name="T80" fmla="*/ 1007 w 1428"/>
                  <a:gd name="T81" fmla="*/ 525 h 1517"/>
                  <a:gd name="T82" fmla="*/ 1102 w 1428"/>
                  <a:gd name="T83" fmla="*/ 571 h 1517"/>
                  <a:gd name="T84" fmla="*/ 1209 w 1428"/>
                  <a:gd name="T85" fmla="*/ 662 h 1517"/>
                  <a:gd name="T86" fmla="*/ 1250 w 1428"/>
                  <a:gd name="T87" fmla="*/ 798 h 1517"/>
                  <a:gd name="T88" fmla="*/ 1171 w 1428"/>
                  <a:gd name="T89" fmla="*/ 466 h 1517"/>
                  <a:gd name="T90" fmla="*/ 1083 w 1428"/>
                  <a:gd name="T91" fmla="*/ 463 h 1517"/>
                  <a:gd name="T92" fmla="*/ 1017 w 1428"/>
                  <a:gd name="T93" fmla="*/ 407 h 1517"/>
                  <a:gd name="T94" fmla="*/ 935 w 1428"/>
                  <a:gd name="T95" fmla="*/ 282 h 1517"/>
                  <a:gd name="T96" fmla="*/ 844 w 1428"/>
                  <a:gd name="T97" fmla="*/ 225 h 1517"/>
                  <a:gd name="T98" fmla="*/ 551 w 1428"/>
                  <a:gd name="T99" fmla="*/ 236 h 1517"/>
                  <a:gd name="T100" fmla="*/ 471 w 1428"/>
                  <a:gd name="T101" fmla="*/ 306 h 1517"/>
                  <a:gd name="T102" fmla="*/ 388 w 1428"/>
                  <a:gd name="T103" fmla="*/ 435 h 1517"/>
                  <a:gd name="T104" fmla="*/ 339 w 1428"/>
                  <a:gd name="T105" fmla="*/ 465 h 1517"/>
                  <a:gd name="T106" fmla="*/ 202 w 1428"/>
                  <a:gd name="T107" fmla="*/ 458 h 1517"/>
                  <a:gd name="T108" fmla="*/ 114 w 1428"/>
                  <a:gd name="T109" fmla="*/ 396 h 1517"/>
                  <a:gd name="T110" fmla="*/ 98 w 1428"/>
                  <a:gd name="T111" fmla="*/ 254 h 1517"/>
                  <a:gd name="T112" fmla="*/ 135 w 1428"/>
                  <a:gd name="T113" fmla="*/ 155 h 1517"/>
                  <a:gd name="T114" fmla="*/ 217 w 1428"/>
                  <a:gd name="T115" fmla="*/ 106 h 1517"/>
                  <a:gd name="T116" fmla="*/ 1163 w 1428"/>
                  <a:gd name="T117" fmla="*/ 99 h 1517"/>
                  <a:gd name="T118" fmla="*/ 1283 w 1428"/>
                  <a:gd name="T119" fmla="*/ 143 h 1517"/>
                  <a:gd name="T120" fmla="*/ 1328 w 1428"/>
                  <a:gd name="T121" fmla="*/ 254 h 1517"/>
                  <a:gd name="T122" fmla="*/ 1308 w 1428"/>
                  <a:gd name="T123" fmla="*/ 406 h 15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428" h="1517">
                    <a:moveTo>
                      <a:pt x="1428" y="316"/>
                    </a:moveTo>
                    <a:lnTo>
                      <a:pt x="1428" y="294"/>
                    </a:lnTo>
                    <a:lnTo>
                      <a:pt x="1426" y="273"/>
                    </a:lnTo>
                    <a:lnTo>
                      <a:pt x="1425" y="251"/>
                    </a:lnTo>
                    <a:lnTo>
                      <a:pt x="1422" y="232"/>
                    </a:lnTo>
                    <a:lnTo>
                      <a:pt x="1418" y="214"/>
                    </a:lnTo>
                    <a:lnTo>
                      <a:pt x="1414" y="195"/>
                    </a:lnTo>
                    <a:lnTo>
                      <a:pt x="1409" y="177"/>
                    </a:lnTo>
                    <a:lnTo>
                      <a:pt x="1404" y="162"/>
                    </a:lnTo>
                    <a:lnTo>
                      <a:pt x="1397" y="145"/>
                    </a:lnTo>
                    <a:lnTo>
                      <a:pt x="1390" y="131"/>
                    </a:lnTo>
                    <a:lnTo>
                      <a:pt x="1383" y="117"/>
                    </a:lnTo>
                    <a:lnTo>
                      <a:pt x="1373" y="104"/>
                    </a:lnTo>
                    <a:lnTo>
                      <a:pt x="1365" y="92"/>
                    </a:lnTo>
                    <a:lnTo>
                      <a:pt x="1353" y="80"/>
                    </a:lnTo>
                    <a:lnTo>
                      <a:pt x="1342" y="69"/>
                    </a:lnTo>
                    <a:lnTo>
                      <a:pt x="1331" y="59"/>
                    </a:lnTo>
                    <a:lnTo>
                      <a:pt x="1318" y="50"/>
                    </a:lnTo>
                    <a:lnTo>
                      <a:pt x="1306" y="41"/>
                    </a:lnTo>
                    <a:lnTo>
                      <a:pt x="1293" y="34"/>
                    </a:lnTo>
                    <a:lnTo>
                      <a:pt x="1279" y="28"/>
                    </a:lnTo>
                    <a:lnTo>
                      <a:pt x="1265" y="23"/>
                    </a:lnTo>
                    <a:lnTo>
                      <a:pt x="1251" y="19"/>
                    </a:lnTo>
                    <a:lnTo>
                      <a:pt x="1237" y="14"/>
                    </a:lnTo>
                    <a:lnTo>
                      <a:pt x="1223" y="10"/>
                    </a:lnTo>
                    <a:lnTo>
                      <a:pt x="1193" y="6"/>
                    </a:lnTo>
                    <a:lnTo>
                      <a:pt x="1165" y="3"/>
                    </a:lnTo>
                    <a:lnTo>
                      <a:pt x="1139" y="2"/>
                    </a:lnTo>
                    <a:lnTo>
                      <a:pt x="1112" y="0"/>
                    </a:lnTo>
                    <a:lnTo>
                      <a:pt x="314" y="0"/>
                    </a:lnTo>
                    <a:lnTo>
                      <a:pt x="289" y="2"/>
                    </a:lnTo>
                    <a:lnTo>
                      <a:pt x="261" y="3"/>
                    </a:lnTo>
                    <a:lnTo>
                      <a:pt x="233" y="6"/>
                    </a:lnTo>
                    <a:lnTo>
                      <a:pt x="205" y="10"/>
                    </a:lnTo>
                    <a:lnTo>
                      <a:pt x="189" y="14"/>
                    </a:lnTo>
                    <a:lnTo>
                      <a:pt x="175" y="19"/>
                    </a:lnTo>
                    <a:lnTo>
                      <a:pt x="161" y="23"/>
                    </a:lnTo>
                    <a:lnTo>
                      <a:pt x="149" y="28"/>
                    </a:lnTo>
                    <a:lnTo>
                      <a:pt x="135" y="34"/>
                    </a:lnTo>
                    <a:lnTo>
                      <a:pt x="121" y="41"/>
                    </a:lnTo>
                    <a:lnTo>
                      <a:pt x="108" y="50"/>
                    </a:lnTo>
                    <a:lnTo>
                      <a:pt x="95" y="59"/>
                    </a:lnTo>
                    <a:lnTo>
                      <a:pt x="84" y="69"/>
                    </a:lnTo>
                    <a:lnTo>
                      <a:pt x="73" y="80"/>
                    </a:lnTo>
                    <a:lnTo>
                      <a:pt x="63" y="92"/>
                    </a:lnTo>
                    <a:lnTo>
                      <a:pt x="53" y="104"/>
                    </a:lnTo>
                    <a:lnTo>
                      <a:pt x="45" y="117"/>
                    </a:lnTo>
                    <a:lnTo>
                      <a:pt x="36" y="131"/>
                    </a:lnTo>
                    <a:lnTo>
                      <a:pt x="29" y="145"/>
                    </a:lnTo>
                    <a:lnTo>
                      <a:pt x="24" y="162"/>
                    </a:lnTo>
                    <a:lnTo>
                      <a:pt x="18" y="177"/>
                    </a:lnTo>
                    <a:lnTo>
                      <a:pt x="13" y="195"/>
                    </a:lnTo>
                    <a:lnTo>
                      <a:pt x="8" y="214"/>
                    </a:lnTo>
                    <a:lnTo>
                      <a:pt x="6" y="232"/>
                    </a:lnTo>
                    <a:lnTo>
                      <a:pt x="3" y="251"/>
                    </a:lnTo>
                    <a:lnTo>
                      <a:pt x="1" y="273"/>
                    </a:lnTo>
                    <a:lnTo>
                      <a:pt x="0" y="294"/>
                    </a:lnTo>
                    <a:lnTo>
                      <a:pt x="0" y="316"/>
                    </a:lnTo>
                    <a:lnTo>
                      <a:pt x="0" y="337"/>
                    </a:lnTo>
                    <a:lnTo>
                      <a:pt x="1" y="358"/>
                    </a:lnTo>
                    <a:lnTo>
                      <a:pt x="6" y="376"/>
                    </a:lnTo>
                    <a:lnTo>
                      <a:pt x="10" y="395"/>
                    </a:lnTo>
                    <a:lnTo>
                      <a:pt x="14" y="410"/>
                    </a:lnTo>
                    <a:lnTo>
                      <a:pt x="21" y="425"/>
                    </a:lnTo>
                    <a:lnTo>
                      <a:pt x="28" y="439"/>
                    </a:lnTo>
                    <a:lnTo>
                      <a:pt x="35" y="452"/>
                    </a:lnTo>
                    <a:lnTo>
                      <a:pt x="43" y="465"/>
                    </a:lnTo>
                    <a:lnTo>
                      <a:pt x="52" y="474"/>
                    </a:lnTo>
                    <a:lnTo>
                      <a:pt x="62" y="484"/>
                    </a:lnTo>
                    <a:lnTo>
                      <a:pt x="70" y="494"/>
                    </a:lnTo>
                    <a:lnTo>
                      <a:pt x="90" y="510"/>
                    </a:lnTo>
                    <a:lnTo>
                      <a:pt x="109" y="522"/>
                    </a:lnTo>
                    <a:lnTo>
                      <a:pt x="128" y="532"/>
                    </a:lnTo>
                    <a:lnTo>
                      <a:pt x="147" y="540"/>
                    </a:lnTo>
                    <a:lnTo>
                      <a:pt x="165" y="546"/>
                    </a:lnTo>
                    <a:lnTo>
                      <a:pt x="185" y="552"/>
                    </a:lnTo>
                    <a:lnTo>
                      <a:pt x="174" y="564"/>
                    </a:lnTo>
                    <a:lnTo>
                      <a:pt x="163" y="577"/>
                    </a:lnTo>
                    <a:lnTo>
                      <a:pt x="151" y="589"/>
                    </a:lnTo>
                    <a:lnTo>
                      <a:pt x="142" y="604"/>
                    </a:lnTo>
                    <a:lnTo>
                      <a:pt x="133" y="618"/>
                    </a:lnTo>
                    <a:lnTo>
                      <a:pt x="125" y="633"/>
                    </a:lnTo>
                    <a:lnTo>
                      <a:pt x="116" y="647"/>
                    </a:lnTo>
                    <a:lnTo>
                      <a:pt x="109" y="662"/>
                    </a:lnTo>
                    <a:lnTo>
                      <a:pt x="104" y="679"/>
                    </a:lnTo>
                    <a:lnTo>
                      <a:pt x="98" y="695"/>
                    </a:lnTo>
                    <a:lnTo>
                      <a:pt x="92" y="711"/>
                    </a:lnTo>
                    <a:lnTo>
                      <a:pt x="90" y="728"/>
                    </a:lnTo>
                    <a:lnTo>
                      <a:pt x="85" y="745"/>
                    </a:lnTo>
                    <a:lnTo>
                      <a:pt x="84" y="762"/>
                    </a:lnTo>
                    <a:lnTo>
                      <a:pt x="83" y="780"/>
                    </a:lnTo>
                    <a:lnTo>
                      <a:pt x="83" y="798"/>
                    </a:lnTo>
                    <a:lnTo>
                      <a:pt x="83" y="1172"/>
                    </a:lnTo>
                    <a:lnTo>
                      <a:pt x="83" y="1190"/>
                    </a:lnTo>
                    <a:lnTo>
                      <a:pt x="84" y="1207"/>
                    </a:lnTo>
                    <a:lnTo>
                      <a:pt x="85" y="1223"/>
                    </a:lnTo>
                    <a:lnTo>
                      <a:pt x="90" y="1242"/>
                    </a:lnTo>
                    <a:lnTo>
                      <a:pt x="92" y="1257"/>
                    </a:lnTo>
                    <a:lnTo>
                      <a:pt x="98" y="1274"/>
                    </a:lnTo>
                    <a:lnTo>
                      <a:pt x="102" y="1289"/>
                    </a:lnTo>
                    <a:lnTo>
                      <a:pt x="109" y="1306"/>
                    </a:lnTo>
                    <a:lnTo>
                      <a:pt x="116" y="1320"/>
                    </a:lnTo>
                    <a:lnTo>
                      <a:pt x="123" y="1336"/>
                    </a:lnTo>
                    <a:lnTo>
                      <a:pt x="132" y="1350"/>
                    </a:lnTo>
                    <a:lnTo>
                      <a:pt x="140" y="1364"/>
                    </a:lnTo>
                    <a:lnTo>
                      <a:pt x="150" y="1378"/>
                    </a:lnTo>
                    <a:lnTo>
                      <a:pt x="161" y="1390"/>
                    </a:lnTo>
                    <a:lnTo>
                      <a:pt x="171" y="1403"/>
                    </a:lnTo>
                    <a:lnTo>
                      <a:pt x="182" y="1416"/>
                    </a:lnTo>
                    <a:lnTo>
                      <a:pt x="195" y="1427"/>
                    </a:lnTo>
                    <a:lnTo>
                      <a:pt x="207" y="1437"/>
                    </a:lnTo>
                    <a:lnTo>
                      <a:pt x="220" y="1448"/>
                    </a:lnTo>
                    <a:lnTo>
                      <a:pt x="234" y="1458"/>
                    </a:lnTo>
                    <a:lnTo>
                      <a:pt x="248" y="1466"/>
                    </a:lnTo>
                    <a:lnTo>
                      <a:pt x="262" y="1474"/>
                    </a:lnTo>
                    <a:lnTo>
                      <a:pt x="278" y="1481"/>
                    </a:lnTo>
                    <a:lnTo>
                      <a:pt x="293" y="1488"/>
                    </a:lnTo>
                    <a:lnTo>
                      <a:pt x="308" y="1496"/>
                    </a:lnTo>
                    <a:lnTo>
                      <a:pt x="324" y="1500"/>
                    </a:lnTo>
                    <a:lnTo>
                      <a:pt x="341" y="1505"/>
                    </a:lnTo>
                    <a:lnTo>
                      <a:pt x="358" y="1510"/>
                    </a:lnTo>
                    <a:lnTo>
                      <a:pt x="374" y="1512"/>
                    </a:lnTo>
                    <a:lnTo>
                      <a:pt x="391" y="1514"/>
                    </a:lnTo>
                    <a:lnTo>
                      <a:pt x="408" y="1515"/>
                    </a:lnTo>
                    <a:lnTo>
                      <a:pt x="426" y="1517"/>
                    </a:lnTo>
                    <a:lnTo>
                      <a:pt x="1000" y="1517"/>
                    </a:lnTo>
                    <a:lnTo>
                      <a:pt x="1018" y="1515"/>
                    </a:lnTo>
                    <a:lnTo>
                      <a:pt x="1036" y="1514"/>
                    </a:lnTo>
                    <a:lnTo>
                      <a:pt x="1053" y="1512"/>
                    </a:lnTo>
                    <a:lnTo>
                      <a:pt x="1070" y="1510"/>
                    </a:lnTo>
                    <a:lnTo>
                      <a:pt x="1087" y="1505"/>
                    </a:lnTo>
                    <a:lnTo>
                      <a:pt x="1102" y="1500"/>
                    </a:lnTo>
                    <a:lnTo>
                      <a:pt x="1119" y="1496"/>
                    </a:lnTo>
                    <a:lnTo>
                      <a:pt x="1135" y="1488"/>
                    </a:lnTo>
                    <a:lnTo>
                      <a:pt x="1150" y="1481"/>
                    </a:lnTo>
                    <a:lnTo>
                      <a:pt x="1164" y="1474"/>
                    </a:lnTo>
                    <a:lnTo>
                      <a:pt x="1179" y="1466"/>
                    </a:lnTo>
                    <a:lnTo>
                      <a:pt x="1193" y="1458"/>
                    </a:lnTo>
                    <a:lnTo>
                      <a:pt x="1206" y="1448"/>
                    </a:lnTo>
                    <a:lnTo>
                      <a:pt x="1219" y="1437"/>
                    </a:lnTo>
                    <a:lnTo>
                      <a:pt x="1231" y="1427"/>
                    </a:lnTo>
                    <a:lnTo>
                      <a:pt x="1244" y="1416"/>
                    </a:lnTo>
                    <a:lnTo>
                      <a:pt x="1255" y="1403"/>
                    </a:lnTo>
                    <a:lnTo>
                      <a:pt x="1266" y="1390"/>
                    </a:lnTo>
                    <a:lnTo>
                      <a:pt x="1276" y="1378"/>
                    </a:lnTo>
                    <a:lnTo>
                      <a:pt x="1286" y="1364"/>
                    </a:lnTo>
                    <a:lnTo>
                      <a:pt x="1294" y="1350"/>
                    </a:lnTo>
                    <a:lnTo>
                      <a:pt x="1303" y="1336"/>
                    </a:lnTo>
                    <a:lnTo>
                      <a:pt x="1311" y="1320"/>
                    </a:lnTo>
                    <a:lnTo>
                      <a:pt x="1318" y="1306"/>
                    </a:lnTo>
                    <a:lnTo>
                      <a:pt x="1324" y="1289"/>
                    </a:lnTo>
                    <a:lnTo>
                      <a:pt x="1329" y="1274"/>
                    </a:lnTo>
                    <a:lnTo>
                      <a:pt x="1334" y="1257"/>
                    </a:lnTo>
                    <a:lnTo>
                      <a:pt x="1338" y="1242"/>
                    </a:lnTo>
                    <a:lnTo>
                      <a:pt x="1341" y="1223"/>
                    </a:lnTo>
                    <a:lnTo>
                      <a:pt x="1344" y="1207"/>
                    </a:lnTo>
                    <a:lnTo>
                      <a:pt x="1345" y="1190"/>
                    </a:lnTo>
                    <a:lnTo>
                      <a:pt x="1345" y="1172"/>
                    </a:lnTo>
                    <a:lnTo>
                      <a:pt x="1345" y="798"/>
                    </a:lnTo>
                    <a:lnTo>
                      <a:pt x="1345" y="780"/>
                    </a:lnTo>
                    <a:lnTo>
                      <a:pt x="1344" y="762"/>
                    </a:lnTo>
                    <a:lnTo>
                      <a:pt x="1341" y="745"/>
                    </a:lnTo>
                    <a:lnTo>
                      <a:pt x="1338" y="728"/>
                    </a:lnTo>
                    <a:lnTo>
                      <a:pt x="1334" y="711"/>
                    </a:lnTo>
                    <a:lnTo>
                      <a:pt x="1329" y="695"/>
                    </a:lnTo>
                    <a:lnTo>
                      <a:pt x="1324" y="679"/>
                    </a:lnTo>
                    <a:lnTo>
                      <a:pt x="1317" y="662"/>
                    </a:lnTo>
                    <a:lnTo>
                      <a:pt x="1310" y="647"/>
                    </a:lnTo>
                    <a:lnTo>
                      <a:pt x="1303" y="633"/>
                    </a:lnTo>
                    <a:lnTo>
                      <a:pt x="1293" y="618"/>
                    </a:lnTo>
                    <a:lnTo>
                      <a:pt x="1285" y="604"/>
                    </a:lnTo>
                    <a:lnTo>
                      <a:pt x="1275" y="589"/>
                    </a:lnTo>
                    <a:lnTo>
                      <a:pt x="1264" y="577"/>
                    </a:lnTo>
                    <a:lnTo>
                      <a:pt x="1252" y="564"/>
                    </a:lnTo>
                    <a:lnTo>
                      <a:pt x="1241" y="552"/>
                    </a:lnTo>
                    <a:lnTo>
                      <a:pt x="1261" y="546"/>
                    </a:lnTo>
                    <a:lnTo>
                      <a:pt x="1280" y="540"/>
                    </a:lnTo>
                    <a:lnTo>
                      <a:pt x="1299" y="532"/>
                    </a:lnTo>
                    <a:lnTo>
                      <a:pt x="1318" y="522"/>
                    </a:lnTo>
                    <a:lnTo>
                      <a:pt x="1337" y="510"/>
                    </a:lnTo>
                    <a:lnTo>
                      <a:pt x="1356" y="494"/>
                    </a:lnTo>
                    <a:lnTo>
                      <a:pt x="1366" y="484"/>
                    </a:lnTo>
                    <a:lnTo>
                      <a:pt x="1374" y="474"/>
                    </a:lnTo>
                    <a:lnTo>
                      <a:pt x="1383" y="465"/>
                    </a:lnTo>
                    <a:lnTo>
                      <a:pt x="1391" y="452"/>
                    </a:lnTo>
                    <a:lnTo>
                      <a:pt x="1400" y="439"/>
                    </a:lnTo>
                    <a:lnTo>
                      <a:pt x="1407" y="425"/>
                    </a:lnTo>
                    <a:lnTo>
                      <a:pt x="1412" y="410"/>
                    </a:lnTo>
                    <a:lnTo>
                      <a:pt x="1418" y="395"/>
                    </a:lnTo>
                    <a:lnTo>
                      <a:pt x="1422" y="376"/>
                    </a:lnTo>
                    <a:lnTo>
                      <a:pt x="1425" y="358"/>
                    </a:lnTo>
                    <a:lnTo>
                      <a:pt x="1426" y="337"/>
                    </a:lnTo>
                    <a:lnTo>
                      <a:pt x="1428" y="316"/>
                    </a:lnTo>
                    <a:close/>
                    <a:moveTo>
                      <a:pt x="1250" y="798"/>
                    </a:moveTo>
                    <a:lnTo>
                      <a:pt x="1250" y="1172"/>
                    </a:lnTo>
                    <a:lnTo>
                      <a:pt x="1248" y="1197"/>
                    </a:lnTo>
                    <a:lnTo>
                      <a:pt x="1244" y="1222"/>
                    </a:lnTo>
                    <a:lnTo>
                      <a:pt x="1238" y="1246"/>
                    </a:lnTo>
                    <a:lnTo>
                      <a:pt x="1230" y="1268"/>
                    </a:lnTo>
                    <a:lnTo>
                      <a:pt x="1220" y="1291"/>
                    </a:lnTo>
                    <a:lnTo>
                      <a:pt x="1207" y="1310"/>
                    </a:lnTo>
                    <a:lnTo>
                      <a:pt x="1192" y="1330"/>
                    </a:lnTo>
                    <a:lnTo>
                      <a:pt x="1177" y="1348"/>
                    </a:lnTo>
                    <a:lnTo>
                      <a:pt x="1158" y="1364"/>
                    </a:lnTo>
                    <a:lnTo>
                      <a:pt x="1140" y="1378"/>
                    </a:lnTo>
                    <a:lnTo>
                      <a:pt x="1119" y="1390"/>
                    </a:lnTo>
                    <a:lnTo>
                      <a:pt x="1098" y="1402"/>
                    </a:lnTo>
                    <a:lnTo>
                      <a:pt x="1074" y="1410"/>
                    </a:lnTo>
                    <a:lnTo>
                      <a:pt x="1050" y="1416"/>
                    </a:lnTo>
                    <a:lnTo>
                      <a:pt x="1027" y="1420"/>
                    </a:lnTo>
                    <a:lnTo>
                      <a:pt x="1000" y="1421"/>
                    </a:lnTo>
                    <a:lnTo>
                      <a:pt x="426" y="1421"/>
                    </a:lnTo>
                    <a:lnTo>
                      <a:pt x="401" y="1420"/>
                    </a:lnTo>
                    <a:lnTo>
                      <a:pt x="376" y="1416"/>
                    </a:lnTo>
                    <a:lnTo>
                      <a:pt x="352" y="1410"/>
                    </a:lnTo>
                    <a:lnTo>
                      <a:pt x="330" y="1402"/>
                    </a:lnTo>
                    <a:lnTo>
                      <a:pt x="307" y="1390"/>
                    </a:lnTo>
                    <a:lnTo>
                      <a:pt x="287" y="1378"/>
                    </a:lnTo>
                    <a:lnTo>
                      <a:pt x="268" y="1364"/>
                    </a:lnTo>
                    <a:lnTo>
                      <a:pt x="250" y="1348"/>
                    </a:lnTo>
                    <a:lnTo>
                      <a:pt x="234" y="1330"/>
                    </a:lnTo>
                    <a:lnTo>
                      <a:pt x="220" y="1310"/>
                    </a:lnTo>
                    <a:lnTo>
                      <a:pt x="207" y="1291"/>
                    </a:lnTo>
                    <a:lnTo>
                      <a:pt x="196" y="1268"/>
                    </a:lnTo>
                    <a:lnTo>
                      <a:pt x="188" y="1246"/>
                    </a:lnTo>
                    <a:lnTo>
                      <a:pt x="182" y="1222"/>
                    </a:lnTo>
                    <a:lnTo>
                      <a:pt x="178" y="1197"/>
                    </a:lnTo>
                    <a:lnTo>
                      <a:pt x="177" y="1172"/>
                    </a:lnTo>
                    <a:lnTo>
                      <a:pt x="177" y="798"/>
                    </a:lnTo>
                    <a:lnTo>
                      <a:pt x="178" y="777"/>
                    </a:lnTo>
                    <a:lnTo>
                      <a:pt x="181" y="758"/>
                    </a:lnTo>
                    <a:lnTo>
                      <a:pt x="184" y="740"/>
                    </a:lnTo>
                    <a:lnTo>
                      <a:pt x="189" y="720"/>
                    </a:lnTo>
                    <a:lnTo>
                      <a:pt x="196" y="702"/>
                    </a:lnTo>
                    <a:lnTo>
                      <a:pt x="205" y="685"/>
                    </a:lnTo>
                    <a:lnTo>
                      <a:pt x="215" y="668"/>
                    </a:lnTo>
                    <a:lnTo>
                      <a:pt x="224" y="653"/>
                    </a:lnTo>
                    <a:lnTo>
                      <a:pt x="237" y="637"/>
                    </a:lnTo>
                    <a:lnTo>
                      <a:pt x="250" y="623"/>
                    </a:lnTo>
                    <a:lnTo>
                      <a:pt x="264" y="609"/>
                    </a:lnTo>
                    <a:lnTo>
                      <a:pt x="279" y="598"/>
                    </a:lnTo>
                    <a:lnTo>
                      <a:pt x="296" y="587"/>
                    </a:lnTo>
                    <a:lnTo>
                      <a:pt x="313" y="577"/>
                    </a:lnTo>
                    <a:lnTo>
                      <a:pt x="331" y="568"/>
                    </a:lnTo>
                    <a:lnTo>
                      <a:pt x="349" y="561"/>
                    </a:lnTo>
                    <a:lnTo>
                      <a:pt x="365" y="556"/>
                    </a:lnTo>
                    <a:lnTo>
                      <a:pt x="380" y="549"/>
                    </a:lnTo>
                    <a:lnTo>
                      <a:pt x="394" y="542"/>
                    </a:lnTo>
                    <a:lnTo>
                      <a:pt x="407" y="535"/>
                    </a:lnTo>
                    <a:lnTo>
                      <a:pt x="419" y="526"/>
                    </a:lnTo>
                    <a:lnTo>
                      <a:pt x="430" y="518"/>
                    </a:lnTo>
                    <a:lnTo>
                      <a:pt x="442" y="510"/>
                    </a:lnTo>
                    <a:lnTo>
                      <a:pt x="452" y="501"/>
                    </a:lnTo>
                    <a:lnTo>
                      <a:pt x="470" y="481"/>
                    </a:lnTo>
                    <a:lnTo>
                      <a:pt x="487" y="460"/>
                    </a:lnTo>
                    <a:lnTo>
                      <a:pt x="501" y="439"/>
                    </a:lnTo>
                    <a:lnTo>
                      <a:pt x="515" y="417"/>
                    </a:lnTo>
                    <a:lnTo>
                      <a:pt x="527" y="395"/>
                    </a:lnTo>
                    <a:lnTo>
                      <a:pt x="540" y="375"/>
                    </a:lnTo>
                    <a:lnTo>
                      <a:pt x="551" y="358"/>
                    </a:lnTo>
                    <a:lnTo>
                      <a:pt x="564" y="344"/>
                    </a:lnTo>
                    <a:lnTo>
                      <a:pt x="569" y="337"/>
                    </a:lnTo>
                    <a:lnTo>
                      <a:pt x="575" y="333"/>
                    </a:lnTo>
                    <a:lnTo>
                      <a:pt x="582" y="327"/>
                    </a:lnTo>
                    <a:lnTo>
                      <a:pt x="589" y="324"/>
                    </a:lnTo>
                    <a:lnTo>
                      <a:pt x="595" y="322"/>
                    </a:lnTo>
                    <a:lnTo>
                      <a:pt x="603" y="319"/>
                    </a:lnTo>
                    <a:lnTo>
                      <a:pt x="610" y="317"/>
                    </a:lnTo>
                    <a:lnTo>
                      <a:pt x="618" y="317"/>
                    </a:lnTo>
                    <a:lnTo>
                      <a:pt x="809" y="317"/>
                    </a:lnTo>
                    <a:lnTo>
                      <a:pt x="816" y="317"/>
                    </a:lnTo>
                    <a:lnTo>
                      <a:pt x="825" y="319"/>
                    </a:lnTo>
                    <a:lnTo>
                      <a:pt x="832" y="322"/>
                    </a:lnTo>
                    <a:lnTo>
                      <a:pt x="839" y="324"/>
                    </a:lnTo>
                    <a:lnTo>
                      <a:pt x="851" y="333"/>
                    </a:lnTo>
                    <a:lnTo>
                      <a:pt x="862" y="344"/>
                    </a:lnTo>
                    <a:lnTo>
                      <a:pt x="874" y="358"/>
                    </a:lnTo>
                    <a:lnTo>
                      <a:pt x="886" y="376"/>
                    </a:lnTo>
                    <a:lnTo>
                      <a:pt x="899" y="395"/>
                    </a:lnTo>
                    <a:lnTo>
                      <a:pt x="913" y="417"/>
                    </a:lnTo>
                    <a:lnTo>
                      <a:pt x="927" y="438"/>
                    </a:lnTo>
                    <a:lnTo>
                      <a:pt x="941" y="458"/>
                    </a:lnTo>
                    <a:lnTo>
                      <a:pt x="955" y="474"/>
                    </a:lnTo>
                    <a:lnTo>
                      <a:pt x="969" y="490"/>
                    </a:lnTo>
                    <a:lnTo>
                      <a:pt x="982" y="504"/>
                    </a:lnTo>
                    <a:lnTo>
                      <a:pt x="994" y="515"/>
                    </a:lnTo>
                    <a:lnTo>
                      <a:pt x="1007" y="525"/>
                    </a:lnTo>
                    <a:lnTo>
                      <a:pt x="1017" y="533"/>
                    </a:lnTo>
                    <a:lnTo>
                      <a:pt x="1036" y="545"/>
                    </a:lnTo>
                    <a:lnTo>
                      <a:pt x="1050" y="552"/>
                    </a:lnTo>
                    <a:lnTo>
                      <a:pt x="1060" y="556"/>
                    </a:lnTo>
                    <a:lnTo>
                      <a:pt x="1063" y="557"/>
                    </a:lnTo>
                    <a:lnTo>
                      <a:pt x="1084" y="563"/>
                    </a:lnTo>
                    <a:lnTo>
                      <a:pt x="1102" y="571"/>
                    </a:lnTo>
                    <a:lnTo>
                      <a:pt x="1121" y="580"/>
                    </a:lnTo>
                    <a:lnTo>
                      <a:pt x="1139" y="591"/>
                    </a:lnTo>
                    <a:lnTo>
                      <a:pt x="1156" y="602"/>
                    </a:lnTo>
                    <a:lnTo>
                      <a:pt x="1171" y="616"/>
                    </a:lnTo>
                    <a:lnTo>
                      <a:pt x="1185" y="630"/>
                    </a:lnTo>
                    <a:lnTo>
                      <a:pt x="1198" y="646"/>
                    </a:lnTo>
                    <a:lnTo>
                      <a:pt x="1209" y="662"/>
                    </a:lnTo>
                    <a:lnTo>
                      <a:pt x="1220" y="679"/>
                    </a:lnTo>
                    <a:lnTo>
                      <a:pt x="1229" y="697"/>
                    </a:lnTo>
                    <a:lnTo>
                      <a:pt x="1236" y="717"/>
                    </a:lnTo>
                    <a:lnTo>
                      <a:pt x="1241" y="737"/>
                    </a:lnTo>
                    <a:lnTo>
                      <a:pt x="1247" y="756"/>
                    </a:lnTo>
                    <a:lnTo>
                      <a:pt x="1248" y="777"/>
                    </a:lnTo>
                    <a:lnTo>
                      <a:pt x="1250" y="798"/>
                    </a:lnTo>
                    <a:close/>
                    <a:moveTo>
                      <a:pt x="1271" y="439"/>
                    </a:moveTo>
                    <a:lnTo>
                      <a:pt x="1255" y="448"/>
                    </a:lnTo>
                    <a:lnTo>
                      <a:pt x="1238" y="453"/>
                    </a:lnTo>
                    <a:lnTo>
                      <a:pt x="1221" y="459"/>
                    </a:lnTo>
                    <a:lnTo>
                      <a:pt x="1205" y="462"/>
                    </a:lnTo>
                    <a:lnTo>
                      <a:pt x="1188" y="465"/>
                    </a:lnTo>
                    <a:lnTo>
                      <a:pt x="1171" y="466"/>
                    </a:lnTo>
                    <a:lnTo>
                      <a:pt x="1156" y="467"/>
                    </a:lnTo>
                    <a:lnTo>
                      <a:pt x="1142" y="467"/>
                    </a:lnTo>
                    <a:lnTo>
                      <a:pt x="1118" y="467"/>
                    </a:lnTo>
                    <a:lnTo>
                      <a:pt x="1099" y="466"/>
                    </a:lnTo>
                    <a:lnTo>
                      <a:pt x="1088" y="465"/>
                    </a:lnTo>
                    <a:lnTo>
                      <a:pt x="1084" y="463"/>
                    </a:lnTo>
                    <a:lnTo>
                      <a:pt x="1083" y="463"/>
                    </a:lnTo>
                    <a:lnTo>
                      <a:pt x="1081" y="463"/>
                    </a:lnTo>
                    <a:lnTo>
                      <a:pt x="1070" y="460"/>
                    </a:lnTo>
                    <a:lnTo>
                      <a:pt x="1059" y="455"/>
                    </a:lnTo>
                    <a:lnTo>
                      <a:pt x="1049" y="446"/>
                    </a:lnTo>
                    <a:lnTo>
                      <a:pt x="1038" y="435"/>
                    </a:lnTo>
                    <a:lnTo>
                      <a:pt x="1028" y="423"/>
                    </a:lnTo>
                    <a:lnTo>
                      <a:pt x="1017" y="407"/>
                    </a:lnTo>
                    <a:lnTo>
                      <a:pt x="1007" y="389"/>
                    </a:lnTo>
                    <a:lnTo>
                      <a:pt x="994" y="369"/>
                    </a:lnTo>
                    <a:lnTo>
                      <a:pt x="980" y="344"/>
                    </a:lnTo>
                    <a:lnTo>
                      <a:pt x="963" y="319"/>
                    </a:lnTo>
                    <a:lnTo>
                      <a:pt x="955" y="306"/>
                    </a:lnTo>
                    <a:lnTo>
                      <a:pt x="945" y="294"/>
                    </a:lnTo>
                    <a:lnTo>
                      <a:pt x="935" y="282"/>
                    </a:lnTo>
                    <a:lnTo>
                      <a:pt x="926" y="271"/>
                    </a:lnTo>
                    <a:lnTo>
                      <a:pt x="914" y="260"/>
                    </a:lnTo>
                    <a:lnTo>
                      <a:pt x="902" y="251"/>
                    </a:lnTo>
                    <a:lnTo>
                      <a:pt x="889" y="243"/>
                    </a:lnTo>
                    <a:lnTo>
                      <a:pt x="875" y="236"/>
                    </a:lnTo>
                    <a:lnTo>
                      <a:pt x="860" y="230"/>
                    </a:lnTo>
                    <a:lnTo>
                      <a:pt x="844" y="225"/>
                    </a:lnTo>
                    <a:lnTo>
                      <a:pt x="827" y="223"/>
                    </a:lnTo>
                    <a:lnTo>
                      <a:pt x="809" y="222"/>
                    </a:lnTo>
                    <a:lnTo>
                      <a:pt x="618" y="222"/>
                    </a:lnTo>
                    <a:lnTo>
                      <a:pt x="600" y="223"/>
                    </a:lnTo>
                    <a:lnTo>
                      <a:pt x="582" y="225"/>
                    </a:lnTo>
                    <a:lnTo>
                      <a:pt x="567" y="230"/>
                    </a:lnTo>
                    <a:lnTo>
                      <a:pt x="551" y="236"/>
                    </a:lnTo>
                    <a:lnTo>
                      <a:pt x="538" y="243"/>
                    </a:lnTo>
                    <a:lnTo>
                      <a:pt x="524" y="251"/>
                    </a:lnTo>
                    <a:lnTo>
                      <a:pt x="513" y="260"/>
                    </a:lnTo>
                    <a:lnTo>
                      <a:pt x="502" y="271"/>
                    </a:lnTo>
                    <a:lnTo>
                      <a:pt x="491" y="282"/>
                    </a:lnTo>
                    <a:lnTo>
                      <a:pt x="481" y="294"/>
                    </a:lnTo>
                    <a:lnTo>
                      <a:pt x="471" y="306"/>
                    </a:lnTo>
                    <a:lnTo>
                      <a:pt x="463" y="319"/>
                    </a:lnTo>
                    <a:lnTo>
                      <a:pt x="447" y="344"/>
                    </a:lnTo>
                    <a:lnTo>
                      <a:pt x="432" y="369"/>
                    </a:lnTo>
                    <a:lnTo>
                      <a:pt x="421" y="389"/>
                    </a:lnTo>
                    <a:lnTo>
                      <a:pt x="409" y="407"/>
                    </a:lnTo>
                    <a:lnTo>
                      <a:pt x="398" y="423"/>
                    </a:lnTo>
                    <a:lnTo>
                      <a:pt x="388" y="435"/>
                    </a:lnTo>
                    <a:lnTo>
                      <a:pt x="379" y="446"/>
                    </a:lnTo>
                    <a:lnTo>
                      <a:pt x="367" y="455"/>
                    </a:lnTo>
                    <a:lnTo>
                      <a:pt x="356" y="460"/>
                    </a:lnTo>
                    <a:lnTo>
                      <a:pt x="345" y="463"/>
                    </a:lnTo>
                    <a:lnTo>
                      <a:pt x="345" y="463"/>
                    </a:lnTo>
                    <a:lnTo>
                      <a:pt x="344" y="463"/>
                    </a:lnTo>
                    <a:lnTo>
                      <a:pt x="339" y="465"/>
                    </a:lnTo>
                    <a:lnTo>
                      <a:pt x="327" y="466"/>
                    </a:lnTo>
                    <a:lnTo>
                      <a:pt x="308" y="467"/>
                    </a:lnTo>
                    <a:lnTo>
                      <a:pt x="286" y="467"/>
                    </a:lnTo>
                    <a:lnTo>
                      <a:pt x="262" y="467"/>
                    </a:lnTo>
                    <a:lnTo>
                      <a:pt x="241" y="465"/>
                    </a:lnTo>
                    <a:lnTo>
                      <a:pt x="222" y="462"/>
                    </a:lnTo>
                    <a:lnTo>
                      <a:pt x="202" y="458"/>
                    </a:lnTo>
                    <a:lnTo>
                      <a:pt x="185" y="453"/>
                    </a:lnTo>
                    <a:lnTo>
                      <a:pt x="170" y="446"/>
                    </a:lnTo>
                    <a:lnTo>
                      <a:pt x="156" y="438"/>
                    </a:lnTo>
                    <a:lnTo>
                      <a:pt x="143" y="430"/>
                    </a:lnTo>
                    <a:lnTo>
                      <a:pt x="132" y="420"/>
                    </a:lnTo>
                    <a:lnTo>
                      <a:pt x="122" y="409"/>
                    </a:lnTo>
                    <a:lnTo>
                      <a:pt x="114" y="396"/>
                    </a:lnTo>
                    <a:lnTo>
                      <a:pt x="107" y="382"/>
                    </a:lnTo>
                    <a:lnTo>
                      <a:pt x="101" y="368"/>
                    </a:lnTo>
                    <a:lnTo>
                      <a:pt x="98" y="351"/>
                    </a:lnTo>
                    <a:lnTo>
                      <a:pt x="95" y="334"/>
                    </a:lnTo>
                    <a:lnTo>
                      <a:pt x="94" y="316"/>
                    </a:lnTo>
                    <a:lnTo>
                      <a:pt x="95" y="284"/>
                    </a:lnTo>
                    <a:lnTo>
                      <a:pt x="98" y="254"/>
                    </a:lnTo>
                    <a:lnTo>
                      <a:pt x="102" y="228"/>
                    </a:lnTo>
                    <a:lnTo>
                      <a:pt x="109" y="202"/>
                    </a:lnTo>
                    <a:lnTo>
                      <a:pt x="114" y="193"/>
                    </a:lnTo>
                    <a:lnTo>
                      <a:pt x="118" y="181"/>
                    </a:lnTo>
                    <a:lnTo>
                      <a:pt x="123" y="172"/>
                    </a:lnTo>
                    <a:lnTo>
                      <a:pt x="128" y="163"/>
                    </a:lnTo>
                    <a:lnTo>
                      <a:pt x="135" y="155"/>
                    </a:lnTo>
                    <a:lnTo>
                      <a:pt x="140" y="148"/>
                    </a:lnTo>
                    <a:lnTo>
                      <a:pt x="147" y="141"/>
                    </a:lnTo>
                    <a:lnTo>
                      <a:pt x="154" y="134"/>
                    </a:lnTo>
                    <a:lnTo>
                      <a:pt x="168" y="125"/>
                    </a:lnTo>
                    <a:lnTo>
                      <a:pt x="182" y="117"/>
                    </a:lnTo>
                    <a:lnTo>
                      <a:pt x="199" y="110"/>
                    </a:lnTo>
                    <a:lnTo>
                      <a:pt x="217" y="106"/>
                    </a:lnTo>
                    <a:lnTo>
                      <a:pt x="238" y="101"/>
                    </a:lnTo>
                    <a:lnTo>
                      <a:pt x="261" y="99"/>
                    </a:lnTo>
                    <a:lnTo>
                      <a:pt x="286" y="97"/>
                    </a:lnTo>
                    <a:lnTo>
                      <a:pt x="314" y="96"/>
                    </a:lnTo>
                    <a:lnTo>
                      <a:pt x="1112" y="96"/>
                    </a:lnTo>
                    <a:lnTo>
                      <a:pt x="1139" y="97"/>
                    </a:lnTo>
                    <a:lnTo>
                      <a:pt x="1163" y="99"/>
                    </a:lnTo>
                    <a:lnTo>
                      <a:pt x="1185" y="100"/>
                    </a:lnTo>
                    <a:lnTo>
                      <a:pt x="1207" y="104"/>
                    </a:lnTo>
                    <a:lnTo>
                      <a:pt x="1227" y="110"/>
                    </a:lnTo>
                    <a:lnTo>
                      <a:pt x="1244" y="117"/>
                    </a:lnTo>
                    <a:lnTo>
                      <a:pt x="1261" y="127"/>
                    </a:lnTo>
                    <a:lnTo>
                      <a:pt x="1276" y="136"/>
                    </a:lnTo>
                    <a:lnTo>
                      <a:pt x="1283" y="143"/>
                    </a:lnTo>
                    <a:lnTo>
                      <a:pt x="1289" y="150"/>
                    </a:lnTo>
                    <a:lnTo>
                      <a:pt x="1294" y="158"/>
                    </a:lnTo>
                    <a:lnTo>
                      <a:pt x="1300" y="166"/>
                    </a:lnTo>
                    <a:lnTo>
                      <a:pt x="1310" y="183"/>
                    </a:lnTo>
                    <a:lnTo>
                      <a:pt x="1318" y="204"/>
                    </a:lnTo>
                    <a:lnTo>
                      <a:pt x="1324" y="228"/>
                    </a:lnTo>
                    <a:lnTo>
                      <a:pt x="1328" y="254"/>
                    </a:lnTo>
                    <a:lnTo>
                      <a:pt x="1331" y="284"/>
                    </a:lnTo>
                    <a:lnTo>
                      <a:pt x="1332" y="316"/>
                    </a:lnTo>
                    <a:lnTo>
                      <a:pt x="1331" y="337"/>
                    </a:lnTo>
                    <a:lnTo>
                      <a:pt x="1328" y="357"/>
                    </a:lnTo>
                    <a:lnTo>
                      <a:pt x="1324" y="375"/>
                    </a:lnTo>
                    <a:lnTo>
                      <a:pt x="1317" y="390"/>
                    </a:lnTo>
                    <a:lnTo>
                      <a:pt x="1308" y="406"/>
                    </a:lnTo>
                    <a:lnTo>
                      <a:pt x="1297" y="418"/>
                    </a:lnTo>
                    <a:lnTo>
                      <a:pt x="1285" y="430"/>
                    </a:lnTo>
                    <a:lnTo>
                      <a:pt x="1271" y="439"/>
                    </a:lnTo>
                    <a:close/>
                  </a:path>
                </a:pathLst>
              </a:custGeom>
              <a:solidFill>
                <a:srgbClr val="EDE2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40"/>
                <a:endParaRPr lang="en-US" sz="2400">
                  <a:solidFill>
                    <a:srgbClr val="92D050"/>
                  </a:solidFill>
                  <a:latin typeface="Calibri"/>
                </a:endParaRPr>
              </a:p>
            </p:txBody>
          </p:sp>
          <p:sp>
            <p:nvSpPr>
              <p:cNvPr id="91" name="Freeform 47">
                <a:extLst>
                  <a:ext uri="{FF2B5EF4-FFF2-40B4-BE49-F238E27FC236}">
                    <a16:creationId xmlns:a16="http://schemas.microsoft.com/office/drawing/2014/main" id="{6D536E28-8951-4EC2-ABA0-70F3DA02A7A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116513" y="6567488"/>
                <a:ext cx="330200" cy="330200"/>
              </a:xfrm>
              <a:custGeom>
                <a:avLst/>
                <a:gdLst>
                  <a:gd name="T0" fmla="*/ 265 w 624"/>
                  <a:gd name="T1" fmla="*/ 4 h 624"/>
                  <a:gd name="T2" fmla="*/ 205 w 624"/>
                  <a:gd name="T3" fmla="*/ 19 h 624"/>
                  <a:gd name="T4" fmla="*/ 152 w 624"/>
                  <a:gd name="T5" fmla="*/ 45 h 624"/>
                  <a:gd name="T6" fmla="*/ 102 w 624"/>
                  <a:gd name="T7" fmla="*/ 81 h 624"/>
                  <a:gd name="T8" fmla="*/ 63 w 624"/>
                  <a:gd name="T9" fmla="*/ 125 h 624"/>
                  <a:gd name="T10" fmla="*/ 31 w 624"/>
                  <a:gd name="T11" fmla="*/ 177 h 624"/>
                  <a:gd name="T12" fmla="*/ 10 w 624"/>
                  <a:gd name="T13" fmla="*/ 234 h 624"/>
                  <a:gd name="T14" fmla="*/ 1 w 624"/>
                  <a:gd name="T15" fmla="*/ 296 h 624"/>
                  <a:gd name="T16" fmla="*/ 4 w 624"/>
                  <a:gd name="T17" fmla="*/ 359 h 624"/>
                  <a:gd name="T18" fmla="*/ 20 w 624"/>
                  <a:gd name="T19" fmla="*/ 419 h 624"/>
                  <a:gd name="T20" fmla="*/ 46 w 624"/>
                  <a:gd name="T21" fmla="*/ 472 h 624"/>
                  <a:gd name="T22" fmla="*/ 81 w 624"/>
                  <a:gd name="T23" fmla="*/ 522 h 624"/>
                  <a:gd name="T24" fmla="*/ 126 w 624"/>
                  <a:gd name="T25" fmla="*/ 561 h 624"/>
                  <a:gd name="T26" fmla="*/ 177 w 624"/>
                  <a:gd name="T27" fmla="*/ 593 h 624"/>
                  <a:gd name="T28" fmla="*/ 234 w 624"/>
                  <a:gd name="T29" fmla="*/ 613 h 624"/>
                  <a:gd name="T30" fmla="*/ 296 w 624"/>
                  <a:gd name="T31" fmla="*/ 623 h 624"/>
                  <a:gd name="T32" fmla="*/ 360 w 624"/>
                  <a:gd name="T33" fmla="*/ 620 h 624"/>
                  <a:gd name="T34" fmla="*/ 419 w 624"/>
                  <a:gd name="T35" fmla="*/ 604 h 624"/>
                  <a:gd name="T36" fmla="*/ 474 w 624"/>
                  <a:gd name="T37" fmla="*/ 578 h 624"/>
                  <a:gd name="T38" fmla="*/ 522 w 624"/>
                  <a:gd name="T39" fmla="*/ 543 h 624"/>
                  <a:gd name="T40" fmla="*/ 562 w 624"/>
                  <a:gd name="T41" fmla="*/ 498 h 624"/>
                  <a:gd name="T42" fmla="*/ 593 w 624"/>
                  <a:gd name="T43" fmla="*/ 447 h 624"/>
                  <a:gd name="T44" fmla="*/ 614 w 624"/>
                  <a:gd name="T45" fmla="*/ 390 h 624"/>
                  <a:gd name="T46" fmla="*/ 624 w 624"/>
                  <a:gd name="T47" fmla="*/ 328 h 624"/>
                  <a:gd name="T48" fmla="*/ 620 w 624"/>
                  <a:gd name="T49" fmla="*/ 264 h 624"/>
                  <a:gd name="T50" fmla="*/ 605 w 624"/>
                  <a:gd name="T51" fmla="*/ 205 h 624"/>
                  <a:gd name="T52" fmla="*/ 579 w 624"/>
                  <a:gd name="T53" fmla="*/ 150 h 624"/>
                  <a:gd name="T54" fmla="*/ 543 w 624"/>
                  <a:gd name="T55" fmla="*/ 102 h 624"/>
                  <a:gd name="T56" fmla="*/ 499 w 624"/>
                  <a:gd name="T57" fmla="*/ 62 h 624"/>
                  <a:gd name="T58" fmla="*/ 447 w 624"/>
                  <a:gd name="T59" fmla="*/ 31 h 624"/>
                  <a:gd name="T60" fmla="*/ 390 w 624"/>
                  <a:gd name="T61" fmla="*/ 10 h 624"/>
                  <a:gd name="T62" fmla="*/ 328 w 624"/>
                  <a:gd name="T63" fmla="*/ 0 h 624"/>
                  <a:gd name="T64" fmla="*/ 269 w 624"/>
                  <a:gd name="T65" fmla="*/ 523 h 624"/>
                  <a:gd name="T66" fmla="*/ 191 w 624"/>
                  <a:gd name="T67" fmla="*/ 491 h 624"/>
                  <a:gd name="T68" fmla="*/ 133 w 624"/>
                  <a:gd name="T69" fmla="*/ 433 h 624"/>
                  <a:gd name="T70" fmla="*/ 101 w 624"/>
                  <a:gd name="T71" fmla="*/ 355 h 624"/>
                  <a:gd name="T72" fmla="*/ 101 w 624"/>
                  <a:gd name="T73" fmla="*/ 268 h 624"/>
                  <a:gd name="T74" fmla="*/ 133 w 624"/>
                  <a:gd name="T75" fmla="*/ 191 h 624"/>
                  <a:gd name="T76" fmla="*/ 191 w 624"/>
                  <a:gd name="T77" fmla="*/ 132 h 624"/>
                  <a:gd name="T78" fmla="*/ 269 w 624"/>
                  <a:gd name="T79" fmla="*/ 99 h 624"/>
                  <a:gd name="T80" fmla="*/ 356 w 624"/>
                  <a:gd name="T81" fmla="*/ 99 h 624"/>
                  <a:gd name="T82" fmla="*/ 433 w 624"/>
                  <a:gd name="T83" fmla="*/ 132 h 624"/>
                  <a:gd name="T84" fmla="*/ 492 w 624"/>
                  <a:gd name="T85" fmla="*/ 191 h 624"/>
                  <a:gd name="T86" fmla="*/ 525 w 624"/>
                  <a:gd name="T87" fmla="*/ 268 h 624"/>
                  <a:gd name="T88" fmla="*/ 525 w 624"/>
                  <a:gd name="T89" fmla="*/ 355 h 624"/>
                  <a:gd name="T90" fmla="*/ 492 w 624"/>
                  <a:gd name="T91" fmla="*/ 433 h 624"/>
                  <a:gd name="T92" fmla="*/ 433 w 624"/>
                  <a:gd name="T93" fmla="*/ 491 h 624"/>
                  <a:gd name="T94" fmla="*/ 356 w 624"/>
                  <a:gd name="T95" fmla="*/ 523 h 6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624" h="624">
                    <a:moveTo>
                      <a:pt x="313" y="0"/>
                    </a:moveTo>
                    <a:lnTo>
                      <a:pt x="296" y="0"/>
                    </a:lnTo>
                    <a:lnTo>
                      <a:pt x="281" y="1"/>
                    </a:lnTo>
                    <a:lnTo>
                      <a:pt x="265" y="4"/>
                    </a:lnTo>
                    <a:lnTo>
                      <a:pt x="250" y="7"/>
                    </a:lnTo>
                    <a:lnTo>
                      <a:pt x="234" y="10"/>
                    </a:lnTo>
                    <a:lnTo>
                      <a:pt x="220" y="14"/>
                    </a:lnTo>
                    <a:lnTo>
                      <a:pt x="205" y="19"/>
                    </a:lnTo>
                    <a:lnTo>
                      <a:pt x="191" y="25"/>
                    </a:lnTo>
                    <a:lnTo>
                      <a:pt x="177" y="31"/>
                    </a:lnTo>
                    <a:lnTo>
                      <a:pt x="164" y="38"/>
                    </a:lnTo>
                    <a:lnTo>
                      <a:pt x="152" y="45"/>
                    </a:lnTo>
                    <a:lnTo>
                      <a:pt x="139" y="53"/>
                    </a:lnTo>
                    <a:lnTo>
                      <a:pt x="126" y="62"/>
                    </a:lnTo>
                    <a:lnTo>
                      <a:pt x="114" y="71"/>
                    </a:lnTo>
                    <a:lnTo>
                      <a:pt x="102" y="81"/>
                    </a:lnTo>
                    <a:lnTo>
                      <a:pt x="93" y="91"/>
                    </a:lnTo>
                    <a:lnTo>
                      <a:pt x="81" y="102"/>
                    </a:lnTo>
                    <a:lnTo>
                      <a:pt x="72" y="113"/>
                    </a:lnTo>
                    <a:lnTo>
                      <a:pt x="63" y="125"/>
                    </a:lnTo>
                    <a:lnTo>
                      <a:pt x="53" y="137"/>
                    </a:lnTo>
                    <a:lnTo>
                      <a:pt x="46" y="150"/>
                    </a:lnTo>
                    <a:lnTo>
                      <a:pt x="38" y="163"/>
                    </a:lnTo>
                    <a:lnTo>
                      <a:pt x="31" y="177"/>
                    </a:lnTo>
                    <a:lnTo>
                      <a:pt x="25" y="191"/>
                    </a:lnTo>
                    <a:lnTo>
                      <a:pt x="20" y="205"/>
                    </a:lnTo>
                    <a:lnTo>
                      <a:pt x="14" y="219"/>
                    </a:lnTo>
                    <a:lnTo>
                      <a:pt x="10" y="234"/>
                    </a:lnTo>
                    <a:lnTo>
                      <a:pt x="7" y="249"/>
                    </a:lnTo>
                    <a:lnTo>
                      <a:pt x="4" y="264"/>
                    </a:lnTo>
                    <a:lnTo>
                      <a:pt x="3" y="280"/>
                    </a:lnTo>
                    <a:lnTo>
                      <a:pt x="1" y="296"/>
                    </a:lnTo>
                    <a:lnTo>
                      <a:pt x="0" y="311"/>
                    </a:lnTo>
                    <a:lnTo>
                      <a:pt x="1" y="328"/>
                    </a:lnTo>
                    <a:lnTo>
                      <a:pt x="3" y="343"/>
                    </a:lnTo>
                    <a:lnTo>
                      <a:pt x="4" y="359"/>
                    </a:lnTo>
                    <a:lnTo>
                      <a:pt x="7" y="374"/>
                    </a:lnTo>
                    <a:lnTo>
                      <a:pt x="10" y="390"/>
                    </a:lnTo>
                    <a:lnTo>
                      <a:pt x="14" y="404"/>
                    </a:lnTo>
                    <a:lnTo>
                      <a:pt x="20" y="419"/>
                    </a:lnTo>
                    <a:lnTo>
                      <a:pt x="25" y="433"/>
                    </a:lnTo>
                    <a:lnTo>
                      <a:pt x="31" y="447"/>
                    </a:lnTo>
                    <a:lnTo>
                      <a:pt x="38" y="460"/>
                    </a:lnTo>
                    <a:lnTo>
                      <a:pt x="46" y="472"/>
                    </a:lnTo>
                    <a:lnTo>
                      <a:pt x="53" y="485"/>
                    </a:lnTo>
                    <a:lnTo>
                      <a:pt x="63" y="498"/>
                    </a:lnTo>
                    <a:lnTo>
                      <a:pt x="72" y="510"/>
                    </a:lnTo>
                    <a:lnTo>
                      <a:pt x="81" y="522"/>
                    </a:lnTo>
                    <a:lnTo>
                      <a:pt x="93" y="531"/>
                    </a:lnTo>
                    <a:lnTo>
                      <a:pt x="102" y="543"/>
                    </a:lnTo>
                    <a:lnTo>
                      <a:pt x="114" y="552"/>
                    </a:lnTo>
                    <a:lnTo>
                      <a:pt x="126" y="561"/>
                    </a:lnTo>
                    <a:lnTo>
                      <a:pt x="139" y="571"/>
                    </a:lnTo>
                    <a:lnTo>
                      <a:pt x="152" y="578"/>
                    </a:lnTo>
                    <a:lnTo>
                      <a:pt x="164" y="586"/>
                    </a:lnTo>
                    <a:lnTo>
                      <a:pt x="177" y="593"/>
                    </a:lnTo>
                    <a:lnTo>
                      <a:pt x="191" y="599"/>
                    </a:lnTo>
                    <a:lnTo>
                      <a:pt x="205" y="604"/>
                    </a:lnTo>
                    <a:lnTo>
                      <a:pt x="220" y="609"/>
                    </a:lnTo>
                    <a:lnTo>
                      <a:pt x="234" y="613"/>
                    </a:lnTo>
                    <a:lnTo>
                      <a:pt x="250" y="617"/>
                    </a:lnTo>
                    <a:lnTo>
                      <a:pt x="265" y="620"/>
                    </a:lnTo>
                    <a:lnTo>
                      <a:pt x="281" y="621"/>
                    </a:lnTo>
                    <a:lnTo>
                      <a:pt x="296" y="623"/>
                    </a:lnTo>
                    <a:lnTo>
                      <a:pt x="313" y="624"/>
                    </a:lnTo>
                    <a:lnTo>
                      <a:pt x="328" y="623"/>
                    </a:lnTo>
                    <a:lnTo>
                      <a:pt x="344" y="621"/>
                    </a:lnTo>
                    <a:lnTo>
                      <a:pt x="360" y="620"/>
                    </a:lnTo>
                    <a:lnTo>
                      <a:pt x="375" y="617"/>
                    </a:lnTo>
                    <a:lnTo>
                      <a:pt x="390" y="613"/>
                    </a:lnTo>
                    <a:lnTo>
                      <a:pt x="405" y="609"/>
                    </a:lnTo>
                    <a:lnTo>
                      <a:pt x="419" y="604"/>
                    </a:lnTo>
                    <a:lnTo>
                      <a:pt x="433" y="599"/>
                    </a:lnTo>
                    <a:lnTo>
                      <a:pt x="447" y="593"/>
                    </a:lnTo>
                    <a:lnTo>
                      <a:pt x="461" y="586"/>
                    </a:lnTo>
                    <a:lnTo>
                      <a:pt x="474" y="578"/>
                    </a:lnTo>
                    <a:lnTo>
                      <a:pt x="487" y="571"/>
                    </a:lnTo>
                    <a:lnTo>
                      <a:pt x="499" y="561"/>
                    </a:lnTo>
                    <a:lnTo>
                      <a:pt x="511" y="552"/>
                    </a:lnTo>
                    <a:lnTo>
                      <a:pt x="522" y="543"/>
                    </a:lnTo>
                    <a:lnTo>
                      <a:pt x="533" y="531"/>
                    </a:lnTo>
                    <a:lnTo>
                      <a:pt x="543" y="522"/>
                    </a:lnTo>
                    <a:lnTo>
                      <a:pt x="553" y="510"/>
                    </a:lnTo>
                    <a:lnTo>
                      <a:pt x="562" y="498"/>
                    </a:lnTo>
                    <a:lnTo>
                      <a:pt x="571" y="485"/>
                    </a:lnTo>
                    <a:lnTo>
                      <a:pt x="579" y="472"/>
                    </a:lnTo>
                    <a:lnTo>
                      <a:pt x="586" y="460"/>
                    </a:lnTo>
                    <a:lnTo>
                      <a:pt x="593" y="447"/>
                    </a:lnTo>
                    <a:lnTo>
                      <a:pt x="599" y="433"/>
                    </a:lnTo>
                    <a:lnTo>
                      <a:pt x="605" y="419"/>
                    </a:lnTo>
                    <a:lnTo>
                      <a:pt x="610" y="404"/>
                    </a:lnTo>
                    <a:lnTo>
                      <a:pt x="614" y="390"/>
                    </a:lnTo>
                    <a:lnTo>
                      <a:pt x="617" y="374"/>
                    </a:lnTo>
                    <a:lnTo>
                      <a:pt x="620" y="359"/>
                    </a:lnTo>
                    <a:lnTo>
                      <a:pt x="623" y="343"/>
                    </a:lnTo>
                    <a:lnTo>
                      <a:pt x="624" y="328"/>
                    </a:lnTo>
                    <a:lnTo>
                      <a:pt x="624" y="311"/>
                    </a:lnTo>
                    <a:lnTo>
                      <a:pt x="624" y="296"/>
                    </a:lnTo>
                    <a:lnTo>
                      <a:pt x="623" y="280"/>
                    </a:lnTo>
                    <a:lnTo>
                      <a:pt x="620" y="264"/>
                    </a:lnTo>
                    <a:lnTo>
                      <a:pt x="617" y="249"/>
                    </a:lnTo>
                    <a:lnTo>
                      <a:pt x="614" y="234"/>
                    </a:lnTo>
                    <a:lnTo>
                      <a:pt x="610" y="219"/>
                    </a:lnTo>
                    <a:lnTo>
                      <a:pt x="605" y="205"/>
                    </a:lnTo>
                    <a:lnTo>
                      <a:pt x="599" y="191"/>
                    </a:lnTo>
                    <a:lnTo>
                      <a:pt x="593" y="177"/>
                    </a:lnTo>
                    <a:lnTo>
                      <a:pt x="586" y="163"/>
                    </a:lnTo>
                    <a:lnTo>
                      <a:pt x="579" y="150"/>
                    </a:lnTo>
                    <a:lnTo>
                      <a:pt x="571" y="137"/>
                    </a:lnTo>
                    <a:lnTo>
                      <a:pt x="562" y="125"/>
                    </a:lnTo>
                    <a:lnTo>
                      <a:pt x="553" y="113"/>
                    </a:lnTo>
                    <a:lnTo>
                      <a:pt x="543" y="102"/>
                    </a:lnTo>
                    <a:lnTo>
                      <a:pt x="533" y="91"/>
                    </a:lnTo>
                    <a:lnTo>
                      <a:pt x="522" y="81"/>
                    </a:lnTo>
                    <a:lnTo>
                      <a:pt x="511" y="71"/>
                    </a:lnTo>
                    <a:lnTo>
                      <a:pt x="499" y="62"/>
                    </a:lnTo>
                    <a:lnTo>
                      <a:pt x="487" y="53"/>
                    </a:lnTo>
                    <a:lnTo>
                      <a:pt x="474" y="45"/>
                    </a:lnTo>
                    <a:lnTo>
                      <a:pt x="461" y="38"/>
                    </a:lnTo>
                    <a:lnTo>
                      <a:pt x="447" y="31"/>
                    </a:lnTo>
                    <a:lnTo>
                      <a:pt x="433" y="25"/>
                    </a:lnTo>
                    <a:lnTo>
                      <a:pt x="419" y="19"/>
                    </a:lnTo>
                    <a:lnTo>
                      <a:pt x="405" y="14"/>
                    </a:lnTo>
                    <a:lnTo>
                      <a:pt x="390" y="10"/>
                    </a:lnTo>
                    <a:lnTo>
                      <a:pt x="375" y="7"/>
                    </a:lnTo>
                    <a:lnTo>
                      <a:pt x="360" y="4"/>
                    </a:lnTo>
                    <a:lnTo>
                      <a:pt x="344" y="1"/>
                    </a:lnTo>
                    <a:lnTo>
                      <a:pt x="328" y="0"/>
                    </a:lnTo>
                    <a:lnTo>
                      <a:pt x="313" y="0"/>
                    </a:lnTo>
                    <a:close/>
                    <a:moveTo>
                      <a:pt x="313" y="529"/>
                    </a:moveTo>
                    <a:lnTo>
                      <a:pt x="290" y="527"/>
                    </a:lnTo>
                    <a:lnTo>
                      <a:pt x="269" y="523"/>
                    </a:lnTo>
                    <a:lnTo>
                      <a:pt x="248" y="519"/>
                    </a:lnTo>
                    <a:lnTo>
                      <a:pt x="229" y="510"/>
                    </a:lnTo>
                    <a:lnTo>
                      <a:pt x="209" y="502"/>
                    </a:lnTo>
                    <a:lnTo>
                      <a:pt x="191" y="491"/>
                    </a:lnTo>
                    <a:lnTo>
                      <a:pt x="175" y="478"/>
                    </a:lnTo>
                    <a:lnTo>
                      <a:pt x="160" y="464"/>
                    </a:lnTo>
                    <a:lnTo>
                      <a:pt x="146" y="449"/>
                    </a:lnTo>
                    <a:lnTo>
                      <a:pt x="133" y="433"/>
                    </a:lnTo>
                    <a:lnTo>
                      <a:pt x="122" y="415"/>
                    </a:lnTo>
                    <a:lnTo>
                      <a:pt x="114" y="395"/>
                    </a:lnTo>
                    <a:lnTo>
                      <a:pt x="105" y="376"/>
                    </a:lnTo>
                    <a:lnTo>
                      <a:pt x="101" y="355"/>
                    </a:lnTo>
                    <a:lnTo>
                      <a:pt x="97" y="334"/>
                    </a:lnTo>
                    <a:lnTo>
                      <a:pt x="95" y="311"/>
                    </a:lnTo>
                    <a:lnTo>
                      <a:pt x="97" y="290"/>
                    </a:lnTo>
                    <a:lnTo>
                      <a:pt x="101" y="268"/>
                    </a:lnTo>
                    <a:lnTo>
                      <a:pt x="105" y="247"/>
                    </a:lnTo>
                    <a:lnTo>
                      <a:pt x="114" y="227"/>
                    </a:lnTo>
                    <a:lnTo>
                      <a:pt x="122" y="209"/>
                    </a:lnTo>
                    <a:lnTo>
                      <a:pt x="133" y="191"/>
                    </a:lnTo>
                    <a:lnTo>
                      <a:pt x="146" y="174"/>
                    </a:lnTo>
                    <a:lnTo>
                      <a:pt x="160" y="158"/>
                    </a:lnTo>
                    <a:lnTo>
                      <a:pt x="175" y="144"/>
                    </a:lnTo>
                    <a:lnTo>
                      <a:pt x="191" y="132"/>
                    </a:lnTo>
                    <a:lnTo>
                      <a:pt x="209" y="122"/>
                    </a:lnTo>
                    <a:lnTo>
                      <a:pt x="229" y="112"/>
                    </a:lnTo>
                    <a:lnTo>
                      <a:pt x="248" y="105"/>
                    </a:lnTo>
                    <a:lnTo>
                      <a:pt x="269" y="99"/>
                    </a:lnTo>
                    <a:lnTo>
                      <a:pt x="290" y="97"/>
                    </a:lnTo>
                    <a:lnTo>
                      <a:pt x="313" y="95"/>
                    </a:lnTo>
                    <a:lnTo>
                      <a:pt x="334" y="97"/>
                    </a:lnTo>
                    <a:lnTo>
                      <a:pt x="356" y="99"/>
                    </a:lnTo>
                    <a:lnTo>
                      <a:pt x="377" y="105"/>
                    </a:lnTo>
                    <a:lnTo>
                      <a:pt x="397" y="112"/>
                    </a:lnTo>
                    <a:lnTo>
                      <a:pt x="415" y="122"/>
                    </a:lnTo>
                    <a:lnTo>
                      <a:pt x="433" y="132"/>
                    </a:lnTo>
                    <a:lnTo>
                      <a:pt x="450" y="144"/>
                    </a:lnTo>
                    <a:lnTo>
                      <a:pt x="466" y="158"/>
                    </a:lnTo>
                    <a:lnTo>
                      <a:pt x="480" y="174"/>
                    </a:lnTo>
                    <a:lnTo>
                      <a:pt x="492" y="191"/>
                    </a:lnTo>
                    <a:lnTo>
                      <a:pt x="502" y="209"/>
                    </a:lnTo>
                    <a:lnTo>
                      <a:pt x="512" y="227"/>
                    </a:lnTo>
                    <a:lnTo>
                      <a:pt x="519" y="247"/>
                    </a:lnTo>
                    <a:lnTo>
                      <a:pt x="525" y="268"/>
                    </a:lnTo>
                    <a:lnTo>
                      <a:pt x="527" y="290"/>
                    </a:lnTo>
                    <a:lnTo>
                      <a:pt x="529" y="311"/>
                    </a:lnTo>
                    <a:lnTo>
                      <a:pt x="527" y="334"/>
                    </a:lnTo>
                    <a:lnTo>
                      <a:pt x="525" y="355"/>
                    </a:lnTo>
                    <a:lnTo>
                      <a:pt x="519" y="376"/>
                    </a:lnTo>
                    <a:lnTo>
                      <a:pt x="512" y="395"/>
                    </a:lnTo>
                    <a:lnTo>
                      <a:pt x="502" y="415"/>
                    </a:lnTo>
                    <a:lnTo>
                      <a:pt x="492" y="433"/>
                    </a:lnTo>
                    <a:lnTo>
                      <a:pt x="480" y="449"/>
                    </a:lnTo>
                    <a:lnTo>
                      <a:pt x="466" y="464"/>
                    </a:lnTo>
                    <a:lnTo>
                      <a:pt x="450" y="478"/>
                    </a:lnTo>
                    <a:lnTo>
                      <a:pt x="433" y="491"/>
                    </a:lnTo>
                    <a:lnTo>
                      <a:pt x="415" y="502"/>
                    </a:lnTo>
                    <a:lnTo>
                      <a:pt x="397" y="510"/>
                    </a:lnTo>
                    <a:lnTo>
                      <a:pt x="377" y="519"/>
                    </a:lnTo>
                    <a:lnTo>
                      <a:pt x="356" y="523"/>
                    </a:lnTo>
                    <a:lnTo>
                      <a:pt x="334" y="527"/>
                    </a:lnTo>
                    <a:lnTo>
                      <a:pt x="313" y="529"/>
                    </a:lnTo>
                    <a:close/>
                  </a:path>
                </a:pathLst>
              </a:custGeom>
              <a:solidFill>
                <a:srgbClr val="EDE2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40"/>
                <a:endParaRPr lang="en-US" sz="2400">
                  <a:solidFill>
                    <a:srgbClr val="92D050"/>
                  </a:solidFill>
                  <a:latin typeface="Calibri"/>
                </a:endParaRPr>
              </a:p>
            </p:txBody>
          </p:sp>
        </p:grpSp>
        <p:sp>
          <p:nvSpPr>
            <p:cNvPr id="86" name="Oval 22">
              <a:extLst>
                <a:ext uri="{FF2B5EF4-FFF2-40B4-BE49-F238E27FC236}">
                  <a16:creationId xmlns:a16="http://schemas.microsoft.com/office/drawing/2014/main" id="{C79343E4-2951-4612-A185-B0FC0530736B}"/>
                </a:ext>
              </a:extLst>
            </p:cNvPr>
            <p:cNvSpPr/>
            <p:nvPr/>
          </p:nvSpPr>
          <p:spPr>
            <a:xfrm>
              <a:off x="4450399" y="1347473"/>
              <a:ext cx="281305" cy="281305"/>
            </a:xfrm>
            <a:prstGeom prst="ellipse">
              <a:avLst/>
            </a:prstGeom>
            <a:solidFill>
              <a:srgbClr val="EDE201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40"/>
              <a:endParaRPr lang="en-US" sz="1867">
                <a:solidFill>
                  <a:srgbClr val="92D050"/>
                </a:solidFill>
                <a:latin typeface="Calibri"/>
              </a:endParaRPr>
            </a:p>
          </p:txBody>
        </p:sp>
        <p:sp>
          <p:nvSpPr>
            <p:cNvPr id="87" name="Oval 23">
              <a:extLst>
                <a:ext uri="{FF2B5EF4-FFF2-40B4-BE49-F238E27FC236}">
                  <a16:creationId xmlns:a16="http://schemas.microsoft.com/office/drawing/2014/main" id="{E9184DAF-B5DF-4616-BA9D-3B528DD36E5C}"/>
                </a:ext>
              </a:extLst>
            </p:cNvPr>
            <p:cNvSpPr/>
            <p:nvPr/>
          </p:nvSpPr>
          <p:spPr>
            <a:xfrm>
              <a:off x="4495801" y="1666875"/>
              <a:ext cx="190501" cy="190501"/>
            </a:xfrm>
            <a:prstGeom prst="ellipse">
              <a:avLst/>
            </a:prstGeom>
            <a:solidFill>
              <a:srgbClr val="EDE201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40"/>
              <a:endParaRPr lang="en-US" sz="1867">
                <a:solidFill>
                  <a:srgbClr val="92D050"/>
                </a:solidFill>
                <a:latin typeface="Calibri"/>
              </a:endParaRPr>
            </a:p>
          </p:txBody>
        </p:sp>
        <p:sp>
          <p:nvSpPr>
            <p:cNvPr id="88" name="Oval 24">
              <a:extLst>
                <a:ext uri="{FF2B5EF4-FFF2-40B4-BE49-F238E27FC236}">
                  <a16:creationId xmlns:a16="http://schemas.microsoft.com/office/drawing/2014/main" id="{6AE99B67-B2E2-459C-A07C-2261BB5E2344}"/>
                </a:ext>
              </a:extLst>
            </p:cNvPr>
            <p:cNvSpPr/>
            <p:nvPr/>
          </p:nvSpPr>
          <p:spPr>
            <a:xfrm>
              <a:off x="4495801" y="3733801"/>
              <a:ext cx="190501" cy="190501"/>
            </a:xfrm>
            <a:prstGeom prst="ellipse">
              <a:avLst/>
            </a:prstGeom>
            <a:solidFill>
              <a:srgbClr val="EDE201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40"/>
              <a:endParaRPr lang="en-US" sz="1867">
                <a:solidFill>
                  <a:srgbClr val="92D050"/>
                </a:solidFill>
                <a:latin typeface="Calibri"/>
              </a:endParaRPr>
            </a:p>
          </p:txBody>
        </p:sp>
        <p:sp>
          <p:nvSpPr>
            <p:cNvPr id="89" name="Oval 25">
              <a:extLst>
                <a:ext uri="{FF2B5EF4-FFF2-40B4-BE49-F238E27FC236}">
                  <a16:creationId xmlns:a16="http://schemas.microsoft.com/office/drawing/2014/main" id="{2DAE5334-A8A8-43AF-A402-F077A551170A}"/>
                </a:ext>
              </a:extLst>
            </p:cNvPr>
            <p:cNvSpPr/>
            <p:nvPr/>
          </p:nvSpPr>
          <p:spPr>
            <a:xfrm>
              <a:off x="4530250" y="3955099"/>
              <a:ext cx="121603" cy="121603"/>
            </a:xfrm>
            <a:prstGeom prst="ellipse">
              <a:avLst/>
            </a:prstGeom>
            <a:solidFill>
              <a:srgbClr val="EDE201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40"/>
              <a:endParaRPr lang="en-US" sz="1867">
                <a:solidFill>
                  <a:srgbClr val="92D050"/>
                </a:solidFill>
                <a:latin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02948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>
            <a:extLst>
              <a:ext uri="{FF2B5EF4-FFF2-40B4-BE49-F238E27FC236}">
                <a16:creationId xmlns:a16="http://schemas.microsoft.com/office/drawing/2014/main" id="{8D85611F-63C0-4DAE-B5B7-833E69957446}"/>
              </a:ext>
            </a:extLst>
          </p:cNvPr>
          <p:cNvGrpSpPr/>
          <p:nvPr/>
        </p:nvGrpSpPr>
        <p:grpSpPr>
          <a:xfrm>
            <a:off x="495458" y="276582"/>
            <a:ext cx="2461306" cy="644890"/>
            <a:chOff x="371593" y="207436"/>
            <a:chExt cx="1845979" cy="483668"/>
          </a:xfrm>
        </p:grpSpPr>
        <p:sp>
          <p:nvSpPr>
            <p:cNvPr id="24" name="TextBox 12">
              <a:extLst>
                <a:ext uri="{FF2B5EF4-FFF2-40B4-BE49-F238E27FC236}">
                  <a16:creationId xmlns:a16="http://schemas.microsoft.com/office/drawing/2014/main" id="{BA9E272F-7927-47DE-BDBF-AC16A5DF0BDF}"/>
                </a:ext>
              </a:extLst>
            </p:cNvPr>
            <p:cNvSpPr txBox="1"/>
            <p:nvPr/>
          </p:nvSpPr>
          <p:spPr>
            <a:xfrm>
              <a:off x="771023" y="304633"/>
              <a:ext cx="1446549" cy="3327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172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600" normalizeH="0" baseline="0" noProof="0" dirty="0">
                  <a:ln>
                    <a:noFill/>
                  </a:ln>
                  <a:solidFill>
                    <a:srgbClr val="92D05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pitchFamily="34" charset="-122"/>
                  <a:cs typeface="Arvo"/>
                  <a:sym typeface="Calibri" panose="020F0502020204030204" pitchFamily="34" charset="0"/>
                </a:rPr>
                <a:t>我的承诺</a:t>
              </a:r>
              <a:endParaRPr kumimoji="0" lang="en-US" sz="2800" b="0" i="0" u="none" strike="noStrike" kern="1200" cap="none" spc="600" normalizeH="0" baseline="0" noProof="0" dirty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Arvo"/>
                <a:sym typeface="Calibri" panose="020F0502020204030204" pitchFamily="34" charset="0"/>
              </a:endParaRPr>
            </a:p>
          </p:txBody>
        </p:sp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id="{CC59D8C7-EF4C-4C18-9355-2E0A3191E0E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1593" y="207436"/>
              <a:ext cx="341661" cy="483668"/>
            </a:xfrm>
            <a:prstGeom prst="rect">
              <a:avLst/>
            </a:prstGeom>
          </p:spPr>
        </p:pic>
      </p:grpSp>
      <p:sp>
        <p:nvSpPr>
          <p:cNvPr id="5" name="Rectangle 1">
            <a:extLst>
              <a:ext uri="{FF2B5EF4-FFF2-40B4-BE49-F238E27FC236}">
                <a16:creationId xmlns:a16="http://schemas.microsoft.com/office/drawing/2014/main" id="{A1C07B16-0BA5-4A3C-B8B4-1E40E8C2395E}"/>
              </a:ext>
            </a:extLst>
          </p:cNvPr>
          <p:cNvSpPr/>
          <p:nvPr/>
        </p:nvSpPr>
        <p:spPr>
          <a:xfrm>
            <a:off x="1219200" y="3816691"/>
            <a:ext cx="2438400" cy="406400"/>
          </a:xfrm>
          <a:prstGeom prst="rect">
            <a:avLst/>
          </a:prstGeom>
          <a:solidFill>
            <a:srgbClr val="EDE2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en-US" sz="21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C5501C49-8FB0-4AC9-B563-FFE720A991CF}"/>
              </a:ext>
            </a:extLst>
          </p:cNvPr>
          <p:cNvSpPr/>
          <p:nvPr/>
        </p:nvSpPr>
        <p:spPr>
          <a:xfrm>
            <a:off x="3657599" y="3816691"/>
            <a:ext cx="2438400" cy="4064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en-US" sz="2100">
              <a:solidFill>
                <a:srgbClr val="48887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1EE5E4BB-8BE4-4E40-97DA-3A13C62C73C8}"/>
              </a:ext>
            </a:extLst>
          </p:cNvPr>
          <p:cNvSpPr/>
          <p:nvPr/>
        </p:nvSpPr>
        <p:spPr>
          <a:xfrm>
            <a:off x="6087533" y="3816691"/>
            <a:ext cx="2438400" cy="406400"/>
          </a:xfrm>
          <a:prstGeom prst="rect">
            <a:avLst/>
          </a:prstGeom>
          <a:solidFill>
            <a:srgbClr val="EDE2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en-US" sz="21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Rectangle 4">
            <a:extLst>
              <a:ext uri="{FF2B5EF4-FFF2-40B4-BE49-F238E27FC236}">
                <a16:creationId xmlns:a16="http://schemas.microsoft.com/office/drawing/2014/main" id="{0C4E9FD3-F740-42C8-ACE0-34FA2837FAA7}"/>
              </a:ext>
            </a:extLst>
          </p:cNvPr>
          <p:cNvSpPr/>
          <p:nvPr/>
        </p:nvSpPr>
        <p:spPr>
          <a:xfrm>
            <a:off x="8525933" y="3816691"/>
            <a:ext cx="2438400" cy="4064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en-US" sz="21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Isosceles Triangle 5">
            <a:extLst>
              <a:ext uri="{FF2B5EF4-FFF2-40B4-BE49-F238E27FC236}">
                <a16:creationId xmlns:a16="http://schemas.microsoft.com/office/drawing/2014/main" id="{14EE9971-E432-4638-8735-ED0CCFCA120E}"/>
              </a:ext>
            </a:extLst>
          </p:cNvPr>
          <p:cNvSpPr/>
          <p:nvPr/>
        </p:nvSpPr>
        <p:spPr>
          <a:xfrm>
            <a:off x="2336800" y="3613491"/>
            <a:ext cx="235712" cy="203200"/>
          </a:xfrm>
          <a:prstGeom prst="triangle">
            <a:avLst/>
          </a:prstGeom>
          <a:solidFill>
            <a:srgbClr val="EDE2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en-US" sz="2100">
              <a:solidFill>
                <a:srgbClr val="92D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Isosceles Triangle 6">
            <a:extLst>
              <a:ext uri="{FF2B5EF4-FFF2-40B4-BE49-F238E27FC236}">
                <a16:creationId xmlns:a16="http://schemas.microsoft.com/office/drawing/2014/main" id="{F4419D26-7A66-4BC9-A785-D7B88C91EB87}"/>
              </a:ext>
            </a:extLst>
          </p:cNvPr>
          <p:cNvSpPr/>
          <p:nvPr/>
        </p:nvSpPr>
        <p:spPr>
          <a:xfrm>
            <a:off x="7205133" y="3613491"/>
            <a:ext cx="235712" cy="203200"/>
          </a:xfrm>
          <a:prstGeom prst="triangle">
            <a:avLst/>
          </a:prstGeom>
          <a:solidFill>
            <a:srgbClr val="EDE2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en-US" sz="2100">
              <a:solidFill>
                <a:srgbClr val="92D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Isosceles Triangle 7">
            <a:extLst>
              <a:ext uri="{FF2B5EF4-FFF2-40B4-BE49-F238E27FC236}">
                <a16:creationId xmlns:a16="http://schemas.microsoft.com/office/drawing/2014/main" id="{418B48EB-22C0-4E93-BF36-3720AF8FCDFD}"/>
              </a:ext>
            </a:extLst>
          </p:cNvPr>
          <p:cNvSpPr/>
          <p:nvPr/>
        </p:nvSpPr>
        <p:spPr>
          <a:xfrm rot="10800000">
            <a:off x="9643533" y="4223091"/>
            <a:ext cx="235712" cy="20320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en-US" sz="21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Isosceles Triangle 8">
            <a:extLst>
              <a:ext uri="{FF2B5EF4-FFF2-40B4-BE49-F238E27FC236}">
                <a16:creationId xmlns:a16="http://schemas.microsoft.com/office/drawing/2014/main" id="{69CAD016-C4B3-416B-BD41-785779D352B5}"/>
              </a:ext>
            </a:extLst>
          </p:cNvPr>
          <p:cNvSpPr/>
          <p:nvPr/>
        </p:nvSpPr>
        <p:spPr>
          <a:xfrm rot="10800000">
            <a:off x="4742687" y="4223091"/>
            <a:ext cx="235712" cy="20320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en-US" sz="21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243C05DD-DCC1-42D3-8BC8-895BF2C89402}"/>
              </a:ext>
            </a:extLst>
          </p:cNvPr>
          <p:cNvSpPr txBox="1">
            <a:spLocks/>
          </p:cNvSpPr>
          <p:nvPr/>
        </p:nvSpPr>
        <p:spPr>
          <a:xfrm>
            <a:off x="1219200" y="3816691"/>
            <a:ext cx="2438400" cy="406400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ct val="20000"/>
              </a:spcBef>
              <a:buFont typeface="Arial" pitchFamily="34" charset="0"/>
              <a:buNone/>
              <a:defRPr sz="1400" b="0" kern="1200">
                <a:solidFill>
                  <a:schemeClr val="accent4"/>
                </a:solidFill>
                <a:latin typeface="Sen" pitchFamily="50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219170"/>
            <a:r>
              <a:rPr lang="en-US" sz="21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STEP ONE</a:t>
            </a:r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86CED81B-737B-4D08-8A19-689AD6905EB0}"/>
              </a:ext>
            </a:extLst>
          </p:cNvPr>
          <p:cNvSpPr txBox="1">
            <a:spLocks/>
          </p:cNvSpPr>
          <p:nvPr/>
        </p:nvSpPr>
        <p:spPr>
          <a:xfrm>
            <a:off x="3657600" y="3816691"/>
            <a:ext cx="2438400" cy="406400"/>
          </a:xfrm>
          <a:prstGeom prst="rect">
            <a:avLst/>
          </a:prstGeom>
          <a:solidFill>
            <a:srgbClr val="92D050"/>
          </a:solidFill>
        </p:spPr>
        <p:txBody>
          <a:bodyPr anchor="ctr"/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ct val="20000"/>
              </a:spcBef>
              <a:buFont typeface="Arial" pitchFamily="34" charset="0"/>
              <a:buNone/>
              <a:defRPr sz="1400" b="0" kern="1200">
                <a:solidFill>
                  <a:schemeClr val="accent4"/>
                </a:solidFill>
                <a:latin typeface="Sen" pitchFamily="50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219170"/>
            <a:r>
              <a:rPr lang="en-US" sz="2100" dirty="0">
                <a:solidFill>
                  <a:srgbClr val="4888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STEP TWO</a:t>
            </a:r>
          </a:p>
        </p:txBody>
      </p:sp>
      <p:sp>
        <p:nvSpPr>
          <p:cNvPr id="15" name="Text Placeholder 11">
            <a:extLst>
              <a:ext uri="{FF2B5EF4-FFF2-40B4-BE49-F238E27FC236}">
                <a16:creationId xmlns:a16="http://schemas.microsoft.com/office/drawing/2014/main" id="{4667B0B0-E148-47E8-84DF-3E89E02E47B6}"/>
              </a:ext>
            </a:extLst>
          </p:cNvPr>
          <p:cNvSpPr txBox="1">
            <a:spLocks/>
          </p:cNvSpPr>
          <p:nvPr/>
        </p:nvSpPr>
        <p:spPr>
          <a:xfrm>
            <a:off x="6087535" y="3816691"/>
            <a:ext cx="2438400" cy="406400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ct val="20000"/>
              </a:spcBef>
              <a:buFont typeface="Arial" pitchFamily="34" charset="0"/>
              <a:buNone/>
              <a:defRPr sz="1400" b="0" kern="1200">
                <a:solidFill>
                  <a:schemeClr val="accent4"/>
                </a:solidFill>
                <a:latin typeface="Sen" pitchFamily="50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219170"/>
            <a:r>
              <a:rPr lang="en-US" sz="21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STEP THREE</a:t>
            </a:r>
          </a:p>
        </p:txBody>
      </p:sp>
      <p:sp>
        <p:nvSpPr>
          <p:cNvPr id="16" name="Text Placeholder 11">
            <a:extLst>
              <a:ext uri="{FF2B5EF4-FFF2-40B4-BE49-F238E27FC236}">
                <a16:creationId xmlns:a16="http://schemas.microsoft.com/office/drawing/2014/main" id="{584CB6B9-05AE-45D3-B9F6-D89A048C9F24}"/>
              </a:ext>
            </a:extLst>
          </p:cNvPr>
          <p:cNvSpPr txBox="1">
            <a:spLocks/>
          </p:cNvSpPr>
          <p:nvPr/>
        </p:nvSpPr>
        <p:spPr>
          <a:xfrm>
            <a:off x="8525935" y="3816691"/>
            <a:ext cx="2438400" cy="406400"/>
          </a:xfrm>
          <a:prstGeom prst="rect">
            <a:avLst/>
          </a:prstGeom>
          <a:solidFill>
            <a:srgbClr val="92D050"/>
          </a:solidFill>
        </p:spPr>
        <p:txBody>
          <a:bodyPr anchor="ctr"/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ct val="20000"/>
              </a:spcBef>
              <a:buFont typeface="Arial" pitchFamily="34" charset="0"/>
              <a:buNone/>
              <a:defRPr sz="1400" b="0" kern="1200">
                <a:solidFill>
                  <a:schemeClr val="accent4"/>
                </a:solidFill>
                <a:latin typeface="Sen" pitchFamily="50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219170"/>
            <a:r>
              <a:rPr lang="en-US" sz="2100" dirty="0">
                <a:solidFill>
                  <a:srgbClr val="4888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STEP FOUR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9E8FEE02-72EA-4A40-9094-7D15E9F93B35}"/>
              </a:ext>
            </a:extLst>
          </p:cNvPr>
          <p:cNvGrpSpPr/>
          <p:nvPr/>
        </p:nvGrpSpPr>
        <p:grpSpPr>
          <a:xfrm>
            <a:off x="508001" y="1868700"/>
            <a:ext cx="3962401" cy="1541592"/>
            <a:chOff x="381000" y="1401525"/>
            <a:chExt cx="2971801" cy="1156194"/>
          </a:xfrm>
        </p:grpSpPr>
        <p:sp>
          <p:nvSpPr>
            <p:cNvPr id="18" name="Text Placeholder 10">
              <a:extLst>
                <a:ext uri="{FF2B5EF4-FFF2-40B4-BE49-F238E27FC236}">
                  <a16:creationId xmlns:a16="http://schemas.microsoft.com/office/drawing/2014/main" id="{779C9A2B-3297-46A1-A14D-83E87B2A6675}"/>
                </a:ext>
              </a:extLst>
            </p:cNvPr>
            <p:cNvSpPr txBox="1">
              <a:spLocks/>
            </p:cNvSpPr>
            <p:nvPr/>
          </p:nvSpPr>
          <p:spPr>
            <a:xfrm>
              <a:off x="381003" y="2063761"/>
              <a:ext cx="2971798" cy="493958"/>
            </a:xfrm>
            <a:prstGeom prst="rect">
              <a:avLst/>
            </a:prstGeom>
          </p:spPr>
          <p:txBody>
            <a:bodyPr anchor="t"/>
            <a:lstStyle>
              <a:lvl1pPr marL="0" indent="0" algn="just" defTabSz="914400" rtl="0" eaLnBrk="1" latinLnBrk="0" hangingPunct="1">
                <a:lnSpc>
                  <a:spcPct val="150000"/>
                </a:lnSpc>
                <a:spcBef>
                  <a:spcPct val="20000"/>
                </a:spcBef>
                <a:buFont typeface="Arial" pitchFamily="34" charset="0"/>
                <a:buNone/>
                <a:defRPr sz="105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itchFamily="34" charset="0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9170">
                <a:lnSpc>
                  <a:spcPct val="130000"/>
                </a:lnSpc>
              </a:pPr>
              <a:endParaRPr lang="en-US" sz="21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Text Placeholder 11">
              <a:extLst>
                <a:ext uri="{FF2B5EF4-FFF2-40B4-BE49-F238E27FC236}">
                  <a16:creationId xmlns:a16="http://schemas.microsoft.com/office/drawing/2014/main" id="{90B00D36-E51B-4CAA-A273-AD1AA23F38EA}"/>
                </a:ext>
              </a:extLst>
            </p:cNvPr>
            <p:cNvSpPr txBox="1">
              <a:spLocks/>
            </p:cNvSpPr>
            <p:nvPr/>
          </p:nvSpPr>
          <p:spPr>
            <a:xfrm>
              <a:off x="381000" y="1857886"/>
              <a:ext cx="2971800" cy="245820"/>
            </a:xfrm>
            <a:prstGeom prst="rect">
              <a:avLst/>
            </a:prstGeom>
          </p:spPr>
          <p:txBody>
            <a:bodyPr anchor="ctr"/>
            <a:lstStyle>
              <a:lvl1pPr marL="0" indent="0" algn="l" defTabSz="914400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 pitchFamily="34" charset="0"/>
                <a:buNone/>
                <a:defRPr sz="1400" b="0" kern="1200">
                  <a:solidFill>
                    <a:schemeClr val="accent4"/>
                  </a:solidFill>
                  <a:latin typeface="Sen" pitchFamily="50" charset="0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9170"/>
              <a:r>
                <a:rPr lang="zh-CN" altLang="en-US" sz="2100" b="1" dirty="0">
                  <a:solidFill>
                    <a:srgbClr val="92D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待人正直、公正办事</a:t>
              </a:r>
            </a:p>
          </p:txBody>
        </p:sp>
        <p:grpSp>
          <p:nvGrpSpPr>
            <p:cNvPr id="20" name="Group 25">
              <a:extLst>
                <a:ext uri="{FF2B5EF4-FFF2-40B4-BE49-F238E27FC236}">
                  <a16:creationId xmlns:a16="http://schemas.microsoft.com/office/drawing/2014/main" id="{DDEE4190-8BD8-4A47-970C-50AA725EF697}"/>
                </a:ext>
              </a:extLst>
            </p:cNvPr>
            <p:cNvGrpSpPr/>
            <p:nvPr/>
          </p:nvGrpSpPr>
          <p:grpSpPr>
            <a:xfrm>
              <a:off x="1681197" y="1401525"/>
              <a:ext cx="275770" cy="408226"/>
              <a:chOff x="307975" y="1703387"/>
              <a:chExt cx="604838" cy="895350"/>
            </a:xfrm>
            <a:solidFill>
              <a:schemeClr val="bg1"/>
            </a:solidFill>
          </p:grpSpPr>
          <p:sp>
            <p:nvSpPr>
              <p:cNvPr id="21" name="Freeform 112">
                <a:extLst>
                  <a:ext uri="{FF2B5EF4-FFF2-40B4-BE49-F238E27FC236}">
                    <a16:creationId xmlns:a16="http://schemas.microsoft.com/office/drawing/2014/main" id="{5087BAE4-735C-4927-96E5-2A03DF8672D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07975" y="1703387"/>
                <a:ext cx="604838" cy="895350"/>
              </a:xfrm>
              <a:custGeom>
                <a:avLst/>
                <a:gdLst>
                  <a:gd name="T0" fmla="*/ 21 w 1141"/>
                  <a:gd name="T1" fmla="*/ 9 h 1692"/>
                  <a:gd name="T2" fmla="*/ 0 w 1141"/>
                  <a:gd name="T3" fmla="*/ 48 h 1692"/>
                  <a:gd name="T4" fmla="*/ 115 w 1141"/>
                  <a:gd name="T5" fmla="*/ 977 h 1692"/>
                  <a:gd name="T6" fmla="*/ 71 w 1141"/>
                  <a:gd name="T7" fmla="*/ 1125 h 1692"/>
                  <a:gd name="T8" fmla="*/ 74 w 1141"/>
                  <a:gd name="T9" fmla="*/ 1265 h 1692"/>
                  <a:gd name="T10" fmla="*/ 108 w 1141"/>
                  <a:gd name="T11" fmla="*/ 1385 h 1692"/>
                  <a:gd name="T12" fmla="*/ 168 w 1141"/>
                  <a:gd name="T13" fmla="*/ 1490 h 1692"/>
                  <a:gd name="T14" fmla="*/ 251 w 1141"/>
                  <a:gd name="T15" fmla="*/ 1577 h 1692"/>
                  <a:gd name="T16" fmla="*/ 353 w 1141"/>
                  <a:gd name="T17" fmla="*/ 1641 h 1692"/>
                  <a:gd name="T18" fmla="*/ 469 w 1141"/>
                  <a:gd name="T19" fmla="*/ 1681 h 1692"/>
                  <a:gd name="T20" fmla="*/ 596 w 1141"/>
                  <a:gd name="T21" fmla="*/ 1690 h 1692"/>
                  <a:gd name="T22" fmla="*/ 719 w 1141"/>
                  <a:gd name="T23" fmla="*/ 1669 h 1692"/>
                  <a:gd name="T24" fmla="*/ 830 w 1141"/>
                  <a:gd name="T25" fmla="*/ 1619 h 1692"/>
                  <a:gd name="T26" fmla="*/ 925 w 1141"/>
                  <a:gd name="T27" fmla="*/ 1545 h 1692"/>
                  <a:gd name="T28" fmla="*/ 1000 w 1141"/>
                  <a:gd name="T29" fmla="*/ 1449 h 1692"/>
                  <a:gd name="T30" fmla="*/ 1050 w 1141"/>
                  <a:gd name="T31" fmla="*/ 1338 h 1692"/>
                  <a:gd name="T32" fmla="*/ 1073 w 1141"/>
                  <a:gd name="T33" fmla="*/ 1215 h 1692"/>
                  <a:gd name="T34" fmla="*/ 1057 w 1141"/>
                  <a:gd name="T35" fmla="*/ 1065 h 1692"/>
                  <a:gd name="T36" fmla="*/ 1137 w 1141"/>
                  <a:gd name="T37" fmla="*/ 634 h 1692"/>
                  <a:gd name="T38" fmla="*/ 1137 w 1141"/>
                  <a:gd name="T39" fmla="*/ 30 h 1692"/>
                  <a:gd name="T40" fmla="*/ 1103 w 1141"/>
                  <a:gd name="T41" fmla="*/ 2 h 1692"/>
                  <a:gd name="T42" fmla="*/ 95 w 1141"/>
                  <a:gd name="T43" fmla="*/ 96 h 1692"/>
                  <a:gd name="T44" fmla="*/ 903 w 1141"/>
                  <a:gd name="T45" fmla="*/ 812 h 1692"/>
                  <a:gd name="T46" fmla="*/ 820 w 1141"/>
                  <a:gd name="T47" fmla="*/ 752 h 1692"/>
                  <a:gd name="T48" fmla="*/ 667 w 1141"/>
                  <a:gd name="T49" fmla="*/ 696 h 1692"/>
                  <a:gd name="T50" fmla="*/ 505 w 1141"/>
                  <a:gd name="T51" fmla="*/ 690 h 1692"/>
                  <a:gd name="T52" fmla="*/ 349 w 1141"/>
                  <a:gd name="T53" fmla="*/ 737 h 1692"/>
                  <a:gd name="T54" fmla="*/ 253 w 1141"/>
                  <a:gd name="T55" fmla="*/ 798 h 1692"/>
                  <a:gd name="T56" fmla="*/ 98 w 1141"/>
                  <a:gd name="T57" fmla="*/ 616 h 1692"/>
                  <a:gd name="T58" fmla="*/ 528 w 1141"/>
                  <a:gd name="T59" fmla="*/ 1594 h 1692"/>
                  <a:gd name="T60" fmla="*/ 430 w 1141"/>
                  <a:gd name="T61" fmla="*/ 1571 h 1692"/>
                  <a:gd name="T62" fmla="*/ 343 w 1141"/>
                  <a:gd name="T63" fmla="*/ 1526 h 1692"/>
                  <a:gd name="T64" fmla="*/ 269 w 1141"/>
                  <a:gd name="T65" fmla="*/ 1463 h 1692"/>
                  <a:gd name="T66" fmla="*/ 211 w 1141"/>
                  <a:gd name="T67" fmla="*/ 1383 h 1692"/>
                  <a:gd name="T68" fmla="*/ 175 w 1141"/>
                  <a:gd name="T69" fmla="*/ 1291 h 1692"/>
                  <a:gd name="T70" fmla="*/ 162 w 1141"/>
                  <a:gd name="T71" fmla="*/ 1188 h 1692"/>
                  <a:gd name="T72" fmla="*/ 186 w 1141"/>
                  <a:gd name="T73" fmla="*/ 1052 h 1692"/>
                  <a:gd name="T74" fmla="*/ 253 w 1141"/>
                  <a:gd name="T75" fmla="*/ 933 h 1692"/>
                  <a:gd name="T76" fmla="*/ 349 w 1141"/>
                  <a:gd name="T77" fmla="*/ 846 h 1692"/>
                  <a:gd name="T78" fmla="*/ 467 w 1141"/>
                  <a:gd name="T79" fmla="*/ 794 h 1692"/>
                  <a:gd name="T80" fmla="*/ 597 w 1141"/>
                  <a:gd name="T81" fmla="*/ 782 h 1692"/>
                  <a:gd name="T82" fmla="*/ 723 w 1141"/>
                  <a:gd name="T83" fmla="*/ 811 h 1692"/>
                  <a:gd name="T84" fmla="*/ 833 w 1141"/>
                  <a:gd name="T85" fmla="*/ 877 h 1692"/>
                  <a:gd name="T86" fmla="*/ 918 w 1141"/>
                  <a:gd name="T87" fmla="*/ 977 h 1692"/>
                  <a:gd name="T88" fmla="*/ 969 w 1141"/>
                  <a:gd name="T89" fmla="*/ 1106 h 1692"/>
                  <a:gd name="T90" fmla="*/ 976 w 1141"/>
                  <a:gd name="T91" fmla="*/ 1230 h 1692"/>
                  <a:gd name="T92" fmla="*/ 953 w 1141"/>
                  <a:gd name="T93" fmla="*/ 1329 h 1692"/>
                  <a:gd name="T94" fmla="*/ 908 w 1141"/>
                  <a:gd name="T95" fmla="*/ 1417 h 1692"/>
                  <a:gd name="T96" fmla="*/ 844 w 1141"/>
                  <a:gd name="T97" fmla="*/ 1490 h 1692"/>
                  <a:gd name="T98" fmla="*/ 764 w 1141"/>
                  <a:gd name="T99" fmla="*/ 1547 h 1692"/>
                  <a:gd name="T100" fmla="*/ 671 w 1141"/>
                  <a:gd name="T101" fmla="*/ 1584 h 1692"/>
                  <a:gd name="T102" fmla="*/ 570 w 1141"/>
                  <a:gd name="T103" fmla="*/ 1596 h 16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141" h="1692">
                    <a:moveTo>
                      <a:pt x="1094" y="0"/>
                    </a:moveTo>
                    <a:lnTo>
                      <a:pt x="47" y="0"/>
                    </a:lnTo>
                    <a:lnTo>
                      <a:pt x="38" y="2"/>
                    </a:lnTo>
                    <a:lnTo>
                      <a:pt x="29" y="5"/>
                    </a:lnTo>
                    <a:lnTo>
                      <a:pt x="21" y="9"/>
                    </a:lnTo>
                    <a:lnTo>
                      <a:pt x="14" y="14"/>
                    </a:lnTo>
                    <a:lnTo>
                      <a:pt x="8" y="21"/>
                    </a:lnTo>
                    <a:lnTo>
                      <a:pt x="4" y="30"/>
                    </a:lnTo>
                    <a:lnTo>
                      <a:pt x="1" y="38"/>
                    </a:lnTo>
                    <a:lnTo>
                      <a:pt x="0" y="48"/>
                    </a:lnTo>
                    <a:lnTo>
                      <a:pt x="0" y="616"/>
                    </a:lnTo>
                    <a:lnTo>
                      <a:pt x="0" y="626"/>
                    </a:lnTo>
                    <a:lnTo>
                      <a:pt x="2" y="634"/>
                    </a:lnTo>
                    <a:lnTo>
                      <a:pt x="129" y="948"/>
                    </a:lnTo>
                    <a:lnTo>
                      <a:pt x="115" y="977"/>
                    </a:lnTo>
                    <a:lnTo>
                      <a:pt x="102" y="1005"/>
                    </a:lnTo>
                    <a:lnTo>
                      <a:pt x="92" y="1034"/>
                    </a:lnTo>
                    <a:lnTo>
                      <a:pt x="84" y="1065"/>
                    </a:lnTo>
                    <a:lnTo>
                      <a:pt x="77" y="1094"/>
                    </a:lnTo>
                    <a:lnTo>
                      <a:pt x="71" y="1125"/>
                    </a:lnTo>
                    <a:lnTo>
                      <a:pt x="68" y="1157"/>
                    </a:lnTo>
                    <a:lnTo>
                      <a:pt x="67" y="1188"/>
                    </a:lnTo>
                    <a:lnTo>
                      <a:pt x="68" y="1215"/>
                    </a:lnTo>
                    <a:lnTo>
                      <a:pt x="70" y="1240"/>
                    </a:lnTo>
                    <a:lnTo>
                      <a:pt x="74" y="1265"/>
                    </a:lnTo>
                    <a:lnTo>
                      <a:pt x="78" y="1289"/>
                    </a:lnTo>
                    <a:lnTo>
                      <a:pt x="84" y="1315"/>
                    </a:lnTo>
                    <a:lnTo>
                      <a:pt x="91" y="1338"/>
                    </a:lnTo>
                    <a:lnTo>
                      <a:pt x="98" y="1361"/>
                    </a:lnTo>
                    <a:lnTo>
                      <a:pt x="108" y="1385"/>
                    </a:lnTo>
                    <a:lnTo>
                      <a:pt x="117" y="1407"/>
                    </a:lnTo>
                    <a:lnTo>
                      <a:pt x="129" y="1428"/>
                    </a:lnTo>
                    <a:lnTo>
                      <a:pt x="140" y="1449"/>
                    </a:lnTo>
                    <a:lnTo>
                      <a:pt x="154" y="1470"/>
                    </a:lnTo>
                    <a:lnTo>
                      <a:pt x="168" y="1490"/>
                    </a:lnTo>
                    <a:lnTo>
                      <a:pt x="182" y="1508"/>
                    </a:lnTo>
                    <a:lnTo>
                      <a:pt x="199" y="1526"/>
                    </a:lnTo>
                    <a:lnTo>
                      <a:pt x="216" y="1545"/>
                    </a:lnTo>
                    <a:lnTo>
                      <a:pt x="232" y="1560"/>
                    </a:lnTo>
                    <a:lnTo>
                      <a:pt x="251" y="1577"/>
                    </a:lnTo>
                    <a:lnTo>
                      <a:pt x="270" y="1591"/>
                    </a:lnTo>
                    <a:lnTo>
                      <a:pt x="290" y="1605"/>
                    </a:lnTo>
                    <a:lnTo>
                      <a:pt x="310" y="1619"/>
                    </a:lnTo>
                    <a:lnTo>
                      <a:pt x="331" y="1630"/>
                    </a:lnTo>
                    <a:lnTo>
                      <a:pt x="353" y="1641"/>
                    </a:lnTo>
                    <a:lnTo>
                      <a:pt x="374" y="1651"/>
                    </a:lnTo>
                    <a:lnTo>
                      <a:pt x="398" y="1661"/>
                    </a:lnTo>
                    <a:lnTo>
                      <a:pt x="420" y="1669"/>
                    </a:lnTo>
                    <a:lnTo>
                      <a:pt x="444" y="1675"/>
                    </a:lnTo>
                    <a:lnTo>
                      <a:pt x="469" y="1681"/>
                    </a:lnTo>
                    <a:lnTo>
                      <a:pt x="493" y="1686"/>
                    </a:lnTo>
                    <a:lnTo>
                      <a:pt x="519" y="1689"/>
                    </a:lnTo>
                    <a:lnTo>
                      <a:pt x="544" y="1690"/>
                    </a:lnTo>
                    <a:lnTo>
                      <a:pt x="570" y="1692"/>
                    </a:lnTo>
                    <a:lnTo>
                      <a:pt x="596" y="1690"/>
                    </a:lnTo>
                    <a:lnTo>
                      <a:pt x="621" y="1689"/>
                    </a:lnTo>
                    <a:lnTo>
                      <a:pt x="646" y="1686"/>
                    </a:lnTo>
                    <a:lnTo>
                      <a:pt x="671" y="1681"/>
                    </a:lnTo>
                    <a:lnTo>
                      <a:pt x="695" y="1675"/>
                    </a:lnTo>
                    <a:lnTo>
                      <a:pt x="719" y="1669"/>
                    </a:lnTo>
                    <a:lnTo>
                      <a:pt x="743" y="1661"/>
                    </a:lnTo>
                    <a:lnTo>
                      <a:pt x="765" y="1651"/>
                    </a:lnTo>
                    <a:lnTo>
                      <a:pt x="788" y="1641"/>
                    </a:lnTo>
                    <a:lnTo>
                      <a:pt x="809" y="1630"/>
                    </a:lnTo>
                    <a:lnTo>
                      <a:pt x="830" y="1619"/>
                    </a:lnTo>
                    <a:lnTo>
                      <a:pt x="851" y="1605"/>
                    </a:lnTo>
                    <a:lnTo>
                      <a:pt x="871" y="1591"/>
                    </a:lnTo>
                    <a:lnTo>
                      <a:pt x="890" y="1577"/>
                    </a:lnTo>
                    <a:lnTo>
                      <a:pt x="908" y="1560"/>
                    </a:lnTo>
                    <a:lnTo>
                      <a:pt x="925" y="1545"/>
                    </a:lnTo>
                    <a:lnTo>
                      <a:pt x="942" y="1526"/>
                    </a:lnTo>
                    <a:lnTo>
                      <a:pt x="958" y="1508"/>
                    </a:lnTo>
                    <a:lnTo>
                      <a:pt x="973" y="1490"/>
                    </a:lnTo>
                    <a:lnTo>
                      <a:pt x="987" y="1470"/>
                    </a:lnTo>
                    <a:lnTo>
                      <a:pt x="1000" y="1449"/>
                    </a:lnTo>
                    <a:lnTo>
                      <a:pt x="1012" y="1428"/>
                    </a:lnTo>
                    <a:lnTo>
                      <a:pt x="1023" y="1407"/>
                    </a:lnTo>
                    <a:lnTo>
                      <a:pt x="1033" y="1385"/>
                    </a:lnTo>
                    <a:lnTo>
                      <a:pt x="1042" y="1361"/>
                    </a:lnTo>
                    <a:lnTo>
                      <a:pt x="1050" y="1338"/>
                    </a:lnTo>
                    <a:lnTo>
                      <a:pt x="1057" y="1315"/>
                    </a:lnTo>
                    <a:lnTo>
                      <a:pt x="1063" y="1289"/>
                    </a:lnTo>
                    <a:lnTo>
                      <a:pt x="1067" y="1265"/>
                    </a:lnTo>
                    <a:lnTo>
                      <a:pt x="1070" y="1240"/>
                    </a:lnTo>
                    <a:lnTo>
                      <a:pt x="1073" y="1215"/>
                    </a:lnTo>
                    <a:lnTo>
                      <a:pt x="1073" y="1188"/>
                    </a:lnTo>
                    <a:lnTo>
                      <a:pt x="1071" y="1157"/>
                    </a:lnTo>
                    <a:lnTo>
                      <a:pt x="1068" y="1125"/>
                    </a:lnTo>
                    <a:lnTo>
                      <a:pt x="1064" y="1094"/>
                    </a:lnTo>
                    <a:lnTo>
                      <a:pt x="1057" y="1065"/>
                    </a:lnTo>
                    <a:lnTo>
                      <a:pt x="1049" y="1034"/>
                    </a:lnTo>
                    <a:lnTo>
                      <a:pt x="1037" y="1005"/>
                    </a:lnTo>
                    <a:lnTo>
                      <a:pt x="1025" y="977"/>
                    </a:lnTo>
                    <a:lnTo>
                      <a:pt x="1011" y="948"/>
                    </a:lnTo>
                    <a:lnTo>
                      <a:pt x="1137" y="634"/>
                    </a:lnTo>
                    <a:lnTo>
                      <a:pt x="1140" y="626"/>
                    </a:lnTo>
                    <a:lnTo>
                      <a:pt x="1141" y="616"/>
                    </a:lnTo>
                    <a:lnTo>
                      <a:pt x="1141" y="48"/>
                    </a:lnTo>
                    <a:lnTo>
                      <a:pt x="1140" y="38"/>
                    </a:lnTo>
                    <a:lnTo>
                      <a:pt x="1137" y="30"/>
                    </a:lnTo>
                    <a:lnTo>
                      <a:pt x="1133" y="21"/>
                    </a:lnTo>
                    <a:lnTo>
                      <a:pt x="1127" y="14"/>
                    </a:lnTo>
                    <a:lnTo>
                      <a:pt x="1120" y="9"/>
                    </a:lnTo>
                    <a:lnTo>
                      <a:pt x="1112" y="5"/>
                    </a:lnTo>
                    <a:lnTo>
                      <a:pt x="1103" y="2"/>
                    </a:lnTo>
                    <a:lnTo>
                      <a:pt x="1094" y="0"/>
                    </a:lnTo>
                    <a:close/>
                    <a:moveTo>
                      <a:pt x="1046" y="96"/>
                    </a:moveTo>
                    <a:lnTo>
                      <a:pt x="1046" y="522"/>
                    </a:lnTo>
                    <a:lnTo>
                      <a:pt x="95" y="522"/>
                    </a:lnTo>
                    <a:lnTo>
                      <a:pt x="95" y="96"/>
                    </a:lnTo>
                    <a:lnTo>
                      <a:pt x="1046" y="96"/>
                    </a:lnTo>
                    <a:close/>
                    <a:moveTo>
                      <a:pt x="946" y="854"/>
                    </a:moveTo>
                    <a:lnTo>
                      <a:pt x="932" y="840"/>
                    </a:lnTo>
                    <a:lnTo>
                      <a:pt x="918" y="826"/>
                    </a:lnTo>
                    <a:lnTo>
                      <a:pt x="903" y="812"/>
                    </a:lnTo>
                    <a:lnTo>
                      <a:pt x="887" y="798"/>
                    </a:lnTo>
                    <a:lnTo>
                      <a:pt x="871" y="786"/>
                    </a:lnTo>
                    <a:lnTo>
                      <a:pt x="854" y="775"/>
                    </a:lnTo>
                    <a:lnTo>
                      <a:pt x="837" y="763"/>
                    </a:lnTo>
                    <a:lnTo>
                      <a:pt x="820" y="752"/>
                    </a:lnTo>
                    <a:lnTo>
                      <a:pt x="791" y="737"/>
                    </a:lnTo>
                    <a:lnTo>
                      <a:pt x="761" y="724"/>
                    </a:lnTo>
                    <a:lnTo>
                      <a:pt x="730" y="713"/>
                    </a:lnTo>
                    <a:lnTo>
                      <a:pt x="699" y="703"/>
                    </a:lnTo>
                    <a:lnTo>
                      <a:pt x="667" y="696"/>
                    </a:lnTo>
                    <a:lnTo>
                      <a:pt x="635" y="690"/>
                    </a:lnTo>
                    <a:lnTo>
                      <a:pt x="603" y="688"/>
                    </a:lnTo>
                    <a:lnTo>
                      <a:pt x="570" y="686"/>
                    </a:lnTo>
                    <a:lnTo>
                      <a:pt x="537" y="688"/>
                    </a:lnTo>
                    <a:lnTo>
                      <a:pt x="505" y="690"/>
                    </a:lnTo>
                    <a:lnTo>
                      <a:pt x="472" y="696"/>
                    </a:lnTo>
                    <a:lnTo>
                      <a:pt x="441" y="703"/>
                    </a:lnTo>
                    <a:lnTo>
                      <a:pt x="409" y="713"/>
                    </a:lnTo>
                    <a:lnTo>
                      <a:pt x="380" y="724"/>
                    </a:lnTo>
                    <a:lnTo>
                      <a:pt x="349" y="737"/>
                    </a:lnTo>
                    <a:lnTo>
                      <a:pt x="321" y="752"/>
                    </a:lnTo>
                    <a:lnTo>
                      <a:pt x="303" y="763"/>
                    </a:lnTo>
                    <a:lnTo>
                      <a:pt x="286" y="775"/>
                    </a:lnTo>
                    <a:lnTo>
                      <a:pt x="269" y="786"/>
                    </a:lnTo>
                    <a:lnTo>
                      <a:pt x="253" y="798"/>
                    </a:lnTo>
                    <a:lnTo>
                      <a:pt x="238" y="812"/>
                    </a:lnTo>
                    <a:lnTo>
                      <a:pt x="223" y="826"/>
                    </a:lnTo>
                    <a:lnTo>
                      <a:pt x="209" y="840"/>
                    </a:lnTo>
                    <a:lnTo>
                      <a:pt x="195" y="854"/>
                    </a:lnTo>
                    <a:lnTo>
                      <a:pt x="98" y="616"/>
                    </a:lnTo>
                    <a:lnTo>
                      <a:pt x="1042" y="616"/>
                    </a:lnTo>
                    <a:lnTo>
                      <a:pt x="946" y="854"/>
                    </a:lnTo>
                    <a:close/>
                    <a:moveTo>
                      <a:pt x="570" y="1596"/>
                    </a:moveTo>
                    <a:lnTo>
                      <a:pt x="549" y="1595"/>
                    </a:lnTo>
                    <a:lnTo>
                      <a:pt x="528" y="1594"/>
                    </a:lnTo>
                    <a:lnTo>
                      <a:pt x="509" y="1591"/>
                    </a:lnTo>
                    <a:lnTo>
                      <a:pt x="488" y="1588"/>
                    </a:lnTo>
                    <a:lnTo>
                      <a:pt x="468" y="1584"/>
                    </a:lnTo>
                    <a:lnTo>
                      <a:pt x="450" y="1578"/>
                    </a:lnTo>
                    <a:lnTo>
                      <a:pt x="430" y="1571"/>
                    </a:lnTo>
                    <a:lnTo>
                      <a:pt x="412" y="1564"/>
                    </a:lnTo>
                    <a:lnTo>
                      <a:pt x="394" y="1556"/>
                    </a:lnTo>
                    <a:lnTo>
                      <a:pt x="376" y="1547"/>
                    </a:lnTo>
                    <a:lnTo>
                      <a:pt x="359" y="1538"/>
                    </a:lnTo>
                    <a:lnTo>
                      <a:pt x="343" y="1526"/>
                    </a:lnTo>
                    <a:lnTo>
                      <a:pt x="326" y="1515"/>
                    </a:lnTo>
                    <a:lnTo>
                      <a:pt x="311" y="1502"/>
                    </a:lnTo>
                    <a:lnTo>
                      <a:pt x="297" y="1490"/>
                    </a:lnTo>
                    <a:lnTo>
                      <a:pt x="283" y="1477"/>
                    </a:lnTo>
                    <a:lnTo>
                      <a:pt x="269" y="1463"/>
                    </a:lnTo>
                    <a:lnTo>
                      <a:pt x="256" y="1448"/>
                    </a:lnTo>
                    <a:lnTo>
                      <a:pt x="244" y="1432"/>
                    </a:lnTo>
                    <a:lnTo>
                      <a:pt x="232" y="1417"/>
                    </a:lnTo>
                    <a:lnTo>
                      <a:pt x="221" y="1400"/>
                    </a:lnTo>
                    <a:lnTo>
                      <a:pt x="211" y="1383"/>
                    </a:lnTo>
                    <a:lnTo>
                      <a:pt x="203" y="1365"/>
                    </a:lnTo>
                    <a:lnTo>
                      <a:pt x="195" y="1347"/>
                    </a:lnTo>
                    <a:lnTo>
                      <a:pt x="188" y="1329"/>
                    </a:lnTo>
                    <a:lnTo>
                      <a:pt x="181" y="1310"/>
                    </a:lnTo>
                    <a:lnTo>
                      <a:pt x="175" y="1291"/>
                    </a:lnTo>
                    <a:lnTo>
                      <a:pt x="171" y="1271"/>
                    </a:lnTo>
                    <a:lnTo>
                      <a:pt x="168" y="1250"/>
                    </a:lnTo>
                    <a:lnTo>
                      <a:pt x="165" y="1230"/>
                    </a:lnTo>
                    <a:lnTo>
                      <a:pt x="164" y="1209"/>
                    </a:lnTo>
                    <a:lnTo>
                      <a:pt x="162" y="1188"/>
                    </a:lnTo>
                    <a:lnTo>
                      <a:pt x="164" y="1160"/>
                    </a:lnTo>
                    <a:lnTo>
                      <a:pt x="167" y="1132"/>
                    </a:lnTo>
                    <a:lnTo>
                      <a:pt x="171" y="1106"/>
                    </a:lnTo>
                    <a:lnTo>
                      <a:pt x="178" y="1079"/>
                    </a:lnTo>
                    <a:lnTo>
                      <a:pt x="186" y="1052"/>
                    </a:lnTo>
                    <a:lnTo>
                      <a:pt x="196" y="1026"/>
                    </a:lnTo>
                    <a:lnTo>
                      <a:pt x="209" y="1000"/>
                    </a:lnTo>
                    <a:lnTo>
                      <a:pt x="223" y="977"/>
                    </a:lnTo>
                    <a:lnTo>
                      <a:pt x="237" y="954"/>
                    </a:lnTo>
                    <a:lnTo>
                      <a:pt x="253" y="933"/>
                    </a:lnTo>
                    <a:lnTo>
                      <a:pt x="270" y="913"/>
                    </a:lnTo>
                    <a:lnTo>
                      <a:pt x="289" y="895"/>
                    </a:lnTo>
                    <a:lnTo>
                      <a:pt x="307" y="877"/>
                    </a:lnTo>
                    <a:lnTo>
                      <a:pt x="328" y="862"/>
                    </a:lnTo>
                    <a:lnTo>
                      <a:pt x="349" y="846"/>
                    </a:lnTo>
                    <a:lnTo>
                      <a:pt x="371" y="833"/>
                    </a:lnTo>
                    <a:lnTo>
                      <a:pt x="394" y="821"/>
                    </a:lnTo>
                    <a:lnTo>
                      <a:pt x="418" y="811"/>
                    </a:lnTo>
                    <a:lnTo>
                      <a:pt x="441" y="803"/>
                    </a:lnTo>
                    <a:lnTo>
                      <a:pt x="467" y="794"/>
                    </a:lnTo>
                    <a:lnTo>
                      <a:pt x="492" y="789"/>
                    </a:lnTo>
                    <a:lnTo>
                      <a:pt x="517" y="784"/>
                    </a:lnTo>
                    <a:lnTo>
                      <a:pt x="544" y="782"/>
                    </a:lnTo>
                    <a:lnTo>
                      <a:pt x="570" y="782"/>
                    </a:lnTo>
                    <a:lnTo>
                      <a:pt x="597" y="782"/>
                    </a:lnTo>
                    <a:lnTo>
                      <a:pt x="624" y="784"/>
                    </a:lnTo>
                    <a:lnTo>
                      <a:pt x="649" y="789"/>
                    </a:lnTo>
                    <a:lnTo>
                      <a:pt x="674" y="794"/>
                    </a:lnTo>
                    <a:lnTo>
                      <a:pt x="699" y="803"/>
                    </a:lnTo>
                    <a:lnTo>
                      <a:pt x="723" y="811"/>
                    </a:lnTo>
                    <a:lnTo>
                      <a:pt x="747" y="821"/>
                    </a:lnTo>
                    <a:lnTo>
                      <a:pt x="770" y="833"/>
                    </a:lnTo>
                    <a:lnTo>
                      <a:pt x="792" y="846"/>
                    </a:lnTo>
                    <a:lnTo>
                      <a:pt x="813" y="862"/>
                    </a:lnTo>
                    <a:lnTo>
                      <a:pt x="833" y="877"/>
                    </a:lnTo>
                    <a:lnTo>
                      <a:pt x="852" y="895"/>
                    </a:lnTo>
                    <a:lnTo>
                      <a:pt x="871" y="913"/>
                    </a:lnTo>
                    <a:lnTo>
                      <a:pt x="887" y="933"/>
                    </a:lnTo>
                    <a:lnTo>
                      <a:pt x="903" y="954"/>
                    </a:lnTo>
                    <a:lnTo>
                      <a:pt x="918" y="977"/>
                    </a:lnTo>
                    <a:lnTo>
                      <a:pt x="932" y="1000"/>
                    </a:lnTo>
                    <a:lnTo>
                      <a:pt x="944" y="1026"/>
                    </a:lnTo>
                    <a:lnTo>
                      <a:pt x="953" y="1052"/>
                    </a:lnTo>
                    <a:lnTo>
                      <a:pt x="962" y="1079"/>
                    </a:lnTo>
                    <a:lnTo>
                      <a:pt x="969" y="1106"/>
                    </a:lnTo>
                    <a:lnTo>
                      <a:pt x="974" y="1132"/>
                    </a:lnTo>
                    <a:lnTo>
                      <a:pt x="977" y="1160"/>
                    </a:lnTo>
                    <a:lnTo>
                      <a:pt x="977" y="1188"/>
                    </a:lnTo>
                    <a:lnTo>
                      <a:pt x="977" y="1209"/>
                    </a:lnTo>
                    <a:lnTo>
                      <a:pt x="976" y="1230"/>
                    </a:lnTo>
                    <a:lnTo>
                      <a:pt x="973" y="1250"/>
                    </a:lnTo>
                    <a:lnTo>
                      <a:pt x="969" y="1271"/>
                    </a:lnTo>
                    <a:lnTo>
                      <a:pt x="965" y="1291"/>
                    </a:lnTo>
                    <a:lnTo>
                      <a:pt x="959" y="1310"/>
                    </a:lnTo>
                    <a:lnTo>
                      <a:pt x="953" y="1329"/>
                    </a:lnTo>
                    <a:lnTo>
                      <a:pt x="945" y="1347"/>
                    </a:lnTo>
                    <a:lnTo>
                      <a:pt x="938" y="1365"/>
                    </a:lnTo>
                    <a:lnTo>
                      <a:pt x="928" y="1383"/>
                    </a:lnTo>
                    <a:lnTo>
                      <a:pt x="918" y="1400"/>
                    </a:lnTo>
                    <a:lnTo>
                      <a:pt x="908" y="1417"/>
                    </a:lnTo>
                    <a:lnTo>
                      <a:pt x="896" y="1432"/>
                    </a:lnTo>
                    <a:lnTo>
                      <a:pt x="885" y="1448"/>
                    </a:lnTo>
                    <a:lnTo>
                      <a:pt x="872" y="1463"/>
                    </a:lnTo>
                    <a:lnTo>
                      <a:pt x="858" y="1477"/>
                    </a:lnTo>
                    <a:lnTo>
                      <a:pt x="844" y="1490"/>
                    </a:lnTo>
                    <a:lnTo>
                      <a:pt x="829" y="1502"/>
                    </a:lnTo>
                    <a:lnTo>
                      <a:pt x="813" y="1515"/>
                    </a:lnTo>
                    <a:lnTo>
                      <a:pt x="798" y="1526"/>
                    </a:lnTo>
                    <a:lnTo>
                      <a:pt x="781" y="1538"/>
                    </a:lnTo>
                    <a:lnTo>
                      <a:pt x="764" y="1547"/>
                    </a:lnTo>
                    <a:lnTo>
                      <a:pt x="747" y="1556"/>
                    </a:lnTo>
                    <a:lnTo>
                      <a:pt x="729" y="1564"/>
                    </a:lnTo>
                    <a:lnTo>
                      <a:pt x="711" y="1571"/>
                    </a:lnTo>
                    <a:lnTo>
                      <a:pt x="691" y="1578"/>
                    </a:lnTo>
                    <a:lnTo>
                      <a:pt x="671" y="1584"/>
                    </a:lnTo>
                    <a:lnTo>
                      <a:pt x="652" y="1588"/>
                    </a:lnTo>
                    <a:lnTo>
                      <a:pt x="632" y="1591"/>
                    </a:lnTo>
                    <a:lnTo>
                      <a:pt x="611" y="1594"/>
                    </a:lnTo>
                    <a:lnTo>
                      <a:pt x="591" y="1595"/>
                    </a:lnTo>
                    <a:lnTo>
                      <a:pt x="570" y="1596"/>
                    </a:lnTo>
                    <a:close/>
                  </a:path>
                </a:pathLst>
              </a:custGeom>
              <a:solidFill>
                <a:srgbClr val="92D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/>
                <a:endParaRPr lang="en-US" sz="2100">
                  <a:solidFill>
                    <a:srgbClr val="92D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Freeform 113">
                <a:extLst>
                  <a:ext uri="{FF2B5EF4-FFF2-40B4-BE49-F238E27FC236}">
                    <a16:creationId xmlns:a16="http://schemas.microsoft.com/office/drawing/2014/main" id="{556BC767-5547-44BA-9A20-156AAE0EF68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7038" y="2135187"/>
                <a:ext cx="365125" cy="349250"/>
              </a:xfrm>
              <a:custGeom>
                <a:avLst/>
                <a:gdLst>
                  <a:gd name="T0" fmla="*/ 469 w 689"/>
                  <a:gd name="T1" fmla="*/ 190 h 660"/>
                  <a:gd name="T2" fmla="*/ 385 w 689"/>
                  <a:gd name="T3" fmla="*/ 21 h 660"/>
                  <a:gd name="T4" fmla="*/ 376 w 689"/>
                  <a:gd name="T5" fmla="*/ 11 h 660"/>
                  <a:gd name="T6" fmla="*/ 365 w 689"/>
                  <a:gd name="T7" fmla="*/ 4 h 660"/>
                  <a:gd name="T8" fmla="*/ 352 w 689"/>
                  <a:gd name="T9" fmla="*/ 1 h 660"/>
                  <a:gd name="T10" fmla="*/ 338 w 689"/>
                  <a:gd name="T11" fmla="*/ 1 h 660"/>
                  <a:gd name="T12" fmla="*/ 326 w 689"/>
                  <a:gd name="T13" fmla="*/ 4 h 660"/>
                  <a:gd name="T14" fmla="*/ 315 w 689"/>
                  <a:gd name="T15" fmla="*/ 11 h 660"/>
                  <a:gd name="T16" fmla="*/ 306 w 689"/>
                  <a:gd name="T17" fmla="*/ 21 h 660"/>
                  <a:gd name="T18" fmla="*/ 222 w 689"/>
                  <a:gd name="T19" fmla="*/ 190 h 660"/>
                  <a:gd name="T20" fmla="*/ 34 w 689"/>
                  <a:gd name="T21" fmla="*/ 218 h 660"/>
                  <a:gd name="T22" fmla="*/ 23 w 689"/>
                  <a:gd name="T23" fmla="*/ 223 h 660"/>
                  <a:gd name="T24" fmla="*/ 13 w 689"/>
                  <a:gd name="T25" fmla="*/ 231 h 660"/>
                  <a:gd name="T26" fmla="*/ 6 w 689"/>
                  <a:gd name="T27" fmla="*/ 242 h 660"/>
                  <a:gd name="T28" fmla="*/ 2 w 689"/>
                  <a:gd name="T29" fmla="*/ 255 h 660"/>
                  <a:gd name="T30" fmla="*/ 0 w 689"/>
                  <a:gd name="T31" fmla="*/ 269 h 660"/>
                  <a:gd name="T32" fmla="*/ 5 w 689"/>
                  <a:gd name="T33" fmla="*/ 282 h 660"/>
                  <a:gd name="T34" fmla="*/ 10 w 689"/>
                  <a:gd name="T35" fmla="*/ 293 h 660"/>
                  <a:gd name="T36" fmla="*/ 145 w 689"/>
                  <a:gd name="T37" fmla="*/ 425 h 660"/>
                  <a:gd name="T38" fmla="*/ 114 w 689"/>
                  <a:gd name="T39" fmla="*/ 611 h 660"/>
                  <a:gd name="T40" fmla="*/ 115 w 689"/>
                  <a:gd name="T41" fmla="*/ 624 h 660"/>
                  <a:gd name="T42" fmla="*/ 121 w 689"/>
                  <a:gd name="T43" fmla="*/ 636 h 660"/>
                  <a:gd name="T44" fmla="*/ 128 w 689"/>
                  <a:gd name="T45" fmla="*/ 646 h 660"/>
                  <a:gd name="T46" fmla="*/ 139 w 689"/>
                  <a:gd name="T47" fmla="*/ 655 h 660"/>
                  <a:gd name="T48" fmla="*/ 152 w 689"/>
                  <a:gd name="T49" fmla="*/ 659 h 660"/>
                  <a:gd name="T50" fmla="*/ 165 w 689"/>
                  <a:gd name="T51" fmla="*/ 660 h 660"/>
                  <a:gd name="T52" fmla="*/ 177 w 689"/>
                  <a:gd name="T53" fmla="*/ 657 h 660"/>
                  <a:gd name="T54" fmla="*/ 345 w 689"/>
                  <a:gd name="T55" fmla="*/ 570 h 660"/>
                  <a:gd name="T56" fmla="*/ 518 w 689"/>
                  <a:gd name="T57" fmla="*/ 659 h 660"/>
                  <a:gd name="T58" fmla="*/ 536 w 689"/>
                  <a:gd name="T59" fmla="*/ 660 h 660"/>
                  <a:gd name="T60" fmla="*/ 550 w 689"/>
                  <a:gd name="T61" fmla="*/ 655 h 660"/>
                  <a:gd name="T62" fmla="*/ 561 w 689"/>
                  <a:gd name="T63" fmla="*/ 646 h 660"/>
                  <a:gd name="T64" fmla="*/ 570 w 689"/>
                  <a:gd name="T65" fmla="*/ 636 h 660"/>
                  <a:gd name="T66" fmla="*/ 575 w 689"/>
                  <a:gd name="T67" fmla="*/ 624 h 660"/>
                  <a:gd name="T68" fmla="*/ 577 w 689"/>
                  <a:gd name="T69" fmla="*/ 611 h 660"/>
                  <a:gd name="T70" fmla="*/ 545 w 689"/>
                  <a:gd name="T71" fmla="*/ 425 h 660"/>
                  <a:gd name="T72" fmla="*/ 679 w 689"/>
                  <a:gd name="T73" fmla="*/ 293 h 660"/>
                  <a:gd name="T74" fmla="*/ 686 w 689"/>
                  <a:gd name="T75" fmla="*/ 282 h 660"/>
                  <a:gd name="T76" fmla="*/ 689 w 689"/>
                  <a:gd name="T77" fmla="*/ 269 h 660"/>
                  <a:gd name="T78" fmla="*/ 689 w 689"/>
                  <a:gd name="T79" fmla="*/ 255 h 660"/>
                  <a:gd name="T80" fmla="*/ 685 w 689"/>
                  <a:gd name="T81" fmla="*/ 242 h 660"/>
                  <a:gd name="T82" fmla="*/ 678 w 689"/>
                  <a:gd name="T83" fmla="*/ 231 h 660"/>
                  <a:gd name="T84" fmla="*/ 668 w 689"/>
                  <a:gd name="T85" fmla="*/ 223 h 660"/>
                  <a:gd name="T86" fmla="*/ 655 w 689"/>
                  <a:gd name="T87" fmla="*/ 218 h 660"/>
                  <a:gd name="T88" fmla="*/ 460 w 689"/>
                  <a:gd name="T89" fmla="*/ 374 h 660"/>
                  <a:gd name="T90" fmla="*/ 448 w 689"/>
                  <a:gd name="T91" fmla="*/ 394 h 660"/>
                  <a:gd name="T92" fmla="*/ 446 w 689"/>
                  <a:gd name="T93" fmla="*/ 416 h 660"/>
                  <a:gd name="T94" fmla="*/ 368 w 689"/>
                  <a:gd name="T95" fmla="*/ 474 h 660"/>
                  <a:gd name="T96" fmla="*/ 345 w 689"/>
                  <a:gd name="T97" fmla="*/ 468 h 660"/>
                  <a:gd name="T98" fmla="*/ 323 w 689"/>
                  <a:gd name="T99" fmla="*/ 474 h 660"/>
                  <a:gd name="T100" fmla="*/ 243 w 689"/>
                  <a:gd name="T101" fmla="*/ 416 h 660"/>
                  <a:gd name="T102" fmla="*/ 242 w 689"/>
                  <a:gd name="T103" fmla="*/ 394 h 660"/>
                  <a:gd name="T104" fmla="*/ 230 w 689"/>
                  <a:gd name="T105" fmla="*/ 374 h 660"/>
                  <a:gd name="T106" fmla="*/ 260 w 689"/>
                  <a:gd name="T107" fmla="*/ 282 h 660"/>
                  <a:gd name="T108" fmla="*/ 281 w 689"/>
                  <a:gd name="T109" fmla="*/ 272 h 660"/>
                  <a:gd name="T110" fmla="*/ 296 w 689"/>
                  <a:gd name="T111" fmla="*/ 255 h 660"/>
                  <a:gd name="T112" fmla="*/ 395 w 689"/>
                  <a:gd name="T113" fmla="*/ 255 h 660"/>
                  <a:gd name="T114" fmla="*/ 409 w 689"/>
                  <a:gd name="T115" fmla="*/ 272 h 660"/>
                  <a:gd name="T116" fmla="*/ 430 w 689"/>
                  <a:gd name="T117" fmla="*/ 282 h 660"/>
                  <a:gd name="T118" fmla="*/ 460 w 689"/>
                  <a:gd name="T119" fmla="*/ 374 h 6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689" h="660">
                    <a:moveTo>
                      <a:pt x="648" y="217"/>
                    </a:moveTo>
                    <a:lnTo>
                      <a:pt x="469" y="190"/>
                    </a:lnTo>
                    <a:lnTo>
                      <a:pt x="388" y="26"/>
                    </a:lnTo>
                    <a:lnTo>
                      <a:pt x="385" y="21"/>
                    </a:lnTo>
                    <a:lnTo>
                      <a:pt x="381" y="15"/>
                    </a:lnTo>
                    <a:lnTo>
                      <a:pt x="376" y="11"/>
                    </a:lnTo>
                    <a:lnTo>
                      <a:pt x="371" y="8"/>
                    </a:lnTo>
                    <a:lnTo>
                      <a:pt x="365" y="4"/>
                    </a:lnTo>
                    <a:lnTo>
                      <a:pt x="358" y="2"/>
                    </a:lnTo>
                    <a:lnTo>
                      <a:pt x="352" y="1"/>
                    </a:lnTo>
                    <a:lnTo>
                      <a:pt x="345" y="0"/>
                    </a:lnTo>
                    <a:lnTo>
                      <a:pt x="338" y="1"/>
                    </a:lnTo>
                    <a:lnTo>
                      <a:pt x="331" y="2"/>
                    </a:lnTo>
                    <a:lnTo>
                      <a:pt x="326" y="4"/>
                    </a:lnTo>
                    <a:lnTo>
                      <a:pt x="320" y="8"/>
                    </a:lnTo>
                    <a:lnTo>
                      <a:pt x="315" y="11"/>
                    </a:lnTo>
                    <a:lnTo>
                      <a:pt x="310" y="15"/>
                    </a:lnTo>
                    <a:lnTo>
                      <a:pt x="306" y="21"/>
                    </a:lnTo>
                    <a:lnTo>
                      <a:pt x="302" y="26"/>
                    </a:lnTo>
                    <a:lnTo>
                      <a:pt x="222" y="190"/>
                    </a:lnTo>
                    <a:lnTo>
                      <a:pt x="41" y="217"/>
                    </a:lnTo>
                    <a:lnTo>
                      <a:pt x="34" y="218"/>
                    </a:lnTo>
                    <a:lnTo>
                      <a:pt x="28" y="220"/>
                    </a:lnTo>
                    <a:lnTo>
                      <a:pt x="23" y="223"/>
                    </a:lnTo>
                    <a:lnTo>
                      <a:pt x="17" y="227"/>
                    </a:lnTo>
                    <a:lnTo>
                      <a:pt x="13" y="231"/>
                    </a:lnTo>
                    <a:lnTo>
                      <a:pt x="9" y="237"/>
                    </a:lnTo>
                    <a:lnTo>
                      <a:pt x="6" y="242"/>
                    </a:lnTo>
                    <a:lnTo>
                      <a:pt x="3" y="249"/>
                    </a:lnTo>
                    <a:lnTo>
                      <a:pt x="2" y="255"/>
                    </a:lnTo>
                    <a:lnTo>
                      <a:pt x="0" y="262"/>
                    </a:lnTo>
                    <a:lnTo>
                      <a:pt x="0" y="269"/>
                    </a:lnTo>
                    <a:lnTo>
                      <a:pt x="2" y="275"/>
                    </a:lnTo>
                    <a:lnTo>
                      <a:pt x="5" y="282"/>
                    </a:lnTo>
                    <a:lnTo>
                      <a:pt x="7" y="287"/>
                    </a:lnTo>
                    <a:lnTo>
                      <a:pt x="10" y="293"/>
                    </a:lnTo>
                    <a:lnTo>
                      <a:pt x="14" y="297"/>
                    </a:lnTo>
                    <a:lnTo>
                      <a:pt x="145" y="425"/>
                    </a:lnTo>
                    <a:lnTo>
                      <a:pt x="114" y="604"/>
                    </a:lnTo>
                    <a:lnTo>
                      <a:pt x="114" y="611"/>
                    </a:lnTo>
                    <a:lnTo>
                      <a:pt x="114" y="618"/>
                    </a:lnTo>
                    <a:lnTo>
                      <a:pt x="115" y="624"/>
                    </a:lnTo>
                    <a:lnTo>
                      <a:pt x="117" y="631"/>
                    </a:lnTo>
                    <a:lnTo>
                      <a:pt x="121" y="636"/>
                    </a:lnTo>
                    <a:lnTo>
                      <a:pt x="124" y="642"/>
                    </a:lnTo>
                    <a:lnTo>
                      <a:pt x="128" y="646"/>
                    </a:lnTo>
                    <a:lnTo>
                      <a:pt x="134" y="652"/>
                    </a:lnTo>
                    <a:lnTo>
                      <a:pt x="139" y="655"/>
                    </a:lnTo>
                    <a:lnTo>
                      <a:pt x="145" y="657"/>
                    </a:lnTo>
                    <a:lnTo>
                      <a:pt x="152" y="659"/>
                    </a:lnTo>
                    <a:lnTo>
                      <a:pt x="158" y="660"/>
                    </a:lnTo>
                    <a:lnTo>
                      <a:pt x="165" y="660"/>
                    </a:lnTo>
                    <a:lnTo>
                      <a:pt x="172" y="659"/>
                    </a:lnTo>
                    <a:lnTo>
                      <a:pt x="177" y="657"/>
                    </a:lnTo>
                    <a:lnTo>
                      <a:pt x="184" y="655"/>
                    </a:lnTo>
                    <a:lnTo>
                      <a:pt x="345" y="570"/>
                    </a:lnTo>
                    <a:lnTo>
                      <a:pt x="507" y="655"/>
                    </a:lnTo>
                    <a:lnTo>
                      <a:pt x="518" y="659"/>
                    </a:lnTo>
                    <a:lnTo>
                      <a:pt x="529" y="660"/>
                    </a:lnTo>
                    <a:lnTo>
                      <a:pt x="536" y="660"/>
                    </a:lnTo>
                    <a:lnTo>
                      <a:pt x="543" y="657"/>
                    </a:lnTo>
                    <a:lnTo>
                      <a:pt x="550" y="655"/>
                    </a:lnTo>
                    <a:lnTo>
                      <a:pt x="557" y="652"/>
                    </a:lnTo>
                    <a:lnTo>
                      <a:pt x="561" y="646"/>
                    </a:lnTo>
                    <a:lnTo>
                      <a:pt x="566" y="642"/>
                    </a:lnTo>
                    <a:lnTo>
                      <a:pt x="570" y="636"/>
                    </a:lnTo>
                    <a:lnTo>
                      <a:pt x="573" y="631"/>
                    </a:lnTo>
                    <a:lnTo>
                      <a:pt x="575" y="624"/>
                    </a:lnTo>
                    <a:lnTo>
                      <a:pt x="575" y="618"/>
                    </a:lnTo>
                    <a:lnTo>
                      <a:pt x="577" y="611"/>
                    </a:lnTo>
                    <a:lnTo>
                      <a:pt x="575" y="604"/>
                    </a:lnTo>
                    <a:lnTo>
                      <a:pt x="545" y="425"/>
                    </a:lnTo>
                    <a:lnTo>
                      <a:pt x="675" y="297"/>
                    </a:lnTo>
                    <a:lnTo>
                      <a:pt x="679" y="293"/>
                    </a:lnTo>
                    <a:lnTo>
                      <a:pt x="683" y="287"/>
                    </a:lnTo>
                    <a:lnTo>
                      <a:pt x="686" y="282"/>
                    </a:lnTo>
                    <a:lnTo>
                      <a:pt x="688" y="275"/>
                    </a:lnTo>
                    <a:lnTo>
                      <a:pt x="689" y="269"/>
                    </a:lnTo>
                    <a:lnTo>
                      <a:pt x="689" y="262"/>
                    </a:lnTo>
                    <a:lnTo>
                      <a:pt x="689" y="255"/>
                    </a:lnTo>
                    <a:lnTo>
                      <a:pt x="688" y="249"/>
                    </a:lnTo>
                    <a:lnTo>
                      <a:pt x="685" y="242"/>
                    </a:lnTo>
                    <a:lnTo>
                      <a:pt x="682" y="237"/>
                    </a:lnTo>
                    <a:lnTo>
                      <a:pt x="678" y="231"/>
                    </a:lnTo>
                    <a:lnTo>
                      <a:pt x="672" y="227"/>
                    </a:lnTo>
                    <a:lnTo>
                      <a:pt x="668" y="223"/>
                    </a:lnTo>
                    <a:lnTo>
                      <a:pt x="662" y="220"/>
                    </a:lnTo>
                    <a:lnTo>
                      <a:pt x="655" y="218"/>
                    </a:lnTo>
                    <a:lnTo>
                      <a:pt x="648" y="217"/>
                    </a:lnTo>
                    <a:close/>
                    <a:moveTo>
                      <a:pt x="460" y="374"/>
                    </a:moveTo>
                    <a:lnTo>
                      <a:pt x="453" y="383"/>
                    </a:lnTo>
                    <a:lnTo>
                      <a:pt x="448" y="394"/>
                    </a:lnTo>
                    <a:lnTo>
                      <a:pt x="446" y="405"/>
                    </a:lnTo>
                    <a:lnTo>
                      <a:pt x="446" y="416"/>
                    </a:lnTo>
                    <a:lnTo>
                      <a:pt x="466" y="526"/>
                    </a:lnTo>
                    <a:lnTo>
                      <a:pt x="368" y="474"/>
                    </a:lnTo>
                    <a:lnTo>
                      <a:pt x="357" y="469"/>
                    </a:lnTo>
                    <a:lnTo>
                      <a:pt x="345" y="468"/>
                    </a:lnTo>
                    <a:lnTo>
                      <a:pt x="334" y="469"/>
                    </a:lnTo>
                    <a:lnTo>
                      <a:pt x="323" y="474"/>
                    </a:lnTo>
                    <a:lnTo>
                      <a:pt x="225" y="526"/>
                    </a:lnTo>
                    <a:lnTo>
                      <a:pt x="243" y="416"/>
                    </a:lnTo>
                    <a:lnTo>
                      <a:pt x="244" y="405"/>
                    </a:lnTo>
                    <a:lnTo>
                      <a:pt x="242" y="394"/>
                    </a:lnTo>
                    <a:lnTo>
                      <a:pt x="237" y="383"/>
                    </a:lnTo>
                    <a:lnTo>
                      <a:pt x="230" y="374"/>
                    </a:lnTo>
                    <a:lnTo>
                      <a:pt x="151" y="297"/>
                    </a:lnTo>
                    <a:lnTo>
                      <a:pt x="260" y="282"/>
                    </a:lnTo>
                    <a:lnTo>
                      <a:pt x="271" y="277"/>
                    </a:lnTo>
                    <a:lnTo>
                      <a:pt x="281" y="272"/>
                    </a:lnTo>
                    <a:lnTo>
                      <a:pt x="289" y="265"/>
                    </a:lnTo>
                    <a:lnTo>
                      <a:pt x="296" y="255"/>
                    </a:lnTo>
                    <a:lnTo>
                      <a:pt x="345" y="155"/>
                    </a:lnTo>
                    <a:lnTo>
                      <a:pt x="395" y="255"/>
                    </a:lnTo>
                    <a:lnTo>
                      <a:pt x="400" y="265"/>
                    </a:lnTo>
                    <a:lnTo>
                      <a:pt x="409" y="272"/>
                    </a:lnTo>
                    <a:lnTo>
                      <a:pt x="418" y="277"/>
                    </a:lnTo>
                    <a:lnTo>
                      <a:pt x="430" y="282"/>
                    </a:lnTo>
                    <a:lnTo>
                      <a:pt x="540" y="297"/>
                    </a:lnTo>
                    <a:lnTo>
                      <a:pt x="460" y="374"/>
                    </a:lnTo>
                    <a:close/>
                  </a:path>
                </a:pathLst>
              </a:custGeom>
              <a:solidFill>
                <a:srgbClr val="92D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/>
                <a:endParaRPr lang="en-US" sz="2100">
                  <a:solidFill>
                    <a:srgbClr val="92D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394F02D1-4B29-41A9-B762-8997496A6941}"/>
              </a:ext>
            </a:extLst>
          </p:cNvPr>
          <p:cNvGrpSpPr/>
          <p:nvPr/>
        </p:nvGrpSpPr>
        <p:grpSpPr>
          <a:xfrm>
            <a:off x="7797801" y="4648202"/>
            <a:ext cx="3962401" cy="1422399"/>
            <a:chOff x="5848350" y="3486151"/>
            <a:chExt cx="2971801" cy="1066799"/>
          </a:xfrm>
        </p:grpSpPr>
        <p:sp>
          <p:nvSpPr>
            <p:cNvPr id="27" name="Text Placeholder 10">
              <a:extLst>
                <a:ext uri="{FF2B5EF4-FFF2-40B4-BE49-F238E27FC236}">
                  <a16:creationId xmlns:a16="http://schemas.microsoft.com/office/drawing/2014/main" id="{098026E3-4ADD-4DC9-84C7-CF5D07ECE3A1}"/>
                </a:ext>
              </a:extLst>
            </p:cNvPr>
            <p:cNvSpPr txBox="1">
              <a:spLocks/>
            </p:cNvSpPr>
            <p:nvPr/>
          </p:nvSpPr>
          <p:spPr>
            <a:xfrm>
              <a:off x="5848353" y="4058992"/>
              <a:ext cx="2971798" cy="493958"/>
            </a:xfrm>
            <a:prstGeom prst="rect">
              <a:avLst/>
            </a:prstGeom>
          </p:spPr>
          <p:txBody>
            <a:bodyPr anchor="t"/>
            <a:lstStyle>
              <a:lvl1pPr marL="0" indent="0" algn="just" defTabSz="914400" rtl="0" eaLnBrk="1" latinLnBrk="0" hangingPunct="1">
                <a:lnSpc>
                  <a:spcPct val="150000"/>
                </a:lnSpc>
                <a:spcBef>
                  <a:spcPct val="20000"/>
                </a:spcBef>
                <a:buFont typeface="Arial" pitchFamily="34" charset="0"/>
                <a:buNone/>
                <a:defRPr sz="105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itchFamily="34" charset="0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9170">
                <a:lnSpc>
                  <a:spcPct val="130000"/>
                </a:lnSpc>
              </a:pPr>
              <a:endParaRPr lang="en-US" sz="21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Text Placeholder 11">
              <a:extLst>
                <a:ext uri="{FF2B5EF4-FFF2-40B4-BE49-F238E27FC236}">
                  <a16:creationId xmlns:a16="http://schemas.microsoft.com/office/drawing/2014/main" id="{A061B363-3845-4469-9DF4-D624363EB936}"/>
                </a:ext>
              </a:extLst>
            </p:cNvPr>
            <p:cNvSpPr txBox="1">
              <a:spLocks/>
            </p:cNvSpPr>
            <p:nvPr/>
          </p:nvSpPr>
          <p:spPr>
            <a:xfrm>
              <a:off x="5848350" y="3853118"/>
              <a:ext cx="2971800" cy="245820"/>
            </a:xfrm>
            <a:prstGeom prst="rect">
              <a:avLst/>
            </a:prstGeom>
          </p:spPr>
          <p:txBody>
            <a:bodyPr anchor="ctr"/>
            <a:lstStyle>
              <a:lvl1pPr marL="0" indent="0" algn="l" defTabSz="914400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 pitchFamily="34" charset="0"/>
                <a:buNone/>
                <a:defRPr sz="1400" b="0" kern="1200">
                  <a:solidFill>
                    <a:schemeClr val="accent4"/>
                  </a:solidFill>
                  <a:latin typeface="Sen" pitchFamily="50" charset="0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9170"/>
              <a:r>
                <a:rPr lang="zh-CN" altLang="en-US" sz="2100" b="1" dirty="0">
                  <a:solidFill>
                    <a:srgbClr val="92D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待人正直</a:t>
              </a:r>
              <a:endParaRPr lang="en-US" sz="2100" b="1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CA098C75-09B2-42AD-8BFC-F25424DCD7CB}"/>
                </a:ext>
              </a:extLst>
            </p:cNvPr>
            <p:cNvGrpSpPr/>
            <p:nvPr/>
          </p:nvGrpSpPr>
          <p:grpSpPr>
            <a:xfrm>
              <a:off x="7136443" y="3486151"/>
              <a:ext cx="395618" cy="260939"/>
              <a:chOff x="7136443" y="3486151"/>
              <a:chExt cx="395618" cy="260939"/>
            </a:xfrm>
          </p:grpSpPr>
          <p:sp>
            <p:nvSpPr>
              <p:cNvPr id="30" name="Freeform 30">
                <a:extLst>
                  <a:ext uri="{FF2B5EF4-FFF2-40B4-BE49-F238E27FC236}">
                    <a16:creationId xmlns:a16="http://schemas.microsoft.com/office/drawing/2014/main" id="{399655F7-8E75-4BD8-8090-63E5DCDACB6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136443" y="3486151"/>
                <a:ext cx="395618" cy="260939"/>
              </a:xfrm>
              <a:custGeom>
                <a:avLst/>
                <a:gdLst>
                  <a:gd name="T0" fmla="*/ 1554 w 1694"/>
                  <a:gd name="T1" fmla="*/ 99 h 1116"/>
                  <a:gd name="T2" fmla="*/ 1541 w 1694"/>
                  <a:gd name="T3" fmla="*/ 74 h 1116"/>
                  <a:gd name="T4" fmla="*/ 1481 w 1694"/>
                  <a:gd name="T5" fmla="*/ 47 h 1116"/>
                  <a:gd name="T6" fmla="*/ 1307 w 1694"/>
                  <a:gd name="T7" fmla="*/ 8 h 1116"/>
                  <a:gd name="T8" fmla="*/ 1136 w 1694"/>
                  <a:gd name="T9" fmla="*/ 1 h 1116"/>
                  <a:gd name="T10" fmla="*/ 970 w 1694"/>
                  <a:gd name="T11" fmla="*/ 22 h 1116"/>
                  <a:gd name="T12" fmla="*/ 806 w 1694"/>
                  <a:gd name="T13" fmla="*/ 43 h 1116"/>
                  <a:gd name="T14" fmla="*/ 641 w 1694"/>
                  <a:gd name="T15" fmla="*/ 8 h 1116"/>
                  <a:gd name="T16" fmla="*/ 474 w 1694"/>
                  <a:gd name="T17" fmla="*/ 1 h 1116"/>
                  <a:gd name="T18" fmla="*/ 300 w 1694"/>
                  <a:gd name="T19" fmla="*/ 25 h 1116"/>
                  <a:gd name="T20" fmla="*/ 164 w 1694"/>
                  <a:gd name="T21" fmla="*/ 66 h 1116"/>
                  <a:gd name="T22" fmla="*/ 144 w 1694"/>
                  <a:gd name="T23" fmla="*/ 87 h 1116"/>
                  <a:gd name="T24" fmla="*/ 140 w 1694"/>
                  <a:gd name="T25" fmla="*/ 112 h 1116"/>
                  <a:gd name="T26" fmla="*/ 21 w 1694"/>
                  <a:gd name="T27" fmla="*/ 120 h 1116"/>
                  <a:gd name="T28" fmla="*/ 1 w 1694"/>
                  <a:gd name="T29" fmla="*/ 150 h 1116"/>
                  <a:gd name="T30" fmla="*/ 4 w 1694"/>
                  <a:gd name="T31" fmla="*/ 1088 h 1116"/>
                  <a:gd name="T32" fmla="*/ 29 w 1694"/>
                  <a:gd name="T33" fmla="*/ 1113 h 1116"/>
                  <a:gd name="T34" fmla="*/ 1656 w 1694"/>
                  <a:gd name="T35" fmla="*/ 1116 h 1116"/>
                  <a:gd name="T36" fmla="*/ 1687 w 1694"/>
                  <a:gd name="T37" fmla="*/ 1095 h 1116"/>
                  <a:gd name="T38" fmla="*/ 1694 w 1694"/>
                  <a:gd name="T39" fmla="*/ 160 h 1116"/>
                  <a:gd name="T40" fmla="*/ 1680 w 1694"/>
                  <a:gd name="T41" fmla="*/ 126 h 1116"/>
                  <a:gd name="T42" fmla="*/ 1646 w 1694"/>
                  <a:gd name="T43" fmla="*/ 112 h 1116"/>
                  <a:gd name="T44" fmla="*/ 1390 w 1694"/>
                  <a:gd name="T45" fmla="*/ 840 h 1116"/>
                  <a:gd name="T46" fmla="*/ 1248 w 1694"/>
                  <a:gd name="T47" fmla="*/ 819 h 1116"/>
                  <a:gd name="T48" fmla="*/ 1106 w 1694"/>
                  <a:gd name="T49" fmla="*/ 819 h 1116"/>
                  <a:gd name="T50" fmla="*/ 965 w 1694"/>
                  <a:gd name="T51" fmla="*/ 840 h 1116"/>
                  <a:gd name="T52" fmla="*/ 930 w 1694"/>
                  <a:gd name="T53" fmla="*/ 130 h 1116"/>
                  <a:gd name="T54" fmla="*/ 1071 w 1694"/>
                  <a:gd name="T55" fmla="*/ 102 h 1116"/>
                  <a:gd name="T56" fmla="*/ 1213 w 1694"/>
                  <a:gd name="T57" fmla="*/ 95 h 1116"/>
                  <a:gd name="T58" fmla="*/ 1353 w 1694"/>
                  <a:gd name="T59" fmla="*/ 113 h 1116"/>
                  <a:gd name="T60" fmla="*/ 234 w 1694"/>
                  <a:gd name="T61" fmla="*/ 141 h 1116"/>
                  <a:gd name="T62" fmla="*/ 376 w 1694"/>
                  <a:gd name="T63" fmla="*/ 106 h 1116"/>
                  <a:gd name="T64" fmla="*/ 517 w 1694"/>
                  <a:gd name="T65" fmla="*/ 95 h 1116"/>
                  <a:gd name="T66" fmla="*/ 659 w 1694"/>
                  <a:gd name="T67" fmla="*/ 106 h 1116"/>
                  <a:gd name="T68" fmla="*/ 799 w 1694"/>
                  <a:gd name="T69" fmla="*/ 141 h 1116"/>
                  <a:gd name="T70" fmla="*/ 694 w 1694"/>
                  <a:gd name="T71" fmla="*/ 833 h 1116"/>
                  <a:gd name="T72" fmla="*/ 552 w 1694"/>
                  <a:gd name="T73" fmla="*/ 816 h 1116"/>
                  <a:gd name="T74" fmla="*/ 411 w 1694"/>
                  <a:gd name="T75" fmla="*/ 822 h 1116"/>
                  <a:gd name="T76" fmla="*/ 269 w 1694"/>
                  <a:gd name="T77" fmla="*/ 848 h 1116"/>
                  <a:gd name="T78" fmla="*/ 140 w 1694"/>
                  <a:gd name="T79" fmla="*/ 207 h 1116"/>
                  <a:gd name="T80" fmla="*/ 151 w 1694"/>
                  <a:gd name="T81" fmla="*/ 955 h 1116"/>
                  <a:gd name="T82" fmla="*/ 179 w 1694"/>
                  <a:gd name="T83" fmla="*/ 970 h 1116"/>
                  <a:gd name="T84" fmla="*/ 242 w 1694"/>
                  <a:gd name="T85" fmla="*/ 955 h 1116"/>
                  <a:gd name="T86" fmla="*/ 400 w 1694"/>
                  <a:gd name="T87" fmla="*/ 920 h 1116"/>
                  <a:gd name="T88" fmla="*/ 552 w 1694"/>
                  <a:gd name="T89" fmla="*/ 911 h 1116"/>
                  <a:gd name="T90" fmla="*/ 694 w 1694"/>
                  <a:gd name="T91" fmla="*/ 930 h 1116"/>
                  <a:gd name="T92" fmla="*/ 799 w 1694"/>
                  <a:gd name="T93" fmla="*/ 1022 h 1116"/>
                  <a:gd name="T94" fmla="*/ 895 w 1694"/>
                  <a:gd name="T95" fmla="*/ 1022 h 1116"/>
                  <a:gd name="T96" fmla="*/ 1000 w 1694"/>
                  <a:gd name="T97" fmla="*/ 930 h 1116"/>
                  <a:gd name="T98" fmla="*/ 1141 w 1694"/>
                  <a:gd name="T99" fmla="*/ 911 h 1116"/>
                  <a:gd name="T100" fmla="*/ 1294 w 1694"/>
                  <a:gd name="T101" fmla="*/ 920 h 1116"/>
                  <a:gd name="T102" fmla="*/ 1451 w 1694"/>
                  <a:gd name="T103" fmla="*/ 955 h 1116"/>
                  <a:gd name="T104" fmla="*/ 1524 w 1694"/>
                  <a:gd name="T105" fmla="*/ 968 h 1116"/>
                  <a:gd name="T106" fmla="*/ 1554 w 1694"/>
                  <a:gd name="T107" fmla="*/ 935 h 1116"/>
                  <a:gd name="T108" fmla="*/ 1599 w 1694"/>
                  <a:gd name="T109" fmla="*/ 1022 h 1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694" h="1116">
                    <a:moveTo>
                      <a:pt x="1646" y="112"/>
                    </a:moveTo>
                    <a:lnTo>
                      <a:pt x="1555" y="112"/>
                    </a:lnTo>
                    <a:lnTo>
                      <a:pt x="1555" y="108"/>
                    </a:lnTo>
                    <a:lnTo>
                      <a:pt x="1554" y="99"/>
                    </a:lnTo>
                    <a:lnTo>
                      <a:pt x="1552" y="92"/>
                    </a:lnTo>
                    <a:lnTo>
                      <a:pt x="1550" y="87"/>
                    </a:lnTo>
                    <a:lnTo>
                      <a:pt x="1547" y="80"/>
                    </a:lnTo>
                    <a:lnTo>
                      <a:pt x="1541" y="74"/>
                    </a:lnTo>
                    <a:lnTo>
                      <a:pt x="1537" y="70"/>
                    </a:lnTo>
                    <a:lnTo>
                      <a:pt x="1530" y="66"/>
                    </a:lnTo>
                    <a:lnTo>
                      <a:pt x="1523" y="63"/>
                    </a:lnTo>
                    <a:lnTo>
                      <a:pt x="1481" y="47"/>
                    </a:lnTo>
                    <a:lnTo>
                      <a:pt x="1437" y="35"/>
                    </a:lnTo>
                    <a:lnTo>
                      <a:pt x="1394" y="25"/>
                    </a:lnTo>
                    <a:lnTo>
                      <a:pt x="1350" y="15"/>
                    </a:lnTo>
                    <a:lnTo>
                      <a:pt x="1307" y="8"/>
                    </a:lnTo>
                    <a:lnTo>
                      <a:pt x="1264" y="4"/>
                    </a:lnTo>
                    <a:lnTo>
                      <a:pt x="1220" y="1"/>
                    </a:lnTo>
                    <a:lnTo>
                      <a:pt x="1177" y="0"/>
                    </a:lnTo>
                    <a:lnTo>
                      <a:pt x="1136" y="1"/>
                    </a:lnTo>
                    <a:lnTo>
                      <a:pt x="1094" y="4"/>
                    </a:lnTo>
                    <a:lnTo>
                      <a:pt x="1053" y="8"/>
                    </a:lnTo>
                    <a:lnTo>
                      <a:pt x="1011" y="14"/>
                    </a:lnTo>
                    <a:lnTo>
                      <a:pt x="970" y="22"/>
                    </a:lnTo>
                    <a:lnTo>
                      <a:pt x="930" y="32"/>
                    </a:lnTo>
                    <a:lnTo>
                      <a:pt x="888" y="43"/>
                    </a:lnTo>
                    <a:lnTo>
                      <a:pt x="847" y="57"/>
                    </a:lnTo>
                    <a:lnTo>
                      <a:pt x="806" y="43"/>
                    </a:lnTo>
                    <a:lnTo>
                      <a:pt x="766" y="32"/>
                    </a:lnTo>
                    <a:lnTo>
                      <a:pt x="724" y="22"/>
                    </a:lnTo>
                    <a:lnTo>
                      <a:pt x="683" y="14"/>
                    </a:lnTo>
                    <a:lnTo>
                      <a:pt x="641" y="8"/>
                    </a:lnTo>
                    <a:lnTo>
                      <a:pt x="600" y="4"/>
                    </a:lnTo>
                    <a:lnTo>
                      <a:pt x="558" y="1"/>
                    </a:lnTo>
                    <a:lnTo>
                      <a:pt x="517" y="0"/>
                    </a:lnTo>
                    <a:lnTo>
                      <a:pt x="474" y="1"/>
                    </a:lnTo>
                    <a:lnTo>
                      <a:pt x="430" y="4"/>
                    </a:lnTo>
                    <a:lnTo>
                      <a:pt x="387" y="8"/>
                    </a:lnTo>
                    <a:lnTo>
                      <a:pt x="343" y="15"/>
                    </a:lnTo>
                    <a:lnTo>
                      <a:pt x="300" y="25"/>
                    </a:lnTo>
                    <a:lnTo>
                      <a:pt x="257" y="35"/>
                    </a:lnTo>
                    <a:lnTo>
                      <a:pt x="213" y="47"/>
                    </a:lnTo>
                    <a:lnTo>
                      <a:pt x="171" y="63"/>
                    </a:lnTo>
                    <a:lnTo>
                      <a:pt x="164" y="66"/>
                    </a:lnTo>
                    <a:lnTo>
                      <a:pt x="158" y="70"/>
                    </a:lnTo>
                    <a:lnTo>
                      <a:pt x="153" y="74"/>
                    </a:lnTo>
                    <a:lnTo>
                      <a:pt x="149" y="80"/>
                    </a:lnTo>
                    <a:lnTo>
                      <a:pt x="144" y="87"/>
                    </a:lnTo>
                    <a:lnTo>
                      <a:pt x="142" y="92"/>
                    </a:lnTo>
                    <a:lnTo>
                      <a:pt x="140" y="99"/>
                    </a:lnTo>
                    <a:lnTo>
                      <a:pt x="140" y="108"/>
                    </a:lnTo>
                    <a:lnTo>
                      <a:pt x="140" y="112"/>
                    </a:lnTo>
                    <a:lnTo>
                      <a:pt x="48" y="112"/>
                    </a:lnTo>
                    <a:lnTo>
                      <a:pt x="38" y="113"/>
                    </a:lnTo>
                    <a:lnTo>
                      <a:pt x="29" y="116"/>
                    </a:lnTo>
                    <a:lnTo>
                      <a:pt x="21" y="120"/>
                    </a:lnTo>
                    <a:lnTo>
                      <a:pt x="14" y="126"/>
                    </a:lnTo>
                    <a:lnTo>
                      <a:pt x="8" y="133"/>
                    </a:lnTo>
                    <a:lnTo>
                      <a:pt x="4" y="141"/>
                    </a:lnTo>
                    <a:lnTo>
                      <a:pt x="1" y="150"/>
                    </a:lnTo>
                    <a:lnTo>
                      <a:pt x="0" y="160"/>
                    </a:lnTo>
                    <a:lnTo>
                      <a:pt x="0" y="1068"/>
                    </a:lnTo>
                    <a:lnTo>
                      <a:pt x="1" y="1078"/>
                    </a:lnTo>
                    <a:lnTo>
                      <a:pt x="4" y="1088"/>
                    </a:lnTo>
                    <a:lnTo>
                      <a:pt x="8" y="1095"/>
                    </a:lnTo>
                    <a:lnTo>
                      <a:pt x="14" y="1102"/>
                    </a:lnTo>
                    <a:lnTo>
                      <a:pt x="21" y="1109"/>
                    </a:lnTo>
                    <a:lnTo>
                      <a:pt x="29" y="1113"/>
                    </a:lnTo>
                    <a:lnTo>
                      <a:pt x="38" y="1116"/>
                    </a:lnTo>
                    <a:lnTo>
                      <a:pt x="48" y="1116"/>
                    </a:lnTo>
                    <a:lnTo>
                      <a:pt x="1646" y="1116"/>
                    </a:lnTo>
                    <a:lnTo>
                      <a:pt x="1656" y="1116"/>
                    </a:lnTo>
                    <a:lnTo>
                      <a:pt x="1666" y="1113"/>
                    </a:lnTo>
                    <a:lnTo>
                      <a:pt x="1673" y="1109"/>
                    </a:lnTo>
                    <a:lnTo>
                      <a:pt x="1680" y="1102"/>
                    </a:lnTo>
                    <a:lnTo>
                      <a:pt x="1687" y="1095"/>
                    </a:lnTo>
                    <a:lnTo>
                      <a:pt x="1691" y="1088"/>
                    </a:lnTo>
                    <a:lnTo>
                      <a:pt x="1694" y="1078"/>
                    </a:lnTo>
                    <a:lnTo>
                      <a:pt x="1694" y="1068"/>
                    </a:lnTo>
                    <a:lnTo>
                      <a:pt x="1694" y="160"/>
                    </a:lnTo>
                    <a:lnTo>
                      <a:pt x="1694" y="150"/>
                    </a:lnTo>
                    <a:lnTo>
                      <a:pt x="1691" y="141"/>
                    </a:lnTo>
                    <a:lnTo>
                      <a:pt x="1687" y="133"/>
                    </a:lnTo>
                    <a:lnTo>
                      <a:pt x="1680" y="126"/>
                    </a:lnTo>
                    <a:lnTo>
                      <a:pt x="1673" y="120"/>
                    </a:lnTo>
                    <a:lnTo>
                      <a:pt x="1666" y="116"/>
                    </a:lnTo>
                    <a:lnTo>
                      <a:pt x="1656" y="113"/>
                    </a:lnTo>
                    <a:lnTo>
                      <a:pt x="1646" y="112"/>
                    </a:lnTo>
                    <a:close/>
                    <a:moveTo>
                      <a:pt x="1460" y="141"/>
                    </a:moveTo>
                    <a:lnTo>
                      <a:pt x="1460" y="858"/>
                    </a:lnTo>
                    <a:lnTo>
                      <a:pt x="1425" y="848"/>
                    </a:lnTo>
                    <a:lnTo>
                      <a:pt x="1390" y="840"/>
                    </a:lnTo>
                    <a:lnTo>
                      <a:pt x="1353" y="833"/>
                    </a:lnTo>
                    <a:lnTo>
                      <a:pt x="1318" y="826"/>
                    </a:lnTo>
                    <a:lnTo>
                      <a:pt x="1283" y="822"/>
                    </a:lnTo>
                    <a:lnTo>
                      <a:pt x="1248" y="819"/>
                    </a:lnTo>
                    <a:lnTo>
                      <a:pt x="1213" y="816"/>
                    </a:lnTo>
                    <a:lnTo>
                      <a:pt x="1177" y="816"/>
                    </a:lnTo>
                    <a:lnTo>
                      <a:pt x="1141" y="816"/>
                    </a:lnTo>
                    <a:lnTo>
                      <a:pt x="1106" y="819"/>
                    </a:lnTo>
                    <a:lnTo>
                      <a:pt x="1071" y="822"/>
                    </a:lnTo>
                    <a:lnTo>
                      <a:pt x="1036" y="826"/>
                    </a:lnTo>
                    <a:lnTo>
                      <a:pt x="1000" y="833"/>
                    </a:lnTo>
                    <a:lnTo>
                      <a:pt x="965" y="840"/>
                    </a:lnTo>
                    <a:lnTo>
                      <a:pt x="930" y="848"/>
                    </a:lnTo>
                    <a:lnTo>
                      <a:pt x="895" y="858"/>
                    </a:lnTo>
                    <a:lnTo>
                      <a:pt x="895" y="141"/>
                    </a:lnTo>
                    <a:lnTo>
                      <a:pt x="930" y="130"/>
                    </a:lnTo>
                    <a:lnTo>
                      <a:pt x="965" y="122"/>
                    </a:lnTo>
                    <a:lnTo>
                      <a:pt x="1000" y="113"/>
                    </a:lnTo>
                    <a:lnTo>
                      <a:pt x="1036" y="106"/>
                    </a:lnTo>
                    <a:lnTo>
                      <a:pt x="1071" y="102"/>
                    </a:lnTo>
                    <a:lnTo>
                      <a:pt x="1106" y="98"/>
                    </a:lnTo>
                    <a:lnTo>
                      <a:pt x="1141" y="95"/>
                    </a:lnTo>
                    <a:lnTo>
                      <a:pt x="1177" y="95"/>
                    </a:lnTo>
                    <a:lnTo>
                      <a:pt x="1213" y="95"/>
                    </a:lnTo>
                    <a:lnTo>
                      <a:pt x="1248" y="98"/>
                    </a:lnTo>
                    <a:lnTo>
                      <a:pt x="1283" y="102"/>
                    </a:lnTo>
                    <a:lnTo>
                      <a:pt x="1318" y="106"/>
                    </a:lnTo>
                    <a:lnTo>
                      <a:pt x="1353" y="113"/>
                    </a:lnTo>
                    <a:lnTo>
                      <a:pt x="1390" y="122"/>
                    </a:lnTo>
                    <a:lnTo>
                      <a:pt x="1425" y="130"/>
                    </a:lnTo>
                    <a:lnTo>
                      <a:pt x="1460" y="141"/>
                    </a:lnTo>
                    <a:close/>
                    <a:moveTo>
                      <a:pt x="234" y="141"/>
                    </a:moveTo>
                    <a:lnTo>
                      <a:pt x="269" y="130"/>
                    </a:lnTo>
                    <a:lnTo>
                      <a:pt x="306" y="122"/>
                    </a:lnTo>
                    <a:lnTo>
                      <a:pt x="341" y="113"/>
                    </a:lnTo>
                    <a:lnTo>
                      <a:pt x="376" y="106"/>
                    </a:lnTo>
                    <a:lnTo>
                      <a:pt x="411" y="102"/>
                    </a:lnTo>
                    <a:lnTo>
                      <a:pt x="446" y="98"/>
                    </a:lnTo>
                    <a:lnTo>
                      <a:pt x="482" y="95"/>
                    </a:lnTo>
                    <a:lnTo>
                      <a:pt x="517" y="95"/>
                    </a:lnTo>
                    <a:lnTo>
                      <a:pt x="552" y="95"/>
                    </a:lnTo>
                    <a:lnTo>
                      <a:pt x="588" y="98"/>
                    </a:lnTo>
                    <a:lnTo>
                      <a:pt x="623" y="102"/>
                    </a:lnTo>
                    <a:lnTo>
                      <a:pt x="659" y="106"/>
                    </a:lnTo>
                    <a:lnTo>
                      <a:pt x="694" y="113"/>
                    </a:lnTo>
                    <a:lnTo>
                      <a:pt x="729" y="122"/>
                    </a:lnTo>
                    <a:lnTo>
                      <a:pt x="764" y="130"/>
                    </a:lnTo>
                    <a:lnTo>
                      <a:pt x="799" y="141"/>
                    </a:lnTo>
                    <a:lnTo>
                      <a:pt x="799" y="858"/>
                    </a:lnTo>
                    <a:lnTo>
                      <a:pt x="764" y="848"/>
                    </a:lnTo>
                    <a:lnTo>
                      <a:pt x="729" y="840"/>
                    </a:lnTo>
                    <a:lnTo>
                      <a:pt x="694" y="833"/>
                    </a:lnTo>
                    <a:lnTo>
                      <a:pt x="659" y="826"/>
                    </a:lnTo>
                    <a:lnTo>
                      <a:pt x="623" y="822"/>
                    </a:lnTo>
                    <a:lnTo>
                      <a:pt x="588" y="819"/>
                    </a:lnTo>
                    <a:lnTo>
                      <a:pt x="552" y="816"/>
                    </a:lnTo>
                    <a:lnTo>
                      <a:pt x="517" y="816"/>
                    </a:lnTo>
                    <a:lnTo>
                      <a:pt x="482" y="816"/>
                    </a:lnTo>
                    <a:lnTo>
                      <a:pt x="446" y="819"/>
                    </a:lnTo>
                    <a:lnTo>
                      <a:pt x="411" y="822"/>
                    </a:lnTo>
                    <a:lnTo>
                      <a:pt x="376" y="826"/>
                    </a:lnTo>
                    <a:lnTo>
                      <a:pt x="341" y="833"/>
                    </a:lnTo>
                    <a:lnTo>
                      <a:pt x="306" y="840"/>
                    </a:lnTo>
                    <a:lnTo>
                      <a:pt x="269" y="848"/>
                    </a:lnTo>
                    <a:lnTo>
                      <a:pt x="234" y="858"/>
                    </a:lnTo>
                    <a:lnTo>
                      <a:pt x="234" y="141"/>
                    </a:lnTo>
                    <a:close/>
                    <a:moveTo>
                      <a:pt x="95" y="207"/>
                    </a:moveTo>
                    <a:lnTo>
                      <a:pt x="140" y="207"/>
                    </a:lnTo>
                    <a:lnTo>
                      <a:pt x="140" y="924"/>
                    </a:lnTo>
                    <a:lnTo>
                      <a:pt x="140" y="935"/>
                    </a:lnTo>
                    <a:lnTo>
                      <a:pt x="144" y="945"/>
                    </a:lnTo>
                    <a:lnTo>
                      <a:pt x="151" y="955"/>
                    </a:lnTo>
                    <a:lnTo>
                      <a:pt x="160" y="962"/>
                    </a:lnTo>
                    <a:lnTo>
                      <a:pt x="167" y="966"/>
                    </a:lnTo>
                    <a:lnTo>
                      <a:pt x="172" y="969"/>
                    </a:lnTo>
                    <a:lnTo>
                      <a:pt x="179" y="970"/>
                    </a:lnTo>
                    <a:lnTo>
                      <a:pt x="186" y="972"/>
                    </a:lnTo>
                    <a:lnTo>
                      <a:pt x="195" y="970"/>
                    </a:lnTo>
                    <a:lnTo>
                      <a:pt x="203" y="968"/>
                    </a:lnTo>
                    <a:lnTo>
                      <a:pt x="242" y="955"/>
                    </a:lnTo>
                    <a:lnTo>
                      <a:pt x="282" y="944"/>
                    </a:lnTo>
                    <a:lnTo>
                      <a:pt x="321" y="934"/>
                    </a:lnTo>
                    <a:lnTo>
                      <a:pt x="360" y="925"/>
                    </a:lnTo>
                    <a:lnTo>
                      <a:pt x="400" y="920"/>
                    </a:lnTo>
                    <a:lnTo>
                      <a:pt x="439" y="914"/>
                    </a:lnTo>
                    <a:lnTo>
                      <a:pt x="478" y="911"/>
                    </a:lnTo>
                    <a:lnTo>
                      <a:pt x="517" y="911"/>
                    </a:lnTo>
                    <a:lnTo>
                      <a:pt x="552" y="911"/>
                    </a:lnTo>
                    <a:lnTo>
                      <a:pt x="588" y="914"/>
                    </a:lnTo>
                    <a:lnTo>
                      <a:pt x="623" y="917"/>
                    </a:lnTo>
                    <a:lnTo>
                      <a:pt x="659" y="923"/>
                    </a:lnTo>
                    <a:lnTo>
                      <a:pt x="694" y="930"/>
                    </a:lnTo>
                    <a:lnTo>
                      <a:pt x="729" y="937"/>
                    </a:lnTo>
                    <a:lnTo>
                      <a:pt x="764" y="946"/>
                    </a:lnTo>
                    <a:lnTo>
                      <a:pt x="799" y="958"/>
                    </a:lnTo>
                    <a:lnTo>
                      <a:pt x="799" y="1022"/>
                    </a:lnTo>
                    <a:lnTo>
                      <a:pt x="95" y="1022"/>
                    </a:lnTo>
                    <a:lnTo>
                      <a:pt x="95" y="207"/>
                    </a:lnTo>
                    <a:close/>
                    <a:moveTo>
                      <a:pt x="1599" y="1022"/>
                    </a:moveTo>
                    <a:lnTo>
                      <a:pt x="895" y="1022"/>
                    </a:lnTo>
                    <a:lnTo>
                      <a:pt x="895" y="958"/>
                    </a:lnTo>
                    <a:lnTo>
                      <a:pt x="930" y="946"/>
                    </a:lnTo>
                    <a:lnTo>
                      <a:pt x="965" y="937"/>
                    </a:lnTo>
                    <a:lnTo>
                      <a:pt x="1000" y="930"/>
                    </a:lnTo>
                    <a:lnTo>
                      <a:pt x="1036" y="923"/>
                    </a:lnTo>
                    <a:lnTo>
                      <a:pt x="1071" y="917"/>
                    </a:lnTo>
                    <a:lnTo>
                      <a:pt x="1106" y="914"/>
                    </a:lnTo>
                    <a:lnTo>
                      <a:pt x="1141" y="911"/>
                    </a:lnTo>
                    <a:lnTo>
                      <a:pt x="1177" y="911"/>
                    </a:lnTo>
                    <a:lnTo>
                      <a:pt x="1216" y="911"/>
                    </a:lnTo>
                    <a:lnTo>
                      <a:pt x="1255" y="914"/>
                    </a:lnTo>
                    <a:lnTo>
                      <a:pt x="1294" y="920"/>
                    </a:lnTo>
                    <a:lnTo>
                      <a:pt x="1334" y="925"/>
                    </a:lnTo>
                    <a:lnTo>
                      <a:pt x="1373" y="934"/>
                    </a:lnTo>
                    <a:lnTo>
                      <a:pt x="1412" y="944"/>
                    </a:lnTo>
                    <a:lnTo>
                      <a:pt x="1451" y="955"/>
                    </a:lnTo>
                    <a:lnTo>
                      <a:pt x="1491" y="968"/>
                    </a:lnTo>
                    <a:lnTo>
                      <a:pt x="1502" y="970"/>
                    </a:lnTo>
                    <a:lnTo>
                      <a:pt x="1513" y="970"/>
                    </a:lnTo>
                    <a:lnTo>
                      <a:pt x="1524" y="968"/>
                    </a:lnTo>
                    <a:lnTo>
                      <a:pt x="1534" y="962"/>
                    </a:lnTo>
                    <a:lnTo>
                      <a:pt x="1543" y="955"/>
                    </a:lnTo>
                    <a:lnTo>
                      <a:pt x="1550" y="945"/>
                    </a:lnTo>
                    <a:lnTo>
                      <a:pt x="1554" y="935"/>
                    </a:lnTo>
                    <a:lnTo>
                      <a:pt x="1555" y="924"/>
                    </a:lnTo>
                    <a:lnTo>
                      <a:pt x="1555" y="207"/>
                    </a:lnTo>
                    <a:lnTo>
                      <a:pt x="1599" y="207"/>
                    </a:lnTo>
                    <a:lnTo>
                      <a:pt x="1599" y="1022"/>
                    </a:lnTo>
                    <a:close/>
                  </a:path>
                </a:pathLst>
              </a:custGeom>
              <a:solidFill>
                <a:srgbClr val="92D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/>
                <a:endParaRPr lang="en-US" sz="2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31">
                <a:extLst>
                  <a:ext uri="{FF2B5EF4-FFF2-40B4-BE49-F238E27FC236}">
                    <a16:creationId xmlns:a16="http://schemas.microsoft.com/office/drawing/2014/main" id="{540E751C-F9D8-4661-BCB0-8E23CF61C1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13603" y="3549281"/>
                <a:ext cx="79965" cy="22446"/>
              </a:xfrm>
              <a:custGeom>
                <a:avLst/>
                <a:gdLst>
                  <a:gd name="T0" fmla="*/ 48 w 343"/>
                  <a:gd name="T1" fmla="*/ 96 h 96"/>
                  <a:gd name="T2" fmla="*/ 296 w 343"/>
                  <a:gd name="T3" fmla="*/ 96 h 96"/>
                  <a:gd name="T4" fmla="*/ 306 w 343"/>
                  <a:gd name="T5" fmla="*/ 94 h 96"/>
                  <a:gd name="T6" fmla="*/ 315 w 343"/>
                  <a:gd name="T7" fmla="*/ 92 h 96"/>
                  <a:gd name="T8" fmla="*/ 322 w 343"/>
                  <a:gd name="T9" fmla="*/ 87 h 96"/>
                  <a:gd name="T10" fmla="*/ 329 w 343"/>
                  <a:gd name="T11" fmla="*/ 82 h 96"/>
                  <a:gd name="T12" fmla="*/ 336 w 343"/>
                  <a:gd name="T13" fmla="*/ 75 h 96"/>
                  <a:gd name="T14" fmla="*/ 341 w 343"/>
                  <a:gd name="T15" fmla="*/ 66 h 96"/>
                  <a:gd name="T16" fmla="*/ 343 w 343"/>
                  <a:gd name="T17" fmla="*/ 58 h 96"/>
                  <a:gd name="T18" fmla="*/ 343 w 343"/>
                  <a:gd name="T19" fmla="*/ 48 h 96"/>
                  <a:gd name="T20" fmla="*/ 343 w 343"/>
                  <a:gd name="T21" fmla="*/ 38 h 96"/>
                  <a:gd name="T22" fmla="*/ 341 w 343"/>
                  <a:gd name="T23" fmla="*/ 30 h 96"/>
                  <a:gd name="T24" fmla="*/ 336 w 343"/>
                  <a:gd name="T25" fmla="*/ 21 h 96"/>
                  <a:gd name="T26" fmla="*/ 329 w 343"/>
                  <a:gd name="T27" fmla="*/ 14 h 96"/>
                  <a:gd name="T28" fmla="*/ 322 w 343"/>
                  <a:gd name="T29" fmla="*/ 9 h 96"/>
                  <a:gd name="T30" fmla="*/ 315 w 343"/>
                  <a:gd name="T31" fmla="*/ 5 h 96"/>
                  <a:gd name="T32" fmla="*/ 306 w 343"/>
                  <a:gd name="T33" fmla="*/ 2 h 96"/>
                  <a:gd name="T34" fmla="*/ 296 w 343"/>
                  <a:gd name="T35" fmla="*/ 0 h 96"/>
                  <a:gd name="T36" fmla="*/ 48 w 343"/>
                  <a:gd name="T37" fmla="*/ 0 h 96"/>
                  <a:gd name="T38" fmla="*/ 38 w 343"/>
                  <a:gd name="T39" fmla="*/ 2 h 96"/>
                  <a:gd name="T40" fmla="*/ 29 w 343"/>
                  <a:gd name="T41" fmla="*/ 5 h 96"/>
                  <a:gd name="T42" fmla="*/ 21 w 343"/>
                  <a:gd name="T43" fmla="*/ 9 h 96"/>
                  <a:gd name="T44" fmla="*/ 14 w 343"/>
                  <a:gd name="T45" fmla="*/ 14 h 96"/>
                  <a:gd name="T46" fmla="*/ 8 w 343"/>
                  <a:gd name="T47" fmla="*/ 21 h 96"/>
                  <a:gd name="T48" fmla="*/ 4 w 343"/>
                  <a:gd name="T49" fmla="*/ 30 h 96"/>
                  <a:gd name="T50" fmla="*/ 1 w 343"/>
                  <a:gd name="T51" fmla="*/ 38 h 96"/>
                  <a:gd name="T52" fmla="*/ 0 w 343"/>
                  <a:gd name="T53" fmla="*/ 48 h 96"/>
                  <a:gd name="T54" fmla="*/ 1 w 343"/>
                  <a:gd name="T55" fmla="*/ 58 h 96"/>
                  <a:gd name="T56" fmla="*/ 4 w 343"/>
                  <a:gd name="T57" fmla="*/ 66 h 96"/>
                  <a:gd name="T58" fmla="*/ 8 w 343"/>
                  <a:gd name="T59" fmla="*/ 75 h 96"/>
                  <a:gd name="T60" fmla="*/ 14 w 343"/>
                  <a:gd name="T61" fmla="*/ 82 h 96"/>
                  <a:gd name="T62" fmla="*/ 21 w 343"/>
                  <a:gd name="T63" fmla="*/ 87 h 96"/>
                  <a:gd name="T64" fmla="*/ 29 w 343"/>
                  <a:gd name="T65" fmla="*/ 92 h 96"/>
                  <a:gd name="T66" fmla="*/ 38 w 343"/>
                  <a:gd name="T67" fmla="*/ 94 h 96"/>
                  <a:gd name="T68" fmla="*/ 48 w 343"/>
                  <a:gd name="T69" fmla="*/ 9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43" h="96">
                    <a:moveTo>
                      <a:pt x="48" y="96"/>
                    </a:moveTo>
                    <a:lnTo>
                      <a:pt x="296" y="96"/>
                    </a:lnTo>
                    <a:lnTo>
                      <a:pt x="306" y="94"/>
                    </a:lnTo>
                    <a:lnTo>
                      <a:pt x="315" y="92"/>
                    </a:lnTo>
                    <a:lnTo>
                      <a:pt x="322" y="87"/>
                    </a:lnTo>
                    <a:lnTo>
                      <a:pt x="329" y="82"/>
                    </a:lnTo>
                    <a:lnTo>
                      <a:pt x="336" y="75"/>
                    </a:lnTo>
                    <a:lnTo>
                      <a:pt x="341" y="66"/>
                    </a:lnTo>
                    <a:lnTo>
                      <a:pt x="343" y="58"/>
                    </a:lnTo>
                    <a:lnTo>
                      <a:pt x="343" y="48"/>
                    </a:lnTo>
                    <a:lnTo>
                      <a:pt x="343" y="38"/>
                    </a:lnTo>
                    <a:lnTo>
                      <a:pt x="341" y="30"/>
                    </a:lnTo>
                    <a:lnTo>
                      <a:pt x="336" y="21"/>
                    </a:lnTo>
                    <a:lnTo>
                      <a:pt x="329" y="14"/>
                    </a:lnTo>
                    <a:lnTo>
                      <a:pt x="322" y="9"/>
                    </a:lnTo>
                    <a:lnTo>
                      <a:pt x="315" y="5"/>
                    </a:lnTo>
                    <a:lnTo>
                      <a:pt x="306" y="2"/>
                    </a:lnTo>
                    <a:lnTo>
                      <a:pt x="296" y="0"/>
                    </a:lnTo>
                    <a:lnTo>
                      <a:pt x="48" y="0"/>
                    </a:lnTo>
                    <a:lnTo>
                      <a:pt x="38" y="2"/>
                    </a:lnTo>
                    <a:lnTo>
                      <a:pt x="29" y="5"/>
                    </a:lnTo>
                    <a:lnTo>
                      <a:pt x="21" y="9"/>
                    </a:lnTo>
                    <a:lnTo>
                      <a:pt x="14" y="14"/>
                    </a:lnTo>
                    <a:lnTo>
                      <a:pt x="8" y="21"/>
                    </a:lnTo>
                    <a:lnTo>
                      <a:pt x="4" y="30"/>
                    </a:lnTo>
                    <a:lnTo>
                      <a:pt x="1" y="38"/>
                    </a:lnTo>
                    <a:lnTo>
                      <a:pt x="0" y="48"/>
                    </a:lnTo>
                    <a:lnTo>
                      <a:pt x="1" y="58"/>
                    </a:lnTo>
                    <a:lnTo>
                      <a:pt x="4" y="66"/>
                    </a:lnTo>
                    <a:lnTo>
                      <a:pt x="8" y="75"/>
                    </a:lnTo>
                    <a:lnTo>
                      <a:pt x="14" y="82"/>
                    </a:lnTo>
                    <a:lnTo>
                      <a:pt x="21" y="87"/>
                    </a:lnTo>
                    <a:lnTo>
                      <a:pt x="29" y="92"/>
                    </a:lnTo>
                    <a:lnTo>
                      <a:pt x="38" y="94"/>
                    </a:lnTo>
                    <a:lnTo>
                      <a:pt x="48" y="96"/>
                    </a:lnTo>
                    <a:close/>
                  </a:path>
                </a:pathLst>
              </a:custGeom>
              <a:solidFill>
                <a:srgbClr val="92D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/>
                <a:endParaRPr lang="en-US" sz="2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Freeform 32">
                <a:extLst>
                  <a:ext uri="{FF2B5EF4-FFF2-40B4-BE49-F238E27FC236}">
                    <a16:creationId xmlns:a16="http://schemas.microsoft.com/office/drawing/2014/main" id="{4C1BF3DE-0DB1-4502-93B1-1CD5ED537E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13603" y="3611710"/>
                <a:ext cx="79965" cy="22446"/>
              </a:xfrm>
              <a:custGeom>
                <a:avLst/>
                <a:gdLst>
                  <a:gd name="T0" fmla="*/ 343 w 343"/>
                  <a:gd name="T1" fmla="*/ 48 h 95"/>
                  <a:gd name="T2" fmla="*/ 343 w 343"/>
                  <a:gd name="T3" fmla="*/ 38 h 95"/>
                  <a:gd name="T4" fmla="*/ 341 w 343"/>
                  <a:gd name="T5" fmla="*/ 29 h 95"/>
                  <a:gd name="T6" fmla="*/ 336 w 343"/>
                  <a:gd name="T7" fmla="*/ 21 h 95"/>
                  <a:gd name="T8" fmla="*/ 329 w 343"/>
                  <a:gd name="T9" fmla="*/ 14 h 95"/>
                  <a:gd name="T10" fmla="*/ 322 w 343"/>
                  <a:gd name="T11" fmla="*/ 8 h 95"/>
                  <a:gd name="T12" fmla="*/ 315 w 343"/>
                  <a:gd name="T13" fmla="*/ 4 h 95"/>
                  <a:gd name="T14" fmla="*/ 306 w 343"/>
                  <a:gd name="T15" fmla="*/ 1 h 95"/>
                  <a:gd name="T16" fmla="*/ 296 w 343"/>
                  <a:gd name="T17" fmla="*/ 0 h 95"/>
                  <a:gd name="T18" fmla="*/ 48 w 343"/>
                  <a:gd name="T19" fmla="*/ 0 h 95"/>
                  <a:gd name="T20" fmla="*/ 38 w 343"/>
                  <a:gd name="T21" fmla="*/ 1 h 95"/>
                  <a:gd name="T22" fmla="*/ 29 w 343"/>
                  <a:gd name="T23" fmla="*/ 4 h 95"/>
                  <a:gd name="T24" fmla="*/ 21 w 343"/>
                  <a:gd name="T25" fmla="*/ 8 h 95"/>
                  <a:gd name="T26" fmla="*/ 14 w 343"/>
                  <a:gd name="T27" fmla="*/ 14 h 95"/>
                  <a:gd name="T28" fmla="*/ 8 w 343"/>
                  <a:gd name="T29" fmla="*/ 21 h 95"/>
                  <a:gd name="T30" fmla="*/ 4 w 343"/>
                  <a:gd name="T31" fmla="*/ 29 h 95"/>
                  <a:gd name="T32" fmla="*/ 1 w 343"/>
                  <a:gd name="T33" fmla="*/ 38 h 95"/>
                  <a:gd name="T34" fmla="*/ 0 w 343"/>
                  <a:gd name="T35" fmla="*/ 48 h 95"/>
                  <a:gd name="T36" fmla="*/ 1 w 343"/>
                  <a:gd name="T37" fmla="*/ 57 h 95"/>
                  <a:gd name="T38" fmla="*/ 4 w 343"/>
                  <a:gd name="T39" fmla="*/ 66 h 95"/>
                  <a:gd name="T40" fmla="*/ 8 w 343"/>
                  <a:gd name="T41" fmla="*/ 74 h 95"/>
                  <a:gd name="T42" fmla="*/ 14 w 343"/>
                  <a:gd name="T43" fmla="*/ 81 h 95"/>
                  <a:gd name="T44" fmla="*/ 21 w 343"/>
                  <a:gd name="T45" fmla="*/ 87 h 95"/>
                  <a:gd name="T46" fmla="*/ 29 w 343"/>
                  <a:gd name="T47" fmla="*/ 92 h 95"/>
                  <a:gd name="T48" fmla="*/ 38 w 343"/>
                  <a:gd name="T49" fmla="*/ 94 h 95"/>
                  <a:gd name="T50" fmla="*/ 48 w 343"/>
                  <a:gd name="T51" fmla="*/ 95 h 95"/>
                  <a:gd name="T52" fmla="*/ 296 w 343"/>
                  <a:gd name="T53" fmla="*/ 95 h 95"/>
                  <a:gd name="T54" fmla="*/ 306 w 343"/>
                  <a:gd name="T55" fmla="*/ 94 h 95"/>
                  <a:gd name="T56" fmla="*/ 315 w 343"/>
                  <a:gd name="T57" fmla="*/ 92 h 95"/>
                  <a:gd name="T58" fmla="*/ 322 w 343"/>
                  <a:gd name="T59" fmla="*/ 87 h 95"/>
                  <a:gd name="T60" fmla="*/ 329 w 343"/>
                  <a:gd name="T61" fmla="*/ 81 h 95"/>
                  <a:gd name="T62" fmla="*/ 336 w 343"/>
                  <a:gd name="T63" fmla="*/ 74 h 95"/>
                  <a:gd name="T64" fmla="*/ 341 w 343"/>
                  <a:gd name="T65" fmla="*/ 66 h 95"/>
                  <a:gd name="T66" fmla="*/ 343 w 343"/>
                  <a:gd name="T67" fmla="*/ 57 h 95"/>
                  <a:gd name="T68" fmla="*/ 343 w 343"/>
                  <a:gd name="T69" fmla="*/ 48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43" h="95">
                    <a:moveTo>
                      <a:pt x="343" y="48"/>
                    </a:moveTo>
                    <a:lnTo>
                      <a:pt x="343" y="38"/>
                    </a:lnTo>
                    <a:lnTo>
                      <a:pt x="341" y="29"/>
                    </a:lnTo>
                    <a:lnTo>
                      <a:pt x="336" y="21"/>
                    </a:lnTo>
                    <a:lnTo>
                      <a:pt x="329" y="14"/>
                    </a:lnTo>
                    <a:lnTo>
                      <a:pt x="322" y="8"/>
                    </a:lnTo>
                    <a:lnTo>
                      <a:pt x="315" y="4"/>
                    </a:lnTo>
                    <a:lnTo>
                      <a:pt x="306" y="1"/>
                    </a:lnTo>
                    <a:lnTo>
                      <a:pt x="296" y="0"/>
                    </a:lnTo>
                    <a:lnTo>
                      <a:pt x="48" y="0"/>
                    </a:lnTo>
                    <a:lnTo>
                      <a:pt x="38" y="1"/>
                    </a:lnTo>
                    <a:lnTo>
                      <a:pt x="29" y="4"/>
                    </a:lnTo>
                    <a:lnTo>
                      <a:pt x="21" y="8"/>
                    </a:lnTo>
                    <a:lnTo>
                      <a:pt x="14" y="14"/>
                    </a:lnTo>
                    <a:lnTo>
                      <a:pt x="8" y="21"/>
                    </a:lnTo>
                    <a:lnTo>
                      <a:pt x="4" y="29"/>
                    </a:lnTo>
                    <a:lnTo>
                      <a:pt x="1" y="38"/>
                    </a:lnTo>
                    <a:lnTo>
                      <a:pt x="0" y="48"/>
                    </a:lnTo>
                    <a:lnTo>
                      <a:pt x="1" y="57"/>
                    </a:lnTo>
                    <a:lnTo>
                      <a:pt x="4" y="66"/>
                    </a:lnTo>
                    <a:lnTo>
                      <a:pt x="8" y="74"/>
                    </a:lnTo>
                    <a:lnTo>
                      <a:pt x="14" y="81"/>
                    </a:lnTo>
                    <a:lnTo>
                      <a:pt x="21" y="87"/>
                    </a:lnTo>
                    <a:lnTo>
                      <a:pt x="29" y="92"/>
                    </a:lnTo>
                    <a:lnTo>
                      <a:pt x="38" y="94"/>
                    </a:lnTo>
                    <a:lnTo>
                      <a:pt x="48" y="95"/>
                    </a:lnTo>
                    <a:lnTo>
                      <a:pt x="296" y="95"/>
                    </a:lnTo>
                    <a:lnTo>
                      <a:pt x="306" y="94"/>
                    </a:lnTo>
                    <a:lnTo>
                      <a:pt x="315" y="92"/>
                    </a:lnTo>
                    <a:lnTo>
                      <a:pt x="322" y="87"/>
                    </a:lnTo>
                    <a:lnTo>
                      <a:pt x="329" y="81"/>
                    </a:lnTo>
                    <a:lnTo>
                      <a:pt x="336" y="74"/>
                    </a:lnTo>
                    <a:lnTo>
                      <a:pt x="341" y="66"/>
                    </a:lnTo>
                    <a:lnTo>
                      <a:pt x="343" y="57"/>
                    </a:lnTo>
                    <a:lnTo>
                      <a:pt x="343" y="48"/>
                    </a:lnTo>
                    <a:close/>
                  </a:path>
                </a:pathLst>
              </a:custGeom>
              <a:solidFill>
                <a:srgbClr val="92D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/>
                <a:endParaRPr lang="en-US" sz="2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Freeform 33">
                <a:extLst>
                  <a:ext uri="{FF2B5EF4-FFF2-40B4-BE49-F238E27FC236}">
                    <a16:creationId xmlns:a16="http://schemas.microsoft.com/office/drawing/2014/main" id="{09A90E37-0D64-4DD8-9D91-5B6529A72D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74235" y="3549281"/>
                <a:ext cx="80667" cy="22446"/>
              </a:xfrm>
              <a:custGeom>
                <a:avLst/>
                <a:gdLst>
                  <a:gd name="T0" fmla="*/ 48 w 344"/>
                  <a:gd name="T1" fmla="*/ 96 h 96"/>
                  <a:gd name="T2" fmla="*/ 296 w 344"/>
                  <a:gd name="T3" fmla="*/ 96 h 96"/>
                  <a:gd name="T4" fmla="*/ 306 w 344"/>
                  <a:gd name="T5" fmla="*/ 94 h 96"/>
                  <a:gd name="T6" fmla="*/ 315 w 344"/>
                  <a:gd name="T7" fmla="*/ 92 h 96"/>
                  <a:gd name="T8" fmla="*/ 323 w 344"/>
                  <a:gd name="T9" fmla="*/ 87 h 96"/>
                  <a:gd name="T10" fmla="*/ 330 w 344"/>
                  <a:gd name="T11" fmla="*/ 82 h 96"/>
                  <a:gd name="T12" fmla="*/ 336 w 344"/>
                  <a:gd name="T13" fmla="*/ 75 h 96"/>
                  <a:gd name="T14" fmla="*/ 340 w 344"/>
                  <a:gd name="T15" fmla="*/ 66 h 96"/>
                  <a:gd name="T16" fmla="*/ 343 w 344"/>
                  <a:gd name="T17" fmla="*/ 58 h 96"/>
                  <a:gd name="T18" fmla="*/ 344 w 344"/>
                  <a:gd name="T19" fmla="*/ 48 h 96"/>
                  <a:gd name="T20" fmla="*/ 343 w 344"/>
                  <a:gd name="T21" fmla="*/ 38 h 96"/>
                  <a:gd name="T22" fmla="*/ 340 w 344"/>
                  <a:gd name="T23" fmla="*/ 30 h 96"/>
                  <a:gd name="T24" fmla="*/ 336 w 344"/>
                  <a:gd name="T25" fmla="*/ 21 h 96"/>
                  <a:gd name="T26" fmla="*/ 330 w 344"/>
                  <a:gd name="T27" fmla="*/ 14 h 96"/>
                  <a:gd name="T28" fmla="*/ 323 w 344"/>
                  <a:gd name="T29" fmla="*/ 9 h 96"/>
                  <a:gd name="T30" fmla="*/ 315 w 344"/>
                  <a:gd name="T31" fmla="*/ 5 h 96"/>
                  <a:gd name="T32" fmla="*/ 306 w 344"/>
                  <a:gd name="T33" fmla="*/ 2 h 96"/>
                  <a:gd name="T34" fmla="*/ 296 w 344"/>
                  <a:gd name="T35" fmla="*/ 0 h 96"/>
                  <a:gd name="T36" fmla="*/ 48 w 344"/>
                  <a:gd name="T37" fmla="*/ 0 h 96"/>
                  <a:gd name="T38" fmla="*/ 38 w 344"/>
                  <a:gd name="T39" fmla="*/ 2 h 96"/>
                  <a:gd name="T40" fmla="*/ 29 w 344"/>
                  <a:gd name="T41" fmla="*/ 5 h 96"/>
                  <a:gd name="T42" fmla="*/ 22 w 344"/>
                  <a:gd name="T43" fmla="*/ 9 h 96"/>
                  <a:gd name="T44" fmla="*/ 15 w 344"/>
                  <a:gd name="T45" fmla="*/ 14 h 96"/>
                  <a:gd name="T46" fmla="*/ 9 w 344"/>
                  <a:gd name="T47" fmla="*/ 21 h 96"/>
                  <a:gd name="T48" fmla="*/ 3 w 344"/>
                  <a:gd name="T49" fmla="*/ 30 h 96"/>
                  <a:gd name="T50" fmla="*/ 0 w 344"/>
                  <a:gd name="T51" fmla="*/ 38 h 96"/>
                  <a:gd name="T52" fmla="*/ 0 w 344"/>
                  <a:gd name="T53" fmla="*/ 48 h 96"/>
                  <a:gd name="T54" fmla="*/ 0 w 344"/>
                  <a:gd name="T55" fmla="*/ 58 h 96"/>
                  <a:gd name="T56" fmla="*/ 3 w 344"/>
                  <a:gd name="T57" fmla="*/ 66 h 96"/>
                  <a:gd name="T58" fmla="*/ 9 w 344"/>
                  <a:gd name="T59" fmla="*/ 75 h 96"/>
                  <a:gd name="T60" fmla="*/ 15 w 344"/>
                  <a:gd name="T61" fmla="*/ 82 h 96"/>
                  <a:gd name="T62" fmla="*/ 22 w 344"/>
                  <a:gd name="T63" fmla="*/ 87 h 96"/>
                  <a:gd name="T64" fmla="*/ 29 w 344"/>
                  <a:gd name="T65" fmla="*/ 92 h 96"/>
                  <a:gd name="T66" fmla="*/ 38 w 344"/>
                  <a:gd name="T67" fmla="*/ 94 h 96"/>
                  <a:gd name="T68" fmla="*/ 48 w 344"/>
                  <a:gd name="T69" fmla="*/ 9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44" h="96">
                    <a:moveTo>
                      <a:pt x="48" y="96"/>
                    </a:moveTo>
                    <a:lnTo>
                      <a:pt x="296" y="96"/>
                    </a:lnTo>
                    <a:lnTo>
                      <a:pt x="306" y="94"/>
                    </a:lnTo>
                    <a:lnTo>
                      <a:pt x="315" y="92"/>
                    </a:lnTo>
                    <a:lnTo>
                      <a:pt x="323" y="87"/>
                    </a:lnTo>
                    <a:lnTo>
                      <a:pt x="330" y="82"/>
                    </a:lnTo>
                    <a:lnTo>
                      <a:pt x="336" y="75"/>
                    </a:lnTo>
                    <a:lnTo>
                      <a:pt x="340" y="66"/>
                    </a:lnTo>
                    <a:lnTo>
                      <a:pt x="343" y="58"/>
                    </a:lnTo>
                    <a:lnTo>
                      <a:pt x="344" y="48"/>
                    </a:lnTo>
                    <a:lnTo>
                      <a:pt x="343" y="38"/>
                    </a:lnTo>
                    <a:lnTo>
                      <a:pt x="340" y="30"/>
                    </a:lnTo>
                    <a:lnTo>
                      <a:pt x="336" y="21"/>
                    </a:lnTo>
                    <a:lnTo>
                      <a:pt x="330" y="14"/>
                    </a:lnTo>
                    <a:lnTo>
                      <a:pt x="323" y="9"/>
                    </a:lnTo>
                    <a:lnTo>
                      <a:pt x="315" y="5"/>
                    </a:lnTo>
                    <a:lnTo>
                      <a:pt x="306" y="2"/>
                    </a:lnTo>
                    <a:lnTo>
                      <a:pt x="296" y="0"/>
                    </a:lnTo>
                    <a:lnTo>
                      <a:pt x="48" y="0"/>
                    </a:lnTo>
                    <a:lnTo>
                      <a:pt x="38" y="2"/>
                    </a:lnTo>
                    <a:lnTo>
                      <a:pt x="29" y="5"/>
                    </a:lnTo>
                    <a:lnTo>
                      <a:pt x="22" y="9"/>
                    </a:lnTo>
                    <a:lnTo>
                      <a:pt x="15" y="14"/>
                    </a:lnTo>
                    <a:lnTo>
                      <a:pt x="9" y="21"/>
                    </a:lnTo>
                    <a:lnTo>
                      <a:pt x="3" y="30"/>
                    </a:lnTo>
                    <a:lnTo>
                      <a:pt x="0" y="38"/>
                    </a:lnTo>
                    <a:lnTo>
                      <a:pt x="0" y="48"/>
                    </a:lnTo>
                    <a:lnTo>
                      <a:pt x="0" y="58"/>
                    </a:lnTo>
                    <a:lnTo>
                      <a:pt x="3" y="66"/>
                    </a:lnTo>
                    <a:lnTo>
                      <a:pt x="9" y="75"/>
                    </a:lnTo>
                    <a:lnTo>
                      <a:pt x="15" y="82"/>
                    </a:lnTo>
                    <a:lnTo>
                      <a:pt x="22" y="87"/>
                    </a:lnTo>
                    <a:lnTo>
                      <a:pt x="29" y="92"/>
                    </a:lnTo>
                    <a:lnTo>
                      <a:pt x="38" y="94"/>
                    </a:lnTo>
                    <a:lnTo>
                      <a:pt x="48" y="96"/>
                    </a:lnTo>
                    <a:close/>
                  </a:path>
                </a:pathLst>
              </a:custGeom>
              <a:solidFill>
                <a:srgbClr val="92D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/>
                <a:endParaRPr lang="en-US" sz="2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Freeform 34">
                <a:extLst>
                  <a:ext uri="{FF2B5EF4-FFF2-40B4-BE49-F238E27FC236}">
                    <a16:creationId xmlns:a16="http://schemas.microsoft.com/office/drawing/2014/main" id="{D4D593E9-EC61-43C7-9D07-E6D27C613F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74235" y="3611710"/>
                <a:ext cx="80667" cy="22446"/>
              </a:xfrm>
              <a:custGeom>
                <a:avLst/>
                <a:gdLst>
                  <a:gd name="T0" fmla="*/ 48 w 344"/>
                  <a:gd name="T1" fmla="*/ 95 h 95"/>
                  <a:gd name="T2" fmla="*/ 296 w 344"/>
                  <a:gd name="T3" fmla="*/ 95 h 95"/>
                  <a:gd name="T4" fmla="*/ 306 w 344"/>
                  <a:gd name="T5" fmla="*/ 94 h 95"/>
                  <a:gd name="T6" fmla="*/ 315 w 344"/>
                  <a:gd name="T7" fmla="*/ 92 h 95"/>
                  <a:gd name="T8" fmla="*/ 323 w 344"/>
                  <a:gd name="T9" fmla="*/ 87 h 95"/>
                  <a:gd name="T10" fmla="*/ 330 w 344"/>
                  <a:gd name="T11" fmla="*/ 81 h 95"/>
                  <a:gd name="T12" fmla="*/ 336 w 344"/>
                  <a:gd name="T13" fmla="*/ 74 h 95"/>
                  <a:gd name="T14" fmla="*/ 340 w 344"/>
                  <a:gd name="T15" fmla="*/ 66 h 95"/>
                  <a:gd name="T16" fmla="*/ 343 w 344"/>
                  <a:gd name="T17" fmla="*/ 57 h 95"/>
                  <a:gd name="T18" fmla="*/ 344 w 344"/>
                  <a:gd name="T19" fmla="*/ 48 h 95"/>
                  <a:gd name="T20" fmla="*/ 343 w 344"/>
                  <a:gd name="T21" fmla="*/ 38 h 95"/>
                  <a:gd name="T22" fmla="*/ 340 w 344"/>
                  <a:gd name="T23" fmla="*/ 29 h 95"/>
                  <a:gd name="T24" fmla="*/ 336 w 344"/>
                  <a:gd name="T25" fmla="*/ 21 h 95"/>
                  <a:gd name="T26" fmla="*/ 330 w 344"/>
                  <a:gd name="T27" fmla="*/ 14 h 95"/>
                  <a:gd name="T28" fmla="*/ 323 w 344"/>
                  <a:gd name="T29" fmla="*/ 8 h 95"/>
                  <a:gd name="T30" fmla="*/ 315 w 344"/>
                  <a:gd name="T31" fmla="*/ 4 h 95"/>
                  <a:gd name="T32" fmla="*/ 306 w 344"/>
                  <a:gd name="T33" fmla="*/ 1 h 95"/>
                  <a:gd name="T34" fmla="*/ 296 w 344"/>
                  <a:gd name="T35" fmla="*/ 0 h 95"/>
                  <a:gd name="T36" fmla="*/ 48 w 344"/>
                  <a:gd name="T37" fmla="*/ 0 h 95"/>
                  <a:gd name="T38" fmla="*/ 38 w 344"/>
                  <a:gd name="T39" fmla="*/ 1 h 95"/>
                  <a:gd name="T40" fmla="*/ 29 w 344"/>
                  <a:gd name="T41" fmla="*/ 4 h 95"/>
                  <a:gd name="T42" fmla="*/ 22 w 344"/>
                  <a:gd name="T43" fmla="*/ 8 h 95"/>
                  <a:gd name="T44" fmla="*/ 15 w 344"/>
                  <a:gd name="T45" fmla="*/ 14 h 95"/>
                  <a:gd name="T46" fmla="*/ 9 w 344"/>
                  <a:gd name="T47" fmla="*/ 21 h 95"/>
                  <a:gd name="T48" fmla="*/ 3 w 344"/>
                  <a:gd name="T49" fmla="*/ 29 h 95"/>
                  <a:gd name="T50" fmla="*/ 0 w 344"/>
                  <a:gd name="T51" fmla="*/ 38 h 95"/>
                  <a:gd name="T52" fmla="*/ 0 w 344"/>
                  <a:gd name="T53" fmla="*/ 48 h 95"/>
                  <a:gd name="T54" fmla="*/ 0 w 344"/>
                  <a:gd name="T55" fmla="*/ 57 h 95"/>
                  <a:gd name="T56" fmla="*/ 3 w 344"/>
                  <a:gd name="T57" fmla="*/ 66 h 95"/>
                  <a:gd name="T58" fmla="*/ 9 w 344"/>
                  <a:gd name="T59" fmla="*/ 74 h 95"/>
                  <a:gd name="T60" fmla="*/ 15 w 344"/>
                  <a:gd name="T61" fmla="*/ 81 h 95"/>
                  <a:gd name="T62" fmla="*/ 22 w 344"/>
                  <a:gd name="T63" fmla="*/ 87 h 95"/>
                  <a:gd name="T64" fmla="*/ 29 w 344"/>
                  <a:gd name="T65" fmla="*/ 92 h 95"/>
                  <a:gd name="T66" fmla="*/ 38 w 344"/>
                  <a:gd name="T67" fmla="*/ 94 h 95"/>
                  <a:gd name="T68" fmla="*/ 48 w 344"/>
                  <a:gd name="T69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44" h="95">
                    <a:moveTo>
                      <a:pt x="48" y="95"/>
                    </a:moveTo>
                    <a:lnTo>
                      <a:pt x="296" y="95"/>
                    </a:lnTo>
                    <a:lnTo>
                      <a:pt x="306" y="94"/>
                    </a:lnTo>
                    <a:lnTo>
                      <a:pt x="315" y="92"/>
                    </a:lnTo>
                    <a:lnTo>
                      <a:pt x="323" y="87"/>
                    </a:lnTo>
                    <a:lnTo>
                      <a:pt x="330" y="81"/>
                    </a:lnTo>
                    <a:lnTo>
                      <a:pt x="336" y="74"/>
                    </a:lnTo>
                    <a:lnTo>
                      <a:pt x="340" y="66"/>
                    </a:lnTo>
                    <a:lnTo>
                      <a:pt x="343" y="57"/>
                    </a:lnTo>
                    <a:lnTo>
                      <a:pt x="344" y="48"/>
                    </a:lnTo>
                    <a:lnTo>
                      <a:pt x="343" y="38"/>
                    </a:lnTo>
                    <a:lnTo>
                      <a:pt x="340" y="29"/>
                    </a:lnTo>
                    <a:lnTo>
                      <a:pt x="336" y="21"/>
                    </a:lnTo>
                    <a:lnTo>
                      <a:pt x="330" y="14"/>
                    </a:lnTo>
                    <a:lnTo>
                      <a:pt x="323" y="8"/>
                    </a:lnTo>
                    <a:lnTo>
                      <a:pt x="315" y="4"/>
                    </a:lnTo>
                    <a:lnTo>
                      <a:pt x="306" y="1"/>
                    </a:lnTo>
                    <a:lnTo>
                      <a:pt x="296" y="0"/>
                    </a:lnTo>
                    <a:lnTo>
                      <a:pt x="48" y="0"/>
                    </a:lnTo>
                    <a:lnTo>
                      <a:pt x="38" y="1"/>
                    </a:lnTo>
                    <a:lnTo>
                      <a:pt x="29" y="4"/>
                    </a:lnTo>
                    <a:lnTo>
                      <a:pt x="22" y="8"/>
                    </a:lnTo>
                    <a:lnTo>
                      <a:pt x="15" y="14"/>
                    </a:lnTo>
                    <a:lnTo>
                      <a:pt x="9" y="21"/>
                    </a:lnTo>
                    <a:lnTo>
                      <a:pt x="3" y="29"/>
                    </a:lnTo>
                    <a:lnTo>
                      <a:pt x="0" y="38"/>
                    </a:lnTo>
                    <a:lnTo>
                      <a:pt x="0" y="48"/>
                    </a:lnTo>
                    <a:lnTo>
                      <a:pt x="0" y="57"/>
                    </a:lnTo>
                    <a:lnTo>
                      <a:pt x="3" y="66"/>
                    </a:lnTo>
                    <a:lnTo>
                      <a:pt x="9" y="74"/>
                    </a:lnTo>
                    <a:lnTo>
                      <a:pt x="15" y="81"/>
                    </a:lnTo>
                    <a:lnTo>
                      <a:pt x="22" y="87"/>
                    </a:lnTo>
                    <a:lnTo>
                      <a:pt x="29" y="92"/>
                    </a:lnTo>
                    <a:lnTo>
                      <a:pt x="38" y="94"/>
                    </a:lnTo>
                    <a:lnTo>
                      <a:pt x="48" y="95"/>
                    </a:lnTo>
                    <a:close/>
                  </a:path>
                </a:pathLst>
              </a:custGeom>
              <a:solidFill>
                <a:srgbClr val="92D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/>
                <a:endParaRPr lang="en-US" sz="2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B19F7080-0F7F-4003-8C86-3BFDBEEA07E3}"/>
              </a:ext>
            </a:extLst>
          </p:cNvPr>
          <p:cNvGrpSpPr/>
          <p:nvPr/>
        </p:nvGrpSpPr>
        <p:grpSpPr>
          <a:xfrm>
            <a:off x="2870201" y="4648202"/>
            <a:ext cx="3962401" cy="1422399"/>
            <a:chOff x="2152650" y="3486151"/>
            <a:chExt cx="2971801" cy="1066799"/>
          </a:xfrm>
        </p:grpSpPr>
        <p:sp>
          <p:nvSpPr>
            <p:cNvPr id="36" name="Text Placeholder 10">
              <a:extLst>
                <a:ext uri="{FF2B5EF4-FFF2-40B4-BE49-F238E27FC236}">
                  <a16:creationId xmlns:a16="http://schemas.microsoft.com/office/drawing/2014/main" id="{E5153611-4B7A-46F6-B77F-E9DDC003087B}"/>
                </a:ext>
              </a:extLst>
            </p:cNvPr>
            <p:cNvSpPr txBox="1">
              <a:spLocks/>
            </p:cNvSpPr>
            <p:nvPr/>
          </p:nvSpPr>
          <p:spPr>
            <a:xfrm>
              <a:off x="2152653" y="4058992"/>
              <a:ext cx="2971798" cy="493958"/>
            </a:xfrm>
            <a:prstGeom prst="rect">
              <a:avLst/>
            </a:prstGeom>
          </p:spPr>
          <p:txBody>
            <a:bodyPr anchor="t"/>
            <a:lstStyle>
              <a:lvl1pPr marL="0" indent="0" algn="just" defTabSz="914400" rtl="0" eaLnBrk="1" latinLnBrk="0" hangingPunct="1">
                <a:lnSpc>
                  <a:spcPct val="150000"/>
                </a:lnSpc>
                <a:spcBef>
                  <a:spcPct val="20000"/>
                </a:spcBef>
                <a:buFont typeface="Arial" pitchFamily="34" charset="0"/>
                <a:buNone/>
                <a:defRPr sz="105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itchFamily="34" charset="0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9170">
                <a:lnSpc>
                  <a:spcPct val="130000"/>
                </a:lnSpc>
              </a:pPr>
              <a:endParaRPr lang="en-US" sz="21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Text Placeholder 11">
              <a:extLst>
                <a:ext uri="{FF2B5EF4-FFF2-40B4-BE49-F238E27FC236}">
                  <a16:creationId xmlns:a16="http://schemas.microsoft.com/office/drawing/2014/main" id="{7A1B990F-35EF-46B0-9D92-971EA9BBA538}"/>
                </a:ext>
              </a:extLst>
            </p:cNvPr>
            <p:cNvSpPr txBox="1">
              <a:spLocks/>
            </p:cNvSpPr>
            <p:nvPr/>
          </p:nvSpPr>
          <p:spPr>
            <a:xfrm>
              <a:off x="2152650" y="3853118"/>
              <a:ext cx="2971800" cy="245820"/>
            </a:xfrm>
            <a:prstGeom prst="rect">
              <a:avLst/>
            </a:prstGeom>
          </p:spPr>
          <p:txBody>
            <a:bodyPr anchor="ctr"/>
            <a:lstStyle>
              <a:lvl1pPr marL="0" indent="0" algn="l" defTabSz="914400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 pitchFamily="34" charset="0"/>
                <a:buNone/>
                <a:defRPr sz="1400" b="0" kern="1200">
                  <a:solidFill>
                    <a:schemeClr val="accent4"/>
                  </a:solidFill>
                  <a:latin typeface="Sen" pitchFamily="50" charset="0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9170"/>
              <a:r>
                <a:rPr lang="zh-CN" altLang="en-US" sz="2100" b="1" dirty="0">
                  <a:solidFill>
                    <a:srgbClr val="92D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严于律己、宽以待人 </a:t>
              </a:r>
            </a:p>
          </p:txBody>
        </p:sp>
        <p:sp>
          <p:nvSpPr>
            <p:cNvPr id="38" name="Freeform 35">
              <a:extLst>
                <a:ext uri="{FF2B5EF4-FFF2-40B4-BE49-F238E27FC236}">
                  <a16:creationId xmlns:a16="http://schemas.microsoft.com/office/drawing/2014/main" id="{862A00FD-53D6-4A41-A438-1C6D52E5748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81969" y="3486151"/>
              <a:ext cx="326876" cy="269357"/>
            </a:xfrm>
            <a:custGeom>
              <a:avLst/>
              <a:gdLst>
                <a:gd name="T0" fmla="*/ 993 w 1397"/>
                <a:gd name="T1" fmla="*/ 101 h 1150"/>
                <a:gd name="T2" fmla="*/ 980 w 1397"/>
                <a:gd name="T3" fmla="*/ 58 h 1150"/>
                <a:gd name="T4" fmla="*/ 952 w 1397"/>
                <a:gd name="T5" fmla="*/ 26 h 1150"/>
                <a:gd name="T6" fmla="*/ 915 w 1397"/>
                <a:gd name="T7" fmla="*/ 5 h 1150"/>
                <a:gd name="T8" fmla="*/ 516 w 1397"/>
                <a:gd name="T9" fmla="*/ 0 h 1150"/>
                <a:gd name="T10" fmla="*/ 473 w 1397"/>
                <a:gd name="T11" fmla="*/ 8 h 1150"/>
                <a:gd name="T12" fmla="*/ 436 w 1397"/>
                <a:gd name="T13" fmla="*/ 33 h 1150"/>
                <a:gd name="T14" fmla="*/ 412 w 1397"/>
                <a:gd name="T15" fmla="*/ 68 h 1150"/>
                <a:gd name="T16" fmla="*/ 404 w 1397"/>
                <a:gd name="T17" fmla="*/ 112 h 1150"/>
                <a:gd name="T18" fmla="*/ 87 w 1397"/>
                <a:gd name="T19" fmla="*/ 168 h 1150"/>
                <a:gd name="T20" fmla="*/ 48 w 1397"/>
                <a:gd name="T21" fmla="*/ 183 h 1150"/>
                <a:gd name="T22" fmla="*/ 18 w 1397"/>
                <a:gd name="T23" fmla="*/ 213 h 1150"/>
                <a:gd name="T24" fmla="*/ 3 w 1397"/>
                <a:gd name="T25" fmla="*/ 252 h 1150"/>
                <a:gd name="T26" fmla="*/ 0 w 1397"/>
                <a:gd name="T27" fmla="*/ 1051 h 1150"/>
                <a:gd name="T28" fmla="*/ 13 w 1397"/>
                <a:gd name="T29" fmla="*/ 1094 h 1150"/>
                <a:gd name="T30" fmla="*/ 39 w 1397"/>
                <a:gd name="T31" fmla="*/ 1124 h 1150"/>
                <a:gd name="T32" fmla="*/ 77 w 1397"/>
                <a:gd name="T33" fmla="*/ 1145 h 1150"/>
                <a:gd name="T34" fmla="*/ 1288 w 1397"/>
                <a:gd name="T35" fmla="*/ 1150 h 1150"/>
                <a:gd name="T36" fmla="*/ 1330 w 1397"/>
                <a:gd name="T37" fmla="*/ 1141 h 1150"/>
                <a:gd name="T38" fmla="*/ 1365 w 1397"/>
                <a:gd name="T39" fmla="*/ 1117 h 1150"/>
                <a:gd name="T40" fmla="*/ 1389 w 1397"/>
                <a:gd name="T41" fmla="*/ 1084 h 1150"/>
                <a:gd name="T42" fmla="*/ 1397 w 1397"/>
                <a:gd name="T43" fmla="*/ 1042 h 1150"/>
                <a:gd name="T44" fmla="*/ 1391 w 1397"/>
                <a:gd name="T45" fmla="*/ 242 h 1150"/>
                <a:gd name="T46" fmla="*/ 1372 w 1397"/>
                <a:gd name="T47" fmla="*/ 204 h 1150"/>
                <a:gd name="T48" fmla="*/ 1339 w 1397"/>
                <a:gd name="T49" fmla="*/ 178 h 1150"/>
                <a:gd name="T50" fmla="*/ 1299 w 1397"/>
                <a:gd name="T51" fmla="*/ 165 h 1150"/>
                <a:gd name="T52" fmla="*/ 504 w 1397"/>
                <a:gd name="T53" fmla="*/ 101 h 1150"/>
                <a:gd name="T54" fmla="*/ 888 w 1397"/>
                <a:gd name="T55" fmla="*/ 96 h 1150"/>
                <a:gd name="T56" fmla="*/ 898 w 1397"/>
                <a:gd name="T57" fmla="*/ 165 h 1150"/>
                <a:gd name="T58" fmla="*/ 1288 w 1397"/>
                <a:gd name="T59" fmla="*/ 260 h 1150"/>
                <a:gd name="T60" fmla="*/ 1302 w 1397"/>
                <a:gd name="T61" fmla="*/ 274 h 1150"/>
                <a:gd name="T62" fmla="*/ 1212 w 1397"/>
                <a:gd name="T63" fmla="*/ 552 h 1150"/>
                <a:gd name="T64" fmla="*/ 1070 w 1397"/>
                <a:gd name="T65" fmla="*/ 582 h 1150"/>
                <a:gd name="T66" fmla="*/ 912 w 1397"/>
                <a:gd name="T67" fmla="*/ 601 h 1150"/>
                <a:gd name="T68" fmla="*/ 742 w 1397"/>
                <a:gd name="T69" fmla="*/ 611 h 1150"/>
                <a:gd name="T70" fmla="*/ 568 w 1397"/>
                <a:gd name="T71" fmla="*/ 608 h 1150"/>
                <a:gd name="T72" fmla="*/ 404 w 1397"/>
                <a:gd name="T73" fmla="*/ 593 h 1150"/>
                <a:gd name="T74" fmla="*/ 254 w 1397"/>
                <a:gd name="T75" fmla="*/ 569 h 1150"/>
                <a:gd name="T76" fmla="*/ 124 w 1397"/>
                <a:gd name="T77" fmla="*/ 534 h 1150"/>
                <a:gd name="T78" fmla="*/ 100 w 1397"/>
                <a:gd name="T79" fmla="*/ 265 h 1150"/>
                <a:gd name="T80" fmla="*/ 110 w 1397"/>
                <a:gd name="T81" fmla="*/ 1054 h 1150"/>
                <a:gd name="T82" fmla="*/ 95 w 1397"/>
                <a:gd name="T83" fmla="*/ 1042 h 1150"/>
                <a:gd name="T84" fmla="*/ 264 w 1397"/>
                <a:gd name="T85" fmla="*/ 669 h 1150"/>
                <a:gd name="T86" fmla="*/ 530 w 1397"/>
                <a:gd name="T87" fmla="*/ 701 h 1150"/>
                <a:gd name="T88" fmla="*/ 602 w 1397"/>
                <a:gd name="T89" fmla="*/ 727 h 1150"/>
                <a:gd name="T90" fmla="*/ 607 w 1397"/>
                <a:gd name="T91" fmla="*/ 756 h 1150"/>
                <a:gd name="T92" fmla="*/ 645 w 1397"/>
                <a:gd name="T93" fmla="*/ 793 h 1150"/>
                <a:gd name="T94" fmla="*/ 673 w 1397"/>
                <a:gd name="T95" fmla="*/ 799 h 1150"/>
                <a:gd name="T96" fmla="*/ 746 w 1397"/>
                <a:gd name="T97" fmla="*/ 795 h 1150"/>
                <a:gd name="T98" fmla="*/ 784 w 1397"/>
                <a:gd name="T99" fmla="*/ 767 h 1150"/>
                <a:gd name="T100" fmla="*/ 795 w 1397"/>
                <a:gd name="T101" fmla="*/ 734 h 1150"/>
                <a:gd name="T102" fmla="*/ 795 w 1397"/>
                <a:gd name="T103" fmla="*/ 705 h 1150"/>
                <a:gd name="T104" fmla="*/ 1070 w 1397"/>
                <a:gd name="T105" fmla="*/ 678 h 1150"/>
                <a:gd name="T106" fmla="*/ 1302 w 1397"/>
                <a:gd name="T107" fmla="*/ 625 h 1150"/>
                <a:gd name="T108" fmla="*/ 1293 w 1397"/>
                <a:gd name="T109" fmla="*/ 1054 h 1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397" h="1150">
                  <a:moveTo>
                    <a:pt x="1288" y="165"/>
                  </a:moveTo>
                  <a:lnTo>
                    <a:pt x="993" y="165"/>
                  </a:lnTo>
                  <a:lnTo>
                    <a:pt x="993" y="112"/>
                  </a:lnTo>
                  <a:lnTo>
                    <a:pt x="993" y="101"/>
                  </a:lnTo>
                  <a:lnTo>
                    <a:pt x="992" y="89"/>
                  </a:lnTo>
                  <a:lnTo>
                    <a:pt x="989" y="79"/>
                  </a:lnTo>
                  <a:lnTo>
                    <a:pt x="985" y="68"/>
                  </a:lnTo>
                  <a:lnTo>
                    <a:pt x="980" y="58"/>
                  </a:lnTo>
                  <a:lnTo>
                    <a:pt x="975" y="50"/>
                  </a:lnTo>
                  <a:lnTo>
                    <a:pt x="968" y="40"/>
                  </a:lnTo>
                  <a:lnTo>
                    <a:pt x="961" y="33"/>
                  </a:lnTo>
                  <a:lnTo>
                    <a:pt x="952" y="26"/>
                  </a:lnTo>
                  <a:lnTo>
                    <a:pt x="944" y="19"/>
                  </a:lnTo>
                  <a:lnTo>
                    <a:pt x="934" y="14"/>
                  </a:lnTo>
                  <a:lnTo>
                    <a:pt x="924" y="8"/>
                  </a:lnTo>
                  <a:lnTo>
                    <a:pt x="915" y="5"/>
                  </a:lnTo>
                  <a:lnTo>
                    <a:pt x="903" y="2"/>
                  </a:lnTo>
                  <a:lnTo>
                    <a:pt x="892" y="1"/>
                  </a:lnTo>
                  <a:lnTo>
                    <a:pt x="881" y="0"/>
                  </a:lnTo>
                  <a:lnTo>
                    <a:pt x="516" y="0"/>
                  </a:lnTo>
                  <a:lnTo>
                    <a:pt x="505" y="1"/>
                  </a:lnTo>
                  <a:lnTo>
                    <a:pt x="494" y="2"/>
                  </a:lnTo>
                  <a:lnTo>
                    <a:pt x="483" y="5"/>
                  </a:lnTo>
                  <a:lnTo>
                    <a:pt x="473" y="8"/>
                  </a:lnTo>
                  <a:lnTo>
                    <a:pt x="463" y="14"/>
                  </a:lnTo>
                  <a:lnTo>
                    <a:pt x="453" y="19"/>
                  </a:lnTo>
                  <a:lnTo>
                    <a:pt x="445" y="26"/>
                  </a:lnTo>
                  <a:lnTo>
                    <a:pt x="436" y="33"/>
                  </a:lnTo>
                  <a:lnTo>
                    <a:pt x="429" y="40"/>
                  </a:lnTo>
                  <a:lnTo>
                    <a:pt x="424" y="50"/>
                  </a:lnTo>
                  <a:lnTo>
                    <a:pt x="417" y="58"/>
                  </a:lnTo>
                  <a:lnTo>
                    <a:pt x="412" y="68"/>
                  </a:lnTo>
                  <a:lnTo>
                    <a:pt x="408" y="79"/>
                  </a:lnTo>
                  <a:lnTo>
                    <a:pt x="405" y="89"/>
                  </a:lnTo>
                  <a:lnTo>
                    <a:pt x="404" y="101"/>
                  </a:lnTo>
                  <a:lnTo>
                    <a:pt x="404" y="112"/>
                  </a:lnTo>
                  <a:lnTo>
                    <a:pt x="404" y="165"/>
                  </a:lnTo>
                  <a:lnTo>
                    <a:pt x="110" y="165"/>
                  </a:lnTo>
                  <a:lnTo>
                    <a:pt x="98" y="165"/>
                  </a:lnTo>
                  <a:lnTo>
                    <a:pt x="87" y="168"/>
                  </a:lnTo>
                  <a:lnTo>
                    <a:pt x="77" y="171"/>
                  </a:lnTo>
                  <a:lnTo>
                    <a:pt x="67" y="173"/>
                  </a:lnTo>
                  <a:lnTo>
                    <a:pt x="58" y="178"/>
                  </a:lnTo>
                  <a:lnTo>
                    <a:pt x="48" y="183"/>
                  </a:lnTo>
                  <a:lnTo>
                    <a:pt x="39" y="190"/>
                  </a:lnTo>
                  <a:lnTo>
                    <a:pt x="32" y="197"/>
                  </a:lnTo>
                  <a:lnTo>
                    <a:pt x="25" y="204"/>
                  </a:lnTo>
                  <a:lnTo>
                    <a:pt x="18" y="213"/>
                  </a:lnTo>
                  <a:lnTo>
                    <a:pt x="13" y="223"/>
                  </a:lnTo>
                  <a:lnTo>
                    <a:pt x="9" y="232"/>
                  </a:lnTo>
                  <a:lnTo>
                    <a:pt x="6" y="242"/>
                  </a:lnTo>
                  <a:lnTo>
                    <a:pt x="3" y="252"/>
                  </a:lnTo>
                  <a:lnTo>
                    <a:pt x="0" y="263"/>
                  </a:lnTo>
                  <a:lnTo>
                    <a:pt x="0" y="274"/>
                  </a:lnTo>
                  <a:lnTo>
                    <a:pt x="0" y="1042"/>
                  </a:lnTo>
                  <a:lnTo>
                    <a:pt x="0" y="1051"/>
                  </a:lnTo>
                  <a:lnTo>
                    <a:pt x="3" y="1063"/>
                  </a:lnTo>
                  <a:lnTo>
                    <a:pt x="6" y="1074"/>
                  </a:lnTo>
                  <a:lnTo>
                    <a:pt x="9" y="1084"/>
                  </a:lnTo>
                  <a:lnTo>
                    <a:pt x="13" y="1094"/>
                  </a:lnTo>
                  <a:lnTo>
                    <a:pt x="18" y="1102"/>
                  </a:lnTo>
                  <a:lnTo>
                    <a:pt x="25" y="1110"/>
                  </a:lnTo>
                  <a:lnTo>
                    <a:pt x="32" y="1117"/>
                  </a:lnTo>
                  <a:lnTo>
                    <a:pt x="39" y="1124"/>
                  </a:lnTo>
                  <a:lnTo>
                    <a:pt x="48" y="1131"/>
                  </a:lnTo>
                  <a:lnTo>
                    <a:pt x="58" y="1137"/>
                  </a:lnTo>
                  <a:lnTo>
                    <a:pt x="67" y="1141"/>
                  </a:lnTo>
                  <a:lnTo>
                    <a:pt x="77" y="1145"/>
                  </a:lnTo>
                  <a:lnTo>
                    <a:pt x="87" y="1148"/>
                  </a:lnTo>
                  <a:lnTo>
                    <a:pt x="98" y="1150"/>
                  </a:lnTo>
                  <a:lnTo>
                    <a:pt x="110" y="1150"/>
                  </a:lnTo>
                  <a:lnTo>
                    <a:pt x="1288" y="1150"/>
                  </a:lnTo>
                  <a:lnTo>
                    <a:pt x="1299" y="1150"/>
                  </a:lnTo>
                  <a:lnTo>
                    <a:pt x="1310" y="1148"/>
                  </a:lnTo>
                  <a:lnTo>
                    <a:pt x="1320" y="1145"/>
                  </a:lnTo>
                  <a:lnTo>
                    <a:pt x="1330" y="1141"/>
                  </a:lnTo>
                  <a:lnTo>
                    <a:pt x="1339" y="1137"/>
                  </a:lnTo>
                  <a:lnTo>
                    <a:pt x="1349" y="1131"/>
                  </a:lnTo>
                  <a:lnTo>
                    <a:pt x="1358" y="1124"/>
                  </a:lnTo>
                  <a:lnTo>
                    <a:pt x="1365" y="1117"/>
                  </a:lnTo>
                  <a:lnTo>
                    <a:pt x="1372" y="1110"/>
                  </a:lnTo>
                  <a:lnTo>
                    <a:pt x="1379" y="1102"/>
                  </a:lnTo>
                  <a:lnTo>
                    <a:pt x="1384" y="1094"/>
                  </a:lnTo>
                  <a:lnTo>
                    <a:pt x="1389" y="1084"/>
                  </a:lnTo>
                  <a:lnTo>
                    <a:pt x="1391" y="1074"/>
                  </a:lnTo>
                  <a:lnTo>
                    <a:pt x="1394" y="1063"/>
                  </a:lnTo>
                  <a:lnTo>
                    <a:pt x="1397" y="1051"/>
                  </a:lnTo>
                  <a:lnTo>
                    <a:pt x="1397" y="1042"/>
                  </a:lnTo>
                  <a:lnTo>
                    <a:pt x="1397" y="274"/>
                  </a:lnTo>
                  <a:lnTo>
                    <a:pt x="1397" y="263"/>
                  </a:lnTo>
                  <a:lnTo>
                    <a:pt x="1394" y="252"/>
                  </a:lnTo>
                  <a:lnTo>
                    <a:pt x="1391" y="242"/>
                  </a:lnTo>
                  <a:lnTo>
                    <a:pt x="1389" y="232"/>
                  </a:lnTo>
                  <a:lnTo>
                    <a:pt x="1384" y="223"/>
                  </a:lnTo>
                  <a:lnTo>
                    <a:pt x="1379" y="213"/>
                  </a:lnTo>
                  <a:lnTo>
                    <a:pt x="1372" y="204"/>
                  </a:lnTo>
                  <a:lnTo>
                    <a:pt x="1365" y="197"/>
                  </a:lnTo>
                  <a:lnTo>
                    <a:pt x="1358" y="190"/>
                  </a:lnTo>
                  <a:lnTo>
                    <a:pt x="1349" y="183"/>
                  </a:lnTo>
                  <a:lnTo>
                    <a:pt x="1339" y="178"/>
                  </a:lnTo>
                  <a:lnTo>
                    <a:pt x="1330" y="173"/>
                  </a:lnTo>
                  <a:lnTo>
                    <a:pt x="1320" y="171"/>
                  </a:lnTo>
                  <a:lnTo>
                    <a:pt x="1310" y="168"/>
                  </a:lnTo>
                  <a:lnTo>
                    <a:pt x="1299" y="165"/>
                  </a:lnTo>
                  <a:lnTo>
                    <a:pt x="1288" y="165"/>
                  </a:lnTo>
                  <a:close/>
                  <a:moveTo>
                    <a:pt x="499" y="112"/>
                  </a:moveTo>
                  <a:lnTo>
                    <a:pt x="501" y="106"/>
                  </a:lnTo>
                  <a:lnTo>
                    <a:pt x="504" y="101"/>
                  </a:lnTo>
                  <a:lnTo>
                    <a:pt x="509" y="96"/>
                  </a:lnTo>
                  <a:lnTo>
                    <a:pt x="516" y="95"/>
                  </a:lnTo>
                  <a:lnTo>
                    <a:pt x="881" y="95"/>
                  </a:lnTo>
                  <a:lnTo>
                    <a:pt x="888" y="96"/>
                  </a:lnTo>
                  <a:lnTo>
                    <a:pt x="894" y="101"/>
                  </a:lnTo>
                  <a:lnTo>
                    <a:pt x="896" y="106"/>
                  </a:lnTo>
                  <a:lnTo>
                    <a:pt x="898" y="112"/>
                  </a:lnTo>
                  <a:lnTo>
                    <a:pt x="898" y="165"/>
                  </a:lnTo>
                  <a:lnTo>
                    <a:pt x="499" y="165"/>
                  </a:lnTo>
                  <a:lnTo>
                    <a:pt x="499" y="112"/>
                  </a:lnTo>
                  <a:close/>
                  <a:moveTo>
                    <a:pt x="110" y="260"/>
                  </a:moveTo>
                  <a:lnTo>
                    <a:pt x="1288" y="260"/>
                  </a:lnTo>
                  <a:lnTo>
                    <a:pt x="1293" y="262"/>
                  </a:lnTo>
                  <a:lnTo>
                    <a:pt x="1297" y="265"/>
                  </a:lnTo>
                  <a:lnTo>
                    <a:pt x="1300" y="269"/>
                  </a:lnTo>
                  <a:lnTo>
                    <a:pt x="1302" y="274"/>
                  </a:lnTo>
                  <a:lnTo>
                    <a:pt x="1302" y="524"/>
                  </a:lnTo>
                  <a:lnTo>
                    <a:pt x="1274" y="534"/>
                  </a:lnTo>
                  <a:lnTo>
                    <a:pt x="1243" y="544"/>
                  </a:lnTo>
                  <a:lnTo>
                    <a:pt x="1212" y="552"/>
                  </a:lnTo>
                  <a:lnTo>
                    <a:pt x="1178" y="561"/>
                  </a:lnTo>
                  <a:lnTo>
                    <a:pt x="1143" y="569"/>
                  </a:lnTo>
                  <a:lnTo>
                    <a:pt x="1108" y="576"/>
                  </a:lnTo>
                  <a:lnTo>
                    <a:pt x="1070" y="582"/>
                  </a:lnTo>
                  <a:lnTo>
                    <a:pt x="1032" y="589"/>
                  </a:lnTo>
                  <a:lnTo>
                    <a:pt x="993" y="593"/>
                  </a:lnTo>
                  <a:lnTo>
                    <a:pt x="952" y="598"/>
                  </a:lnTo>
                  <a:lnTo>
                    <a:pt x="912" y="601"/>
                  </a:lnTo>
                  <a:lnTo>
                    <a:pt x="870" y="605"/>
                  </a:lnTo>
                  <a:lnTo>
                    <a:pt x="828" y="608"/>
                  </a:lnTo>
                  <a:lnTo>
                    <a:pt x="786" y="610"/>
                  </a:lnTo>
                  <a:lnTo>
                    <a:pt x="742" y="611"/>
                  </a:lnTo>
                  <a:lnTo>
                    <a:pt x="699" y="611"/>
                  </a:lnTo>
                  <a:lnTo>
                    <a:pt x="655" y="611"/>
                  </a:lnTo>
                  <a:lnTo>
                    <a:pt x="612" y="610"/>
                  </a:lnTo>
                  <a:lnTo>
                    <a:pt x="568" y="608"/>
                  </a:lnTo>
                  <a:lnTo>
                    <a:pt x="526" y="605"/>
                  </a:lnTo>
                  <a:lnTo>
                    <a:pt x="485" y="601"/>
                  </a:lnTo>
                  <a:lnTo>
                    <a:pt x="445" y="598"/>
                  </a:lnTo>
                  <a:lnTo>
                    <a:pt x="404" y="593"/>
                  </a:lnTo>
                  <a:lnTo>
                    <a:pt x="365" y="589"/>
                  </a:lnTo>
                  <a:lnTo>
                    <a:pt x="327" y="582"/>
                  </a:lnTo>
                  <a:lnTo>
                    <a:pt x="289" y="576"/>
                  </a:lnTo>
                  <a:lnTo>
                    <a:pt x="254" y="569"/>
                  </a:lnTo>
                  <a:lnTo>
                    <a:pt x="219" y="561"/>
                  </a:lnTo>
                  <a:lnTo>
                    <a:pt x="185" y="552"/>
                  </a:lnTo>
                  <a:lnTo>
                    <a:pt x="154" y="544"/>
                  </a:lnTo>
                  <a:lnTo>
                    <a:pt x="124" y="534"/>
                  </a:lnTo>
                  <a:lnTo>
                    <a:pt x="95" y="524"/>
                  </a:lnTo>
                  <a:lnTo>
                    <a:pt x="95" y="274"/>
                  </a:lnTo>
                  <a:lnTo>
                    <a:pt x="97" y="269"/>
                  </a:lnTo>
                  <a:lnTo>
                    <a:pt x="100" y="265"/>
                  </a:lnTo>
                  <a:lnTo>
                    <a:pt x="104" y="262"/>
                  </a:lnTo>
                  <a:lnTo>
                    <a:pt x="110" y="260"/>
                  </a:lnTo>
                  <a:close/>
                  <a:moveTo>
                    <a:pt x="1288" y="1054"/>
                  </a:moveTo>
                  <a:lnTo>
                    <a:pt x="110" y="1054"/>
                  </a:lnTo>
                  <a:lnTo>
                    <a:pt x="104" y="1054"/>
                  </a:lnTo>
                  <a:lnTo>
                    <a:pt x="100" y="1050"/>
                  </a:lnTo>
                  <a:lnTo>
                    <a:pt x="97" y="1046"/>
                  </a:lnTo>
                  <a:lnTo>
                    <a:pt x="95" y="1042"/>
                  </a:lnTo>
                  <a:lnTo>
                    <a:pt x="95" y="625"/>
                  </a:lnTo>
                  <a:lnTo>
                    <a:pt x="147" y="640"/>
                  </a:lnTo>
                  <a:lnTo>
                    <a:pt x="205" y="656"/>
                  </a:lnTo>
                  <a:lnTo>
                    <a:pt x="264" y="669"/>
                  </a:lnTo>
                  <a:lnTo>
                    <a:pt x="327" y="678"/>
                  </a:lnTo>
                  <a:lnTo>
                    <a:pt x="391" y="688"/>
                  </a:lnTo>
                  <a:lnTo>
                    <a:pt x="460" y="695"/>
                  </a:lnTo>
                  <a:lnTo>
                    <a:pt x="530" y="701"/>
                  </a:lnTo>
                  <a:lnTo>
                    <a:pt x="602" y="705"/>
                  </a:lnTo>
                  <a:lnTo>
                    <a:pt x="602" y="705"/>
                  </a:lnTo>
                  <a:lnTo>
                    <a:pt x="602" y="706"/>
                  </a:lnTo>
                  <a:lnTo>
                    <a:pt x="602" y="727"/>
                  </a:lnTo>
                  <a:lnTo>
                    <a:pt x="602" y="734"/>
                  </a:lnTo>
                  <a:lnTo>
                    <a:pt x="603" y="741"/>
                  </a:lnTo>
                  <a:lnTo>
                    <a:pt x="605" y="748"/>
                  </a:lnTo>
                  <a:lnTo>
                    <a:pt x="607" y="756"/>
                  </a:lnTo>
                  <a:lnTo>
                    <a:pt x="613" y="767"/>
                  </a:lnTo>
                  <a:lnTo>
                    <a:pt x="623" y="778"/>
                  </a:lnTo>
                  <a:lnTo>
                    <a:pt x="633" y="786"/>
                  </a:lnTo>
                  <a:lnTo>
                    <a:pt x="645" y="793"/>
                  </a:lnTo>
                  <a:lnTo>
                    <a:pt x="652" y="795"/>
                  </a:lnTo>
                  <a:lnTo>
                    <a:pt x="658" y="798"/>
                  </a:lnTo>
                  <a:lnTo>
                    <a:pt x="665" y="798"/>
                  </a:lnTo>
                  <a:lnTo>
                    <a:pt x="673" y="799"/>
                  </a:lnTo>
                  <a:lnTo>
                    <a:pt x="724" y="799"/>
                  </a:lnTo>
                  <a:lnTo>
                    <a:pt x="732" y="798"/>
                  </a:lnTo>
                  <a:lnTo>
                    <a:pt x="739" y="798"/>
                  </a:lnTo>
                  <a:lnTo>
                    <a:pt x="746" y="795"/>
                  </a:lnTo>
                  <a:lnTo>
                    <a:pt x="752" y="793"/>
                  </a:lnTo>
                  <a:lnTo>
                    <a:pt x="764" y="786"/>
                  </a:lnTo>
                  <a:lnTo>
                    <a:pt x="774" y="778"/>
                  </a:lnTo>
                  <a:lnTo>
                    <a:pt x="784" y="767"/>
                  </a:lnTo>
                  <a:lnTo>
                    <a:pt x="790" y="756"/>
                  </a:lnTo>
                  <a:lnTo>
                    <a:pt x="793" y="748"/>
                  </a:lnTo>
                  <a:lnTo>
                    <a:pt x="794" y="741"/>
                  </a:lnTo>
                  <a:lnTo>
                    <a:pt x="795" y="734"/>
                  </a:lnTo>
                  <a:lnTo>
                    <a:pt x="795" y="727"/>
                  </a:lnTo>
                  <a:lnTo>
                    <a:pt x="795" y="706"/>
                  </a:lnTo>
                  <a:lnTo>
                    <a:pt x="795" y="705"/>
                  </a:lnTo>
                  <a:lnTo>
                    <a:pt x="795" y="705"/>
                  </a:lnTo>
                  <a:lnTo>
                    <a:pt x="867" y="701"/>
                  </a:lnTo>
                  <a:lnTo>
                    <a:pt x="937" y="695"/>
                  </a:lnTo>
                  <a:lnTo>
                    <a:pt x="1006" y="688"/>
                  </a:lnTo>
                  <a:lnTo>
                    <a:pt x="1070" y="678"/>
                  </a:lnTo>
                  <a:lnTo>
                    <a:pt x="1133" y="669"/>
                  </a:lnTo>
                  <a:lnTo>
                    <a:pt x="1194" y="655"/>
                  </a:lnTo>
                  <a:lnTo>
                    <a:pt x="1250" y="640"/>
                  </a:lnTo>
                  <a:lnTo>
                    <a:pt x="1302" y="625"/>
                  </a:lnTo>
                  <a:lnTo>
                    <a:pt x="1302" y="1042"/>
                  </a:lnTo>
                  <a:lnTo>
                    <a:pt x="1300" y="1046"/>
                  </a:lnTo>
                  <a:lnTo>
                    <a:pt x="1297" y="1050"/>
                  </a:lnTo>
                  <a:lnTo>
                    <a:pt x="1293" y="1054"/>
                  </a:lnTo>
                  <a:lnTo>
                    <a:pt x="1288" y="1054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14377"/>
              <a:endParaRPr lang="en-US" sz="210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5A29C440-4F35-42ED-B16D-FD895891B0ED}"/>
              </a:ext>
            </a:extLst>
          </p:cNvPr>
          <p:cNvGrpSpPr/>
          <p:nvPr/>
        </p:nvGrpSpPr>
        <p:grpSpPr>
          <a:xfrm>
            <a:off x="5384801" y="1914504"/>
            <a:ext cx="3962401" cy="1514496"/>
            <a:chOff x="4038600" y="1435878"/>
            <a:chExt cx="2971801" cy="1135872"/>
          </a:xfrm>
        </p:grpSpPr>
        <p:sp>
          <p:nvSpPr>
            <p:cNvPr id="40" name="Text Placeholder 10">
              <a:extLst>
                <a:ext uri="{FF2B5EF4-FFF2-40B4-BE49-F238E27FC236}">
                  <a16:creationId xmlns:a16="http://schemas.microsoft.com/office/drawing/2014/main" id="{967083E0-210E-4683-B1B9-65177E849579}"/>
                </a:ext>
              </a:extLst>
            </p:cNvPr>
            <p:cNvSpPr txBox="1">
              <a:spLocks/>
            </p:cNvSpPr>
            <p:nvPr/>
          </p:nvSpPr>
          <p:spPr>
            <a:xfrm>
              <a:off x="4038603" y="2077792"/>
              <a:ext cx="2971798" cy="493958"/>
            </a:xfrm>
            <a:prstGeom prst="rect">
              <a:avLst/>
            </a:prstGeom>
          </p:spPr>
          <p:txBody>
            <a:bodyPr anchor="t"/>
            <a:lstStyle>
              <a:lvl1pPr marL="0" indent="0" algn="just" defTabSz="914400" rtl="0" eaLnBrk="1" latinLnBrk="0" hangingPunct="1">
                <a:lnSpc>
                  <a:spcPct val="150000"/>
                </a:lnSpc>
                <a:spcBef>
                  <a:spcPct val="20000"/>
                </a:spcBef>
                <a:buFont typeface="Arial" pitchFamily="34" charset="0"/>
                <a:buNone/>
                <a:defRPr sz="105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itchFamily="34" charset="0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9170">
                <a:lnSpc>
                  <a:spcPct val="130000"/>
                </a:lnSpc>
              </a:pPr>
              <a:endParaRPr lang="en-US" sz="21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Text Placeholder 11">
              <a:extLst>
                <a:ext uri="{FF2B5EF4-FFF2-40B4-BE49-F238E27FC236}">
                  <a16:creationId xmlns:a16="http://schemas.microsoft.com/office/drawing/2014/main" id="{A6895437-30E3-4E2C-8C79-E7F8B1DFA6D0}"/>
                </a:ext>
              </a:extLst>
            </p:cNvPr>
            <p:cNvSpPr txBox="1">
              <a:spLocks/>
            </p:cNvSpPr>
            <p:nvPr/>
          </p:nvSpPr>
          <p:spPr>
            <a:xfrm>
              <a:off x="4038600" y="1871918"/>
              <a:ext cx="2971800" cy="245820"/>
            </a:xfrm>
            <a:prstGeom prst="rect">
              <a:avLst/>
            </a:prstGeom>
          </p:spPr>
          <p:txBody>
            <a:bodyPr anchor="ctr"/>
            <a:lstStyle>
              <a:lvl1pPr marL="0" indent="0" algn="l" defTabSz="914400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 pitchFamily="34" charset="0"/>
                <a:buNone/>
                <a:defRPr sz="1400" b="0" kern="1200">
                  <a:solidFill>
                    <a:schemeClr val="accent4"/>
                  </a:solidFill>
                  <a:latin typeface="Sen" pitchFamily="50" charset="0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9170"/>
              <a:r>
                <a:rPr lang="zh-CN" altLang="en-US" sz="2100" b="1" dirty="0">
                  <a:solidFill>
                    <a:srgbClr val="92D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乐于助人、尊老爱幼 </a:t>
              </a:r>
            </a:p>
          </p:txBody>
        </p:sp>
        <p:grpSp>
          <p:nvGrpSpPr>
            <p:cNvPr id="42" name="Group 35">
              <a:extLst>
                <a:ext uri="{FF2B5EF4-FFF2-40B4-BE49-F238E27FC236}">
                  <a16:creationId xmlns:a16="http://schemas.microsoft.com/office/drawing/2014/main" id="{35F8D861-A363-4F83-AB94-2B07F682D0D7}"/>
                </a:ext>
              </a:extLst>
            </p:cNvPr>
            <p:cNvGrpSpPr/>
            <p:nvPr/>
          </p:nvGrpSpPr>
          <p:grpSpPr>
            <a:xfrm>
              <a:off x="5304024" y="1435878"/>
              <a:ext cx="364754" cy="373873"/>
              <a:chOff x="6057900" y="6111875"/>
              <a:chExt cx="825500" cy="846138"/>
            </a:xfrm>
            <a:solidFill>
              <a:schemeClr val="bg1"/>
            </a:solidFill>
          </p:grpSpPr>
          <p:sp>
            <p:nvSpPr>
              <p:cNvPr id="43" name="Freeform 44">
                <a:extLst>
                  <a:ext uri="{FF2B5EF4-FFF2-40B4-BE49-F238E27FC236}">
                    <a16:creationId xmlns:a16="http://schemas.microsoft.com/office/drawing/2014/main" id="{7FEF7936-0288-4F85-AAEB-04C7C50C033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057900" y="6111875"/>
                <a:ext cx="825500" cy="846138"/>
              </a:xfrm>
              <a:custGeom>
                <a:avLst/>
                <a:gdLst>
                  <a:gd name="T0" fmla="*/ 1337 w 1558"/>
                  <a:gd name="T1" fmla="*/ 29 h 1597"/>
                  <a:gd name="T2" fmla="*/ 1303 w 1558"/>
                  <a:gd name="T3" fmla="*/ 1 h 1597"/>
                  <a:gd name="T4" fmla="*/ 1260 w 1558"/>
                  <a:gd name="T5" fmla="*/ 14 h 1597"/>
                  <a:gd name="T6" fmla="*/ 1246 w 1558"/>
                  <a:gd name="T7" fmla="*/ 74 h 1597"/>
                  <a:gd name="T8" fmla="*/ 990 w 1558"/>
                  <a:gd name="T9" fmla="*/ 21 h 1597"/>
                  <a:gd name="T10" fmla="*/ 950 w 1558"/>
                  <a:gd name="T11" fmla="*/ 0 h 1597"/>
                  <a:gd name="T12" fmla="*/ 910 w 1558"/>
                  <a:gd name="T13" fmla="*/ 21 h 1597"/>
                  <a:gd name="T14" fmla="*/ 655 w 1558"/>
                  <a:gd name="T15" fmla="*/ 74 h 1597"/>
                  <a:gd name="T16" fmla="*/ 641 w 1558"/>
                  <a:gd name="T17" fmla="*/ 14 h 1597"/>
                  <a:gd name="T18" fmla="*/ 598 w 1558"/>
                  <a:gd name="T19" fmla="*/ 1 h 1597"/>
                  <a:gd name="T20" fmla="*/ 564 w 1558"/>
                  <a:gd name="T21" fmla="*/ 29 h 1597"/>
                  <a:gd name="T22" fmla="*/ 313 w 1558"/>
                  <a:gd name="T23" fmla="*/ 47 h 1597"/>
                  <a:gd name="T24" fmla="*/ 292 w 1558"/>
                  <a:gd name="T25" fmla="*/ 8 h 1597"/>
                  <a:gd name="T26" fmla="*/ 246 w 1558"/>
                  <a:gd name="T27" fmla="*/ 4 h 1597"/>
                  <a:gd name="T28" fmla="*/ 218 w 1558"/>
                  <a:gd name="T29" fmla="*/ 38 h 1597"/>
                  <a:gd name="T30" fmla="*/ 98 w 1558"/>
                  <a:gd name="T31" fmla="*/ 75 h 1597"/>
                  <a:gd name="T32" fmla="*/ 45 w 1558"/>
                  <a:gd name="T33" fmla="*/ 102 h 1597"/>
                  <a:gd name="T34" fmla="*/ 10 w 1558"/>
                  <a:gd name="T35" fmla="*/ 150 h 1597"/>
                  <a:gd name="T36" fmla="*/ 0 w 1558"/>
                  <a:gd name="T37" fmla="*/ 377 h 1597"/>
                  <a:gd name="T38" fmla="*/ 13 w 1558"/>
                  <a:gd name="T39" fmla="*/ 432 h 1597"/>
                  <a:gd name="T40" fmla="*/ 76 w 1558"/>
                  <a:gd name="T41" fmla="*/ 492 h 1597"/>
                  <a:gd name="T42" fmla="*/ 86 w 1558"/>
                  <a:gd name="T43" fmla="*/ 1521 h 1597"/>
                  <a:gd name="T44" fmla="*/ 121 w 1558"/>
                  <a:gd name="T45" fmla="*/ 1569 h 1597"/>
                  <a:gd name="T46" fmla="*/ 176 w 1558"/>
                  <a:gd name="T47" fmla="*/ 1594 h 1597"/>
                  <a:gd name="T48" fmla="*/ 1383 w 1558"/>
                  <a:gd name="T49" fmla="*/ 1594 h 1597"/>
                  <a:gd name="T50" fmla="*/ 1436 w 1558"/>
                  <a:gd name="T51" fmla="*/ 1569 h 1597"/>
                  <a:gd name="T52" fmla="*/ 1471 w 1558"/>
                  <a:gd name="T53" fmla="*/ 1521 h 1597"/>
                  <a:gd name="T54" fmla="*/ 1481 w 1558"/>
                  <a:gd name="T55" fmla="*/ 492 h 1597"/>
                  <a:gd name="T56" fmla="*/ 1546 w 1558"/>
                  <a:gd name="T57" fmla="*/ 432 h 1597"/>
                  <a:gd name="T58" fmla="*/ 1558 w 1558"/>
                  <a:gd name="T59" fmla="*/ 377 h 1597"/>
                  <a:gd name="T60" fmla="*/ 1549 w 1558"/>
                  <a:gd name="T61" fmla="*/ 150 h 1597"/>
                  <a:gd name="T62" fmla="*/ 1514 w 1558"/>
                  <a:gd name="T63" fmla="*/ 102 h 1597"/>
                  <a:gd name="T64" fmla="*/ 1459 w 1558"/>
                  <a:gd name="T65" fmla="*/ 75 h 1597"/>
                  <a:gd name="T66" fmla="*/ 97 w 1558"/>
                  <a:gd name="T67" fmla="*/ 186 h 1597"/>
                  <a:gd name="T68" fmla="*/ 118 w 1558"/>
                  <a:gd name="T69" fmla="*/ 169 h 1597"/>
                  <a:gd name="T70" fmla="*/ 220 w 1558"/>
                  <a:gd name="T71" fmla="*/ 209 h 1597"/>
                  <a:gd name="T72" fmla="*/ 255 w 1558"/>
                  <a:gd name="T73" fmla="*/ 237 h 1597"/>
                  <a:gd name="T74" fmla="*/ 299 w 1558"/>
                  <a:gd name="T75" fmla="*/ 224 h 1597"/>
                  <a:gd name="T76" fmla="*/ 313 w 1558"/>
                  <a:gd name="T77" fmla="*/ 169 h 1597"/>
                  <a:gd name="T78" fmla="*/ 568 w 1558"/>
                  <a:gd name="T79" fmla="*/ 217 h 1597"/>
                  <a:gd name="T80" fmla="*/ 607 w 1558"/>
                  <a:gd name="T81" fmla="*/ 238 h 1597"/>
                  <a:gd name="T82" fmla="*/ 647 w 1558"/>
                  <a:gd name="T83" fmla="*/ 217 h 1597"/>
                  <a:gd name="T84" fmla="*/ 903 w 1558"/>
                  <a:gd name="T85" fmla="*/ 169 h 1597"/>
                  <a:gd name="T86" fmla="*/ 916 w 1558"/>
                  <a:gd name="T87" fmla="*/ 224 h 1597"/>
                  <a:gd name="T88" fmla="*/ 960 w 1558"/>
                  <a:gd name="T89" fmla="*/ 237 h 1597"/>
                  <a:gd name="T90" fmla="*/ 995 w 1558"/>
                  <a:gd name="T91" fmla="*/ 209 h 1597"/>
                  <a:gd name="T92" fmla="*/ 1246 w 1558"/>
                  <a:gd name="T93" fmla="*/ 190 h 1597"/>
                  <a:gd name="T94" fmla="*/ 1267 w 1558"/>
                  <a:gd name="T95" fmla="*/ 230 h 1597"/>
                  <a:gd name="T96" fmla="*/ 1312 w 1558"/>
                  <a:gd name="T97" fmla="*/ 234 h 1597"/>
                  <a:gd name="T98" fmla="*/ 1340 w 1558"/>
                  <a:gd name="T99" fmla="*/ 200 h 1597"/>
                  <a:gd name="T100" fmla="*/ 1445 w 1558"/>
                  <a:gd name="T101" fmla="*/ 171 h 1597"/>
                  <a:gd name="T102" fmla="*/ 1462 w 1558"/>
                  <a:gd name="T103" fmla="*/ 192 h 1597"/>
                  <a:gd name="T104" fmla="*/ 1457 w 1558"/>
                  <a:gd name="T105" fmla="*/ 394 h 1597"/>
                  <a:gd name="T106" fmla="*/ 1434 w 1558"/>
                  <a:gd name="T107" fmla="*/ 406 h 1597"/>
                  <a:gd name="T108" fmla="*/ 104 w 1558"/>
                  <a:gd name="T109" fmla="*/ 398 h 1597"/>
                  <a:gd name="T110" fmla="*/ 96 w 1558"/>
                  <a:gd name="T111" fmla="*/ 197 h 1597"/>
                  <a:gd name="T112" fmla="*/ 184 w 1558"/>
                  <a:gd name="T113" fmla="*/ 1496 h 1597"/>
                  <a:gd name="T114" fmla="*/ 171 w 1558"/>
                  <a:gd name="T115" fmla="*/ 1472 h 1597"/>
                  <a:gd name="T116" fmla="*/ 1384 w 1558"/>
                  <a:gd name="T117" fmla="*/ 1484 h 1597"/>
                  <a:gd name="T118" fmla="*/ 1363 w 1558"/>
                  <a:gd name="T119" fmla="*/ 1500 h 15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558" h="1597">
                    <a:moveTo>
                      <a:pt x="1434" y="74"/>
                    </a:moveTo>
                    <a:lnTo>
                      <a:pt x="1341" y="74"/>
                    </a:lnTo>
                    <a:lnTo>
                      <a:pt x="1341" y="47"/>
                    </a:lnTo>
                    <a:lnTo>
                      <a:pt x="1340" y="38"/>
                    </a:lnTo>
                    <a:lnTo>
                      <a:pt x="1337" y="29"/>
                    </a:lnTo>
                    <a:lnTo>
                      <a:pt x="1333" y="21"/>
                    </a:lnTo>
                    <a:lnTo>
                      <a:pt x="1327" y="14"/>
                    </a:lnTo>
                    <a:lnTo>
                      <a:pt x="1320" y="8"/>
                    </a:lnTo>
                    <a:lnTo>
                      <a:pt x="1312" y="4"/>
                    </a:lnTo>
                    <a:lnTo>
                      <a:pt x="1303" y="1"/>
                    </a:lnTo>
                    <a:lnTo>
                      <a:pt x="1293" y="0"/>
                    </a:lnTo>
                    <a:lnTo>
                      <a:pt x="1283" y="1"/>
                    </a:lnTo>
                    <a:lnTo>
                      <a:pt x="1275" y="4"/>
                    </a:lnTo>
                    <a:lnTo>
                      <a:pt x="1267" y="8"/>
                    </a:lnTo>
                    <a:lnTo>
                      <a:pt x="1260" y="14"/>
                    </a:lnTo>
                    <a:lnTo>
                      <a:pt x="1254" y="21"/>
                    </a:lnTo>
                    <a:lnTo>
                      <a:pt x="1250" y="29"/>
                    </a:lnTo>
                    <a:lnTo>
                      <a:pt x="1247" y="38"/>
                    </a:lnTo>
                    <a:lnTo>
                      <a:pt x="1246" y="47"/>
                    </a:lnTo>
                    <a:lnTo>
                      <a:pt x="1246" y="74"/>
                    </a:lnTo>
                    <a:lnTo>
                      <a:pt x="997" y="74"/>
                    </a:lnTo>
                    <a:lnTo>
                      <a:pt x="997" y="47"/>
                    </a:lnTo>
                    <a:lnTo>
                      <a:pt x="997" y="38"/>
                    </a:lnTo>
                    <a:lnTo>
                      <a:pt x="995" y="29"/>
                    </a:lnTo>
                    <a:lnTo>
                      <a:pt x="990" y="21"/>
                    </a:lnTo>
                    <a:lnTo>
                      <a:pt x="983" y="14"/>
                    </a:lnTo>
                    <a:lnTo>
                      <a:pt x="976" y="8"/>
                    </a:lnTo>
                    <a:lnTo>
                      <a:pt x="969" y="4"/>
                    </a:lnTo>
                    <a:lnTo>
                      <a:pt x="960" y="1"/>
                    </a:lnTo>
                    <a:lnTo>
                      <a:pt x="950" y="0"/>
                    </a:lnTo>
                    <a:lnTo>
                      <a:pt x="941" y="1"/>
                    </a:lnTo>
                    <a:lnTo>
                      <a:pt x="931" y="4"/>
                    </a:lnTo>
                    <a:lnTo>
                      <a:pt x="924" y="8"/>
                    </a:lnTo>
                    <a:lnTo>
                      <a:pt x="916" y="14"/>
                    </a:lnTo>
                    <a:lnTo>
                      <a:pt x="910" y="21"/>
                    </a:lnTo>
                    <a:lnTo>
                      <a:pt x="906" y="29"/>
                    </a:lnTo>
                    <a:lnTo>
                      <a:pt x="903" y="38"/>
                    </a:lnTo>
                    <a:lnTo>
                      <a:pt x="903" y="47"/>
                    </a:lnTo>
                    <a:lnTo>
                      <a:pt x="903" y="74"/>
                    </a:lnTo>
                    <a:lnTo>
                      <a:pt x="655" y="74"/>
                    </a:lnTo>
                    <a:lnTo>
                      <a:pt x="655" y="47"/>
                    </a:lnTo>
                    <a:lnTo>
                      <a:pt x="654" y="38"/>
                    </a:lnTo>
                    <a:lnTo>
                      <a:pt x="651" y="29"/>
                    </a:lnTo>
                    <a:lnTo>
                      <a:pt x="647" y="21"/>
                    </a:lnTo>
                    <a:lnTo>
                      <a:pt x="641" y="14"/>
                    </a:lnTo>
                    <a:lnTo>
                      <a:pt x="634" y="8"/>
                    </a:lnTo>
                    <a:lnTo>
                      <a:pt x="626" y="4"/>
                    </a:lnTo>
                    <a:lnTo>
                      <a:pt x="617" y="1"/>
                    </a:lnTo>
                    <a:lnTo>
                      <a:pt x="607" y="0"/>
                    </a:lnTo>
                    <a:lnTo>
                      <a:pt x="598" y="1"/>
                    </a:lnTo>
                    <a:lnTo>
                      <a:pt x="589" y="4"/>
                    </a:lnTo>
                    <a:lnTo>
                      <a:pt x="581" y="8"/>
                    </a:lnTo>
                    <a:lnTo>
                      <a:pt x="574" y="14"/>
                    </a:lnTo>
                    <a:lnTo>
                      <a:pt x="568" y="21"/>
                    </a:lnTo>
                    <a:lnTo>
                      <a:pt x="564" y="29"/>
                    </a:lnTo>
                    <a:lnTo>
                      <a:pt x="561" y="38"/>
                    </a:lnTo>
                    <a:lnTo>
                      <a:pt x="560" y="47"/>
                    </a:lnTo>
                    <a:lnTo>
                      <a:pt x="560" y="74"/>
                    </a:lnTo>
                    <a:lnTo>
                      <a:pt x="313" y="74"/>
                    </a:lnTo>
                    <a:lnTo>
                      <a:pt x="313" y="47"/>
                    </a:lnTo>
                    <a:lnTo>
                      <a:pt x="312" y="38"/>
                    </a:lnTo>
                    <a:lnTo>
                      <a:pt x="309" y="29"/>
                    </a:lnTo>
                    <a:lnTo>
                      <a:pt x="305" y="21"/>
                    </a:lnTo>
                    <a:lnTo>
                      <a:pt x="299" y="14"/>
                    </a:lnTo>
                    <a:lnTo>
                      <a:pt x="292" y="8"/>
                    </a:lnTo>
                    <a:lnTo>
                      <a:pt x="284" y="4"/>
                    </a:lnTo>
                    <a:lnTo>
                      <a:pt x="275" y="1"/>
                    </a:lnTo>
                    <a:lnTo>
                      <a:pt x="265" y="0"/>
                    </a:lnTo>
                    <a:lnTo>
                      <a:pt x="255" y="1"/>
                    </a:lnTo>
                    <a:lnTo>
                      <a:pt x="246" y="4"/>
                    </a:lnTo>
                    <a:lnTo>
                      <a:pt x="239" y="8"/>
                    </a:lnTo>
                    <a:lnTo>
                      <a:pt x="232" y="14"/>
                    </a:lnTo>
                    <a:lnTo>
                      <a:pt x="226" y="21"/>
                    </a:lnTo>
                    <a:lnTo>
                      <a:pt x="220" y="29"/>
                    </a:lnTo>
                    <a:lnTo>
                      <a:pt x="218" y="38"/>
                    </a:lnTo>
                    <a:lnTo>
                      <a:pt x="218" y="47"/>
                    </a:lnTo>
                    <a:lnTo>
                      <a:pt x="218" y="74"/>
                    </a:lnTo>
                    <a:lnTo>
                      <a:pt x="124" y="74"/>
                    </a:lnTo>
                    <a:lnTo>
                      <a:pt x="111" y="74"/>
                    </a:lnTo>
                    <a:lnTo>
                      <a:pt x="98" y="75"/>
                    </a:lnTo>
                    <a:lnTo>
                      <a:pt x="87" y="80"/>
                    </a:lnTo>
                    <a:lnTo>
                      <a:pt x="76" y="84"/>
                    </a:lnTo>
                    <a:lnTo>
                      <a:pt x="65" y="88"/>
                    </a:lnTo>
                    <a:lnTo>
                      <a:pt x="55" y="95"/>
                    </a:lnTo>
                    <a:lnTo>
                      <a:pt x="45" y="102"/>
                    </a:lnTo>
                    <a:lnTo>
                      <a:pt x="37" y="110"/>
                    </a:lnTo>
                    <a:lnTo>
                      <a:pt x="28" y="119"/>
                    </a:lnTo>
                    <a:lnTo>
                      <a:pt x="21" y="129"/>
                    </a:lnTo>
                    <a:lnTo>
                      <a:pt x="16" y="139"/>
                    </a:lnTo>
                    <a:lnTo>
                      <a:pt x="10" y="150"/>
                    </a:lnTo>
                    <a:lnTo>
                      <a:pt x="6" y="161"/>
                    </a:lnTo>
                    <a:lnTo>
                      <a:pt x="3" y="172"/>
                    </a:lnTo>
                    <a:lnTo>
                      <a:pt x="0" y="185"/>
                    </a:lnTo>
                    <a:lnTo>
                      <a:pt x="0" y="197"/>
                    </a:lnTo>
                    <a:lnTo>
                      <a:pt x="0" y="377"/>
                    </a:lnTo>
                    <a:lnTo>
                      <a:pt x="0" y="387"/>
                    </a:lnTo>
                    <a:lnTo>
                      <a:pt x="2" y="397"/>
                    </a:lnTo>
                    <a:lnTo>
                      <a:pt x="3" y="405"/>
                    </a:lnTo>
                    <a:lnTo>
                      <a:pt x="6" y="415"/>
                    </a:lnTo>
                    <a:lnTo>
                      <a:pt x="13" y="432"/>
                    </a:lnTo>
                    <a:lnTo>
                      <a:pt x="21" y="447"/>
                    </a:lnTo>
                    <a:lnTo>
                      <a:pt x="32" y="461"/>
                    </a:lnTo>
                    <a:lnTo>
                      <a:pt x="45" y="474"/>
                    </a:lnTo>
                    <a:lnTo>
                      <a:pt x="61" y="484"/>
                    </a:lnTo>
                    <a:lnTo>
                      <a:pt x="76" y="492"/>
                    </a:lnTo>
                    <a:lnTo>
                      <a:pt x="76" y="1472"/>
                    </a:lnTo>
                    <a:lnTo>
                      <a:pt x="77" y="1485"/>
                    </a:lnTo>
                    <a:lnTo>
                      <a:pt x="79" y="1498"/>
                    </a:lnTo>
                    <a:lnTo>
                      <a:pt x="82" y="1510"/>
                    </a:lnTo>
                    <a:lnTo>
                      <a:pt x="86" y="1521"/>
                    </a:lnTo>
                    <a:lnTo>
                      <a:pt x="91" y="1533"/>
                    </a:lnTo>
                    <a:lnTo>
                      <a:pt x="97" y="1542"/>
                    </a:lnTo>
                    <a:lnTo>
                      <a:pt x="104" y="1552"/>
                    </a:lnTo>
                    <a:lnTo>
                      <a:pt x="112" y="1561"/>
                    </a:lnTo>
                    <a:lnTo>
                      <a:pt x="121" y="1569"/>
                    </a:lnTo>
                    <a:lnTo>
                      <a:pt x="131" y="1576"/>
                    </a:lnTo>
                    <a:lnTo>
                      <a:pt x="140" y="1582"/>
                    </a:lnTo>
                    <a:lnTo>
                      <a:pt x="152" y="1587"/>
                    </a:lnTo>
                    <a:lnTo>
                      <a:pt x="163" y="1592"/>
                    </a:lnTo>
                    <a:lnTo>
                      <a:pt x="176" y="1594"/>
                    </a:lnTo>
                    <a:lnTo>
                      <a:pt x="187" y="1596"/>
                    </a:lnTo>
                    <a:lnTo>
                      <a:pt x="199" y="1597"/>
                    </a:lnTo>
                    <a:lnTo>
                      <a:pt x="1358" y="1597"/>
                    </a:lnTo>
                    <a:lnTo>
                      <a:pt x="1370" y="1596"/>
                    </a:lnTo>
                    <a:lnTo>
                      <a:pt x="1383" y="1594"/>
                    </a:lnTo>
                    <a:lnTo>
                      <a:pt x="1394" y="1592"/>
                    </a:lnTo>
                    <a:lnTo>
                      <a:pt x="1406" y="1587"/>
                    </a:lnTo>
                    <a:lnTo>
                      <a:pt x="1417" y="1582"/>
                    </a:lnTo>
                    <a:lnTo>
                      <a:pt x="1427" y="1576"/>
                    </a:lnTo>
                    <a:lnTo>
                      <a:pt x="1436" y="1569"/>
                    </a:lnTo>
                    <a:lnTo>
                      <a:pt x="1445" y="1561"/>
                    </a:lnTo>
                    <a:lnTo>
                      <a:pt x="1453" y="1552"/>
                    </a:lnTo>
                    <a:lnTo>
                      <a:pt x="1460" y="1542"/>
                    </a:lnTo>
                    <a:lnTo>
                      <a:pt x="1467" y="1533"/>
                    </a:lnTo>
                    <a:lnTo>
                      <a:pt x="1471" y="1521"/>
                    </a:lnTo>
                    <a:lnTo>
                      <a:pt x="1476" y="1510"/>
                    </a:lnTo>
                    <a:lnTo>
                      <a:pt x="1480" y="1498"/>
                    </a:lnTo>
                    <a:lnTo>
                      <a:pt x="1481" y="1485"/>
                    </a:lnTo>
                    <a:lnTo>
                      <a:pt x="1481" y="1472"/>
                    </a:lnTo>
                    <a:lnTo>
                      <a:pt x="1481" y="492"/>
                    </a:lnTo>
                    <a:lnTo>
                      <a:pt x="1498" y="484"/>
                    </a:lnTo>
                    <a:lnTo>
                      <a:pt x="1512" y="474"/>
                    </a:lnTo>
                    <a:lnTo>
                      <a:pt x="1526" y="461"/>
                    </a:lnTo>
                    <a:lnTo>
                      <a:pt x="1536" y="447"/>
                    </a:lnTo>
                    <a:lnTo>
                      <a:pt x="1546" y="432"/>
                    </a:lnTo>
                    <a:lnTo>
                      <a:pt x="1553" y="415"/>
                    </a:lnTo>
                    <a:lnTo>
                      <a:pt x="1554" y="405"/>
                    </a:lnTo>
                    <a:lnTo>
                      <a:pt x="1557" y="397"/>
                    </a:lnTo>
                    <a:lnTo>
                      <a:pt x="1557" y="387"/>
                    </a:lnTo>
                    <a:lnTo>
                      <a:pt x="1558" y="377"/>
                    </a:lnTo>
                    <a:lnTo>
                      <a:pt x="1558" y="197"/>
                    </a:lnTo>
                    <a:lnTo>
                      <a:pt x="1557" y="185"/>
                    </a:lnTo>
                    <a:lnTo>
                      <a:pt x="1556" y="172"/>
                    </a:lnTo>
                    <a:lnTo>
                      <a:pt x="1553" y="161"/>
                    </a:lnTo>
                    <a:lnTo>
                      <a:pt x="1549" y="150"/>
                    </a:lnTo>
                    <a:lnTo>
                      <a:pt x="1543" y="139"/>
                    </a:lnTo>
                    <a:lnTo>
                      <a:pt x="1537" y="129"/>
                    </a:lnTo>
                    <a:lnTo>
                      <a:pt x="1529" y="119"/>
                    </a:lnTo>
                    <a:lnTo>
                      <a:pt x="1522" y="110"/>
                    </a:lnTo>
                    <a:lnTo>
                      <a:pt x="1514" y="102"/>
                    </a:lnTo>
                    <a:lnTo>
                      <a:pt x="1504" y="95"/>
                    </a:lnTo>
                    <a:lnTo>
                      <a:pt x="1492" y="88"/>
                    </a:lnTo>
                    <a:lnTo>
                      <a:pt x="1483" y="84"/>
                    </a:lnTo>
                    <a:lnTo>
                      <a:pt x="1471" y="80"/>
                    </a:lnTo>
                    <a:lnTo>
                      <a:pt x="1459" y="75"/>
                    </a:lnTo>
                    <a:lnTo>
                      <a:pt x="1446" y="74"/>
                    </a:lnTo>
                    <a:lnTo>
                      <a:pt x="1434" y="74"/>
                    </a:lnTo>
                    <a:close/>
                    <a:moveTo>
                      <a:pt x="96" y="197"/>
                    </a:moveTo>
                    <a:lnTo>
                      <a:pt x="96" y="192"/>
                    </a:lnTo>
                    <a:lnTo>
                      <a:pt x="97" y="186"/>
                    </a:lnTo>
                    <a:lnTo>
                      <a:pt x="100" y="182"/>
                    </a:lnTo>
                    <a:lnTo>
                      <a:pt x="104" y="178"/>
                    </a:lnTo>
                    <a:lnTo>
                      <a:pt x="108" y="174"/>
                    </a:lnTo>
                    <a:lnTo>
                      <a:pt x="112" y="171"/>
                    </a:lnTo>
                    <a:lnTo>
                      <a:pt x="118" y="169"/>
                    </a:lnTo>
                    <a:lnTo>
                      <a:pt x="124" y="169"/>
                    </a:lnTo>
                    <a:lnTo>
                      <a:pt x="218" y="169"/>
                    </a:lnTo>
                    <a:lnTo>
                      <a:pt x="218" y="190"/>
                    </a:lnTo>
                    <a:lnTo>
                      <a:pt x="218" y="200"/>
                    </a:lnTo>
                    <a:lnTo>
                      <a:pt x="220" y="209"/>
                    </a:lnTo>
                    <a:lnTo>
                      <a:pt x="226" y="217"/>
                    </a:lnTo>
                    <a:lnTo>
                      <a:pt x="232" y="224"/>
                    </a:lnTo>
                    <a:lnTo>
                      <a:pt x="239" y="230"/>
                    </a:lnTo>
                    <a:lnTo>
                      <a:pt x="246" y="234"/>
                    </a:lnTo>
                    <a:lnTo>
                      <a:pt x="255" y="237"/>
                    </a:lnTo>
                    <a:lnTo>
                      <a:pt x="265" y="238"/>
                    </a:lnTo>
                    <a:lnTo>
                      <a:pt x="275" y="237"/>
                    </a:lnTo>
                    <a:lnTo>
                      <a:pt x="284" y="234"/>
                    </a:lnTo>
                    <a:lnTo>
                      <a:pt x="292" y="230"/>
                    </a:lnTo>
                    <a:lnTo>
                      <a:pt x="299" y="224"/>
                    </a:lnTo>
                    <a:lnTo>
                      <a:pt x="305" y="217"/>
                    </a:lnTo>
                    <a:lnTo>
                      <a:pt x="309" y="209"/>
                    </a:lnTo>
                    <a:lnTo>
                      <a:pt x="312" y="200"/>
                    </a:lnTo>
                    <a:lnTo>
                      <a:pt x="313" y="190"/>
                    </a:lnTo>
                    <a:lnTo>
                      <a:pt x="313" y="169"/>
                    </a:lnTo>
                    <a:lnTo>
                      <a:pt x="560" y="169"/>
                    </a:lnTo>
                    <a:lnTo>
                      <a:pt x="560" y="190"/>
                    </a:lnTo>
                    <a:lnTo>
                      <a:pt x="561" y="200"/>
                    </a:lnTo>
                    <a:lnTo>
                      <a:pt x="564" y="209"/>
                    </a:lnTo>
                    <a:lnTo>
                      <a:pt x="568" y="217"/>
                    </a:lnTo>
                    <a:lnTo>
                      <a:pt x="574" y="224"/>
                    </a:lnTo>
                    <a:lnTo>
                      <a:pt x="581" y="230"/>
                    </a:lnTo>
                    <a:lnTo>
                      <a:pt x="589" y="234"/>
                    </a:lnTo>
                    <a:lnTo>
                      <a:pt x="598" y="237"/>
                    </a:lnTo>
                    <a:lnTo>
                      <a:pt x="607" y="238"/>
                    </a:lnTo>
                    <a:lnTo>
                      <a:pt x="617" y="237"/>
                    </a:lnTo>
                    <a:lnTo>
                      <a:pt x="626" y="234"/>
                    </a:lnTo>
                    <a:lnTo>
                      <a:pt x="634" y="230"/>
                    </a:lnTo>
                    <a:lnTo>
                      <a:pt x="641" y="224"/>
                    </a:lnTo>
                    <a:lnTo>
                      <a:pt x="647" y="217"/>
                    </a:lnTo>
                    <a:lnTo>
                      <a:pt x="651" y="209"/>
                    </a:lnTo>
                    <a:lnTo>
                      <a:pt x="654" y="200"/>
                    </a:lnTo>
                    <a:lnTo>
                      <a:pt x="655" y="190"/>
                    </a:lnTo>
                    <a:lnTo>
                      <a:pt x="655" y="169"/>
                    </a:lnTo>
                    <a:lnTo>
                      <a:pt x="903" y="169"/>
                    </a:lnTo>
                    <a:lnTo>
                      <a:pt x="903" y="190"/>
                    </a:lnTo>
                    <a:lnTo>
                      <a:pt x="903" y="200"/>
                    </a:lnTo>
                    <a:lnTo>
                      <a:pt x="906" y="209"/>
                    </a:lnTo>
                    <a:lnTo>
                      <a:pt x="910" y="217"/>
                    </a:lnTo>
                    <a:lnTo>
                      <a:pt x="916" y="224"/>
                    </a:lnTo>
                    <a:lnTo>
                      <a:pt x="924" y="230"/>
                    </a:lnTo>
                    <a:lnTo>
                      <a:pt x="931" y="234"/>
                    </a:lnTo>
                    <a:lnTo>
                      <a:pt x="941" y="237"/>
                    </a:lnTo>
                    <a:lnTo>
                      <a:pt x="950" y="238"/>
                    </a:lnTo>
                    <a:lnTo>
                      <a:pt x="960" y="237"/>
                    </a:lnTo>
                    <a:lnTo>
                      <a:pt x="969" y="234"/>
                    </a:lnTo>
                    <a:lnTo>
                      <a:pt x="976" y="230"/>
                    </a:lnTo>
                    <a:lnTo>
                      <a:pt x="983" y="224"/>
                    </a:lnTo>
                    <a:lnTo>
                      <a:pt x="990" y="217"/>
                    </a:lnTo>
                    <a:lnTo>
                      <a:pt x="995" y="209"/>
                    </a:lnTo>
                    <a:lnTo>
                      <a:pt x="997" y="200"/>
                    </a:lnTo>
                    <a:lnTo>
                      <a:pt x="997" y="190"/>
                    </a:lnTo>
                    <a:lnTo>
                      <a:pt x="997" y="169"/>
                    </a:lnTo>
                    <a:lnTo>
                      <a:pt x="1246" y="169"/>
                    </a:lnTo>
                    <a:lnTo>
                      <a:pt x="1246" y="190"/>
                    </a:lnTo>
                    <a:lnTo>
                      <a:pt x="1247" y="200"/>
                    </a:lnTo>
                    <a:lnTo>
                      <a:pt x="1250" y="209"/>
                    </a:lnTo>
                    <a:lnTo>
                      <a:pt x="1254" y="217"/>
                    </a:lnTo>
                    <a:lnTo>
                      <a:pt x="1260" y="224"/>
                    </a:lnTo>
                    <a:lnTo>
                      <a:pt x="1267" y="230"/>
                    </a:lnTo>
                    <a:lnTo>
                      <a:pt x="1275" y="234"/>
                    </a:lnTo>
                    <a:lnTo>
                      <a:pt x="1283" y="237"/>
                    </a:lnTo>
                    <a:lnTo>
                      <a:pt x="1293" y="238"/>
                    </a:lnTo>
                    <a:lnTo>
                      <a:pt x="1303" y="237"/>
                    </a:lnTo>
                    <a:lnTo>
                      <a:pt x="1312" y="234"/>
                    </a:lnTo>
                    <a:lnTo>
                      <a:pt x="1320" y="230"/>
                    </a:lnTo>
                    <a:lnTo>
                      <a:pt x="1327" y="224"/>
                    </a:lnTo>
                    <a:lnTo>
                      <a:pt x="1333" y="217"/>
                    </a:lnTo>
                    <a:lnTo>
                      <a:pt x="1337" y="209"/>
                    </a:lnTo>
                    <a:lnTo>
                      <a:pt x="1340" y="200"/>
                    </a:lnTo>
                    <a:lnTo>
                      <a:pt x="1341" y="190"/>
                    </a:lnTo>
                    <a:lnTo>
                      <a:pt x="1341" y="169"/>
                    </a:lnTo>
                    <a:lnTo>
                      <a:pt x="1434" y="169"/>
                    </a:lnTo>
                    <a:lnTo>
                      <a:pt x="1441" y="169"/>
                    </a:lnTo>
                    <a:lnTo>
                      <a:pt x="1445" y="171"/>
                    </a:lnTo>
                    <a:lnTo>
                      <a:pt x="1450" y="174"/>
                    </a:lnTo>
                    <a:lnTo>
                      <a:pt x="1455" y="178"/>
                    </a:lnTo>
                    <a:lnTo>
                      <a:pt x="1457" y="182"/>
                    </a:lnTo>
                    <a:lnTo>
                      <a:pt x="1460" y="186"/>
                    </a:lnTo>
                    <a:lnTo>
                      <a:pt x="1462" y="192"/>
                    </a:lnTo>
                    <a:lnTo>
                      <a:pt x="1463" y="197"/>
                    </a:lnTo>
                    <a:lnTo>
                      <a:pt x="1463" y="377"/>
                    </a:lnTo>
                    <a:lnTo>
                      <a:pt x="1462" y="383"/>
                    </a:lnTo>
                    <a:lnTo>
                      <a:pt x="1460" y="388"/>
                    </a:lnTo>
                    <a:lnTo>
                      <a:pt x="1457" y="394"/>
                    </a:lnTo>
                    <a:lnTo>
                      <a:pt x="1455" y="398"/>
                    </a:lnTo>
                    <a:lnTo>
                      <a:pt x="1450" y="401"/>
                    </a:lnTo>
                    <a:lnTo>
                      <a:pt x="1445" y="404"/>
                    </a:lnTo>
                    <a:lnTo>
                      <a:pt x="1441" y="405"/>
                    </a:lnTo>
                    <a:lnTo>
                      <a:pt x="1434" y="406"/>
                    </a:lnTo>
                    <a:lnTo>
                      <a:pt x="124" y="406"/>
                    </a:lnTo>
                    <a:lnTo>
                      <a:pt x="118" y="405"/>
                    </a:lnTo>
                    <a:lnTo>
                      <a:pt x="112" y="404"/>
                    </a:lnTo>
                    <a:lnTo>
                      <a:pt x="108" y="401"/>
                    </a:lnTo>
                    <a:lnTo>
                      <a:pt x="104" y="398"/>
                    </a:lnTo>
                    <a:lnTo>
                      <a:pt x="100" y="394"/>
                    </a:lnTo>
                    <a:lnTo>
                      <a:pt x="97" y="388"/>
                    </a:lnTo>
                    <a:lnTo>
                      <a:pt x="96" y="383"/>
                    </a:lnTo>
                    <a:lnTo>
                      <a:pt x="96" y="377"/>
                    </a:lnTo>
                    <a:lnTo>
                      <a:pt x="96" y="197"/>
                    </a:lnTo>
                    <a:close/>
                    <a:moveTo>
                      <a:pt x="1358" y="1502"/>
                    </a:moveTo>
                    <a:lnTo>
                      <a:pt x="199" y="1502"/>
                    </a:lnTo>
                    <a:lnTo>
                      <a:pt x="194" y="1500"/>
                    </a:lnTo>
                    <a:lnTo>
                      <a:pt x="190" y="1499"/>
                    </a:lnTo>
                    <a:lnTo>
                      <a:pt x="184" y="1496"/>
                    </a:lnTo>
                    <a:lnTo>
                      <a:pt x="180" y="1493"/>
                    </a:lnTo>
                    <a:lnTo>
                      <a:pt x="177" y="1489"/>
                    </a:lnTo>
                    <a:lnTo>
                      <a:pt x="174" y="1484"/>
                    </a:lnTo>
                    <a:lnTo>
                      <a:pt x="173" y="1479"/>
                    </a:lnTo>
                    <a:lnTo>
                      <a:pt x="171" y="1472"/>
                    </a:lnTo>
                    <a:lnTo>
                      <a:pt x="171" y="502"/>
                    </a:lnTo>
                    <a:lnTo>
                      <a:pt x="1386" y="502"/>
                    </a:lnTo>
                    <a:lnTo>
                      <a:pt x="1386" y="1472"/>
                    </a:lnTo>
                    <a:lnTo>
                      <a:pt x="1386" y="1479"/>
                    </a:lnTo>
                    <a:lnTo>
                      <a:pt x="1384" y="1484"/>
                    </a:lnTo>
                    <a:lnTo>
                      <a:pt x="1382" y="1489"/>
                    </a:lnTo>
                    <a:lnTo>
                      <a:pt x="1377" y="1493"/>
                    </a:lnTo>
                    <a:lnTo>
                      <a:pt x="1373" y="1496"/>
                    </a:lnTo>
                    <a:lnTo>
                      <a:pt x="1369" y="1499"/>
                    </a:lnTo>
                    <a:lnTo>
                      <a:pt x="1363" y="1500"/>
                    </a:lnTo>
                    <a:lnTo>
                      <a:pt x="1358" y="1502"/>
                    </a:lnTo>
                    <a:close/>
                  </a:path>
                </a:pathLst>
              </a:custGeom>
              <a:solidFill>
                <a:srgbClr val="92D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/>
                <a:endParaRPr lang="en-US" sz="2100">
                  <a:solidFill>
                    <a:srgbClr val="92D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4" name="Freeform 45">
                <a:extLst>
                  <a:ext uri="{FF2B5EF4-FFF2-40B4-BE49-F238E27FC236}">
                    <a16:creationId xmlns:a16="http://schemas.microsoft.com/office/drawing/2014/main" id="{1C509700-53E3-41C9-BF83-750DC80961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61113" y="6464300"/>
                <a:ext cx="220663" cy="312738"/>
              </a:xfrm>
              <a:custGeom>
                <a:avLst/>
                <a:gdLst>
                  <a:gd name="T0" fmla="*/ 379 w 417"/>
                  <a:gd name="T1" fmla="*/ 94 h 590"/>
                  <a:gd name="T2" fmla="*/ 396 w 417"/>
                  <a:gd name="T3" fmla="*/ 87 h 590"/>
                  <a:gd name="T4" fmla="*/ 408 w 417"/>
                  <a:gd name="T5" fmla="*/ 74 h 590"/>
                  <a:gd name="T6" fmla="*/ 415 w 417"/>
                  <a:gd name="T7" fmla="*/ 57 h 590"/>
                  <a:gd name="T8" fmla="*/ 415 w 417"/>
                  <a:gd name="T9" fmla="*/ 38 h 590"/>
                  <a:gd name="T10" fmla="*/ 408 w 417"/>
                  <a:gd name="T11" fmla="*/ 21 h 590"/>
                  <a:gd name="T12" fmla="*/ 396 w 417"/>
                  <a:gd name="T13" fmla="*/ 8 h 590"/>
                  <a:gd name="T14" fmla="*/ 379 w 417"/>
                  <a:gd name="T15" fmla="*/ 1 h 590"/>
                  <a:gd name="T16" fmla="*/ 48 w 417"/>
                  <a:gd name="T17" fmla="*/ 0 h 590"/>
                  <a:gd name="T18" fmla="*/ 28 w 417"/>
                  <a:gd name="T19" fmla="*/ 4 h 590"/>
                  <a:gd name="T20" fmla="*/ 14 w 417"/>
                  <a:gd name="T21" fmla="*/ 14 h 590"/>
                  <a:gd name="T22" fmla="*/ 3 w 417"/>
                  <a:gd name="T23" fmla="*/ 29 h 590"/>
                  <a:gd name="T24" fmla="*/ 0 w 417"/>
                  <a:gd name="T25" fmla="*/ 48 h 590"/>
                  <a:gd name="T26" fmla="*/ 0 w 417"/>
                  <a:gd name="T27" fmla="*/ 292 h 590"/>
                  <a:gd name="T28" fmla="*/ 8 w 417"/>
                  <a:gd name="T29" fmla="*/ 308 h 590"/>
                  <a:gd name="T30" fmla="*/ 21 w 417"/>
                  <a:gd name="T31" fmla="*/ 321 h 590"/>
                  <a:gd name="T32" fmla="*/ 38 w 417"/>
                  <a:gd name="T33" fmla="*/ 328 h 590"/>
                  <a:gd name="T34" fmla="*/ 321 w 417"/>
                  <a:gd name="T35" fmla="*/ 329 h 590"/>
                  <a:gd name="T36" fmla="*/ 48 w 417"/>
                  <a:gd name="T37" fmla="*/ 495 h 590"/>
                  <a:gd name="T38" fmla="*/ 28 w 417"/>
                  <a:gd name="T39" fmla="*/ 499 h 590"/>
                  <a:gd name="T40" fmla="*/ 14 w 417"/>
                  <a:gd name="T41" fmla="*/ 509 h 590"/>
                  <a:gd name="T42" fmla="*/ 3 w 417"/>
                  <a:gd name="T43" fmla="*/ 524 h 590"/>
                  <a:gd name="T44" fmla="*/ 0 w 417"/>
                  <a:gd name="T45" fmla="*/ 543 h 590"/>
                  <a:gd name="T46" fmla="*/ 3 w 417"/>
                  <a:gd name="T47" fmla="*/ 561 h 590"/>
                  <a:gd name="T48" fmla="*/ 14 w 417"/>
                  <a:gd name="T49" fmla="*/ 576 h 590"/>
                  <a:gd name="T50" fmla="*/ 28 w 417"/>
                  <a:gd name="T51" fmla="*/ 586 h 590"/>
                  <a:gd name="T52" fmla="*/ 48 w 417"/>
                  <a:gd name="T53" fmla="*/ 590 h 590"/>
                  <a:gd name="T54" fmla="*/ 379 w 417"/>
                  <a:gd name="T55" fmla="*/ 589 h 590"/>
                  <a:gd name="T56" fmla="*/ 396 w 417"/>
                  <a:gd name="T57" fmla="*/ 582 h 590"/>
                  <a:gd name="T58" fmla="*/ 408 w 417"/>
                  <a:gd name="T59" fmla="*/ 569 h 590"/>
                  <a:gd name="T60" fmla="*/ 415 w 417"/>
                  <a:gd name="T61" fmla="*/ 552 h 590"/>
                  <a:gd name="T62" fmla="*/ 417 w 417"/>
                  <a:gd name="T63" fmla="*/ 282 h 590"/>
                  <a:gd name="T64" fmla="*/ 412 w 417"/>
                  <a:gd name="T65" fmla="*/ 264 h 590"/>
                  <a:gd name="T66" fmla="*/ 403 w 417"/>
                  <a:gd name="T67" fmla="*/ 248 h 590"/>
                  <a:gd name="T68" fmla="*/ 387 w 417"/>
                  <a:gd name="T69" fmla="*/ 238 h 590"/>
                  <a:gd name="T70" fmla="*/ 369 w 417"/>
                  <a:gd name="T71" fmla="*/ 234 h 590"/>
                  <a:gd name="T72" fmla="*/ 95 w 417"/>
                  <a:gd name="T73" fmla="*/ 95 h 5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17" h="590">
                    <a:moveTo>
                      <a:pt x="369" y="95"/>
                    </a:moveTo>
                    <a:lnTo>
                      <a:pt x="379" y="94"/>
                    </a:lnTo>
                    <a:lnTo>
                      <a:pt x="387" y="91"/>
                    </a:lnTo>
                    <a:lnTo>
                      <a:pt x="396" y="87"/>
                    </a:lnTo>
                    <a:lnTo>
                      <a:pt x="403" y="81"/>
                    </a:lnTo>
                    <a:lnTo>
                      <a:pt x="408" y="74"/>
                    </a:lnTo>
                    <a:lnTo>
                      <a:pt x="412" y="66"/>
                    </a:lnTo>
                    <a:lnTo>
                      <a:pt x="415" y="57"/>
                    </a:lnTo>
                    <a:lnTo>
                      <a:pt x="417" y="48"/>
                    </a:lnTo>
                    <a:lnTo>
                      <a:pt x="415" y="38"/>
                    </a:lnTo>
                    <a:lnTo>
                      <a:pt x="412" y="29"/>
                    </a:lnTo>
                    <a:lnTo>
                      <a:pt x="408" y="21"/>
                    </a:lnTo>
                    <a:lnTo>
                      <a:pt x="403" y="14"/>
                    </a:lnTo>
                    <a:lnTo>
                      <a:pt x="396" y="8"/>
                    </a:lnTo>
                    <a:lnTo>
                      <a:pt x="387" y="4"/>
                    </a:lnTo>
                    <a:lnTo>
                      <a:pt x="379" y="1"/>
                    </a:lnTo>
                    <a:lnTo>
                      <a:pt x="369" y="0"/>
                    </a:lnTo>
                    <a:lnTo>
                      <a:pt x="48" y="0"/>
                    </a:lnTo>
                    <a:lnTo>
                      <a:pt x="38" y="1"/>
                    </a:lnTo>
                    <a:lnTo>
                      <a:pt x="28" y="4"/>
                    </a:lnTo>
                    <a:lnTo>
                      <a:pt x="21" y="8"/>
                    </a:lnTo>
                    <a:lnTo>
                      <a:pt x="14" y="14"/>
                    </a:lnTo>
                    <a:lnTo>
                      <a:pt x="8" y="21"/>
                    </a:lnTo>
                    <a:lnTo>
                      <a:pt x="3" y="29"/>
                    </a:lnTo>
                    <a:lnTo>
                      <a:pt x="0" y="38"/>
                    </a:lnTo>
                    <a:lnTo>
                      <a:pt x="0" y="48"/>
                    </a:lnTo>
                    <a:lnTo>
                      <a:pt x="0" y="282"/>
                    </a:lnTo>
                    <a:lnTo>
                      <a:pt x="0" y="292"/>
                    </a:lnTo>
                    <a:lnTo>
                      <a:pt x="3" y="300"/>
                    </a:lnTo>
                    <a:lnTo>
                      <a:pt x="8" y="308"/>
                    </a:lnTo>
                    <a:lnTo>
                      <a:pt x="14" y="315"/>
                    </a:lnTo>
                    <a:lnTo>
                      <a:pt x="21" y="321"/>
                    </a:lnTo>
                    <a:lnTo>
                      <a:pt x="28" y="325"/>
                    </a:lnTo>
                    <a:lnTo>
                      <a:pt x="38" y="328"/>
                    </a:lnTo>
                    <a:lnTo>
                      <a:pt x="48" y="329"/>
                    </a:lnTo>
                    <a:lnTo>
                      <a:pt x="321" y="329"/>
                    </a:lnTo>
                    <a:lnTo>
                      <a:pt x="321" y="495"/>
                    </a:lnTo>
                    <a:lnTo>
                      <a:pt x="48" y="495"/>
                    </a:lnTo>
                    <a:lnTo>
                      <a:pt x="38" y="496"/>
                    </a:lnTo>
                    <a:lnTo>
                      <a:pt x="28" y="499"/>
                    </a:lnTo>
                    <a:lnTo>
                      <a:pt x="21" y="503"/>
                    </a:lnTo>
                    <a:lnTo>
                      <a:pt x="14" y="509"/>
                    </a:lnTo>
                    <a:lnTo>
                      <a:pt x="8" y="516"/>
                    </a:lnTo>
                    <a:lnTo>
                      <a:pt x="3" y="524"/>
                    </a:lnTo>
                    <a:lnTo>
                      <a:pt x="0" y="533"/>
                    </a:lnTo>
                    <a:lnTo>
                      <a:pt x="0" y="543"/>
                    </a:lnTo>
                    <a:lnTo>
                      <a:pt x="0" y="552"/>
                    </a:lnTo>
                    <a:lnTo>
                      <a:pt x="3" y="561"/>
                    </a:lnTo>
                    <a:lnTo>
                      <a:pt x="8" y="569"/>
                    </a:lnTo>
                    <a:lnTo>
                      <a:pt x="14" y="576"/>
                    </a:lnTo>
                    <a:lnTo>
                      <a:pt x="21" y="582"/>
                    </a:lnTo>
                    <a:lnTo>
                      <a:pt x="28" y="586"/>
                    </a:lnTo>
                    <a:lnTo>
                      <a:pt x="38" y="589"/>
                    </a:lnTo>
                    <a:lnTo>
                      <a:pt x="48" y="590"/>
                    </a:lnTo>
                    <a:lnTo>
                      <a:pt x="369" y="590"/>
                    </a:lnTo>
                    <a:lnTo>
                      <a:pt x="379" y="589"/>
                    </a:lnTo>
                    <a:lnTo>
                      <a:pt x="387" y="586"/>
                    </a:lnTo>
                    <a:lnTo>
                      <a:pt x="396" y="582"/>
                    </a:lnTo>
                    <a:lnTo>
                      <a:pt x="403" y="576"/>
                    </a:lnTo>
                    <a:lnTo>
                      <a:pt x="408" y="569"/>
                    </a:lnTo>
                    <a:lnTo>
                      <a:pt x="412" y="561"/>
                    </a:lnTo>
                    <a:lnTo>
                      <a:pt x="415" y="552"/>
                    </a:lnTo>
                    <a:lnTo>
                      <a:pt x="417" y="543"/>
                    </a:lnTo>
                    <a:lnTo>
                      <a:pt x="417" y="282"/>
                    </a:lnTo>
                    <a:lnTo>
                      <a:pt x="415" y="272"/>
                    </a:lnTo>
                    <a:lnTo>
                      <a:pt x="412" y="264"/>
                    </a:lnTo>
                    <a:lnTo>
                      <a:pt x="408" y="255"/>
                    </a:lnTo>
                    <a:lnTo>
                      <a:pt x="403" y="248"/>
                    </a:lnTo>
                    <a:lnTo>
                      <a:pt x="396" y="243"/>
                    </a:lnTo>
                    <a:lnTo>
                      <a:pt x="387" y="238"/>
                    </a:lnTo>
                    <a:lnTo>
                      <a:pt x="379" y="236"/>
                    </a:lnTo>
                    <a:lnTo>
                      <a:pt x="369" y="234"/>
                    </a:lnTo>
                    <a:lnTo>
                      <a:pt x="95" y="234"/>
                    </a:lnTo>
                    <a:lnTo>
                      <a:pt x="95" y="95"/>
                    </a:lnTo>
                    <a:lnTo>
                      <a:pt x="369" y="95"/>
                    </a:lnTo>
                    <a:close/>
                  </a:path>
                </a:pathLst>
              </a:custGeom>
              <a:solidFill>
                <a:srgbClr val="92D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/>
                <a:endParaRPr lang="en-US" sz="2100">
                  <a:solidFill>
                    <a:srgbClr val="92D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07841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>
            <a:extLst>
              <a:ext uri="{FF2B5EF4-FFF2-40B4-BE49-F238E27FC236}">
                <a16:creationId xmlns:a16="http://schemas.microsoft.com/office/drawing/2014/main" id="{6A7814B9-8CAA-4ACD-BDCB-0509D0DFF4AD}"/>
              </a:ext>
            </a:extLst>
          </p:cNvPr>
          <p:cNvSpPr/>
          <p:nvPr/>
        </p:nvSpPr>
        <p:spPr>
          <a:xfrm>
            <a:off x="1593407" y="2246490"/>
            <a:ext cx="9005188" cy="278270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F43D457B-48F5-4CC4-A0F3-33222BED591E}"/>
              </a:ext>
            </a:extLst>
          </p:cNvPr>
          <p:cNvSpPr txBox="1"/>
          <p:nvPr/>
        </p:nvSpPr>
        <p:spPr>
          <a:xfrm>
            <a:off x="2012902" y="2776069"/>
            <a:ext cx="3833101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000" b="1" i="0" u="none" strike="noStrike" kern="1200" cap="none" spc="0" normalizeH="0" baseline="0" noProof="0" dirty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03   </a:t>
            </a:r>
            <a:r>
              <a:rPr kumimoji="0" lang="zh-CN" altLang="en-US" sz="5000" b="1" i="0" u="none" strike="noStrike" kern="1200" cap="none" spc="0" normalizeH="0" baseline="0" noProof="0" dirty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我的优势</a:t>
            </a:r>
          </a:p>
        </p:txBody>
      </p:sp>
      <p:sp>
        <p:nvSpPr>
          <p:cNvPr id="27" name="矩形 26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>
            <a:extLst>
              <a:ext uri="{FF2B5EF4-FFF2-40B4-BE49-F238E27FC236}">
                <a16:creationId xmlns:a16="http://schemas.microsoft.com/office/drawing/2014/main" id="{74DA228B-EF78-4970-83FC-51CB2204E181}"/>
              </a:ext>
            </a:extLst>
          </p:cNvPr>
          <p:cNvSpPr/>
          <p:nvPr/>
        </p:nvSpPr>
        <p:spPr>
          <a:xfrm>
            <a:off x="3066321" y="3793481"/>
            <a:ext cx="47822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竞选目的说明</a:t>
            </a:r>
          </a:p>
        </p:txBody>
      </p:sp>
      <p:pic>
        <p:nvPicPr>
          <p:cNvPr id="28" name="图片 27">
            <a:extLst>
              <a:ext uri="{FF2B5EF4-FFF2-40B4-BE49-F238E27FC236}">
                <a16:creationId xmlns:a16="http://schemas.microsoft.com/office/drawing/2014/main" id="{1BCC4A48-F643-4FD8-8CEB-7F269FCF93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5231" y="620889"/>
            <a:ext cx="4408311" cy="440831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88958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5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/>
      <p:bldP spid="2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  <p:tag name="ISPRING_FIRST_PUBLISH" val="1"/>
</p:tagLst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282</TotalTime>
  <Words>375</Words>
  <Application>Microsoft Office PowerPoint</Application>
  <PresentationFormat>宽屏</PresentationFormat>
  <Paragraphs>91</Paragraphs>
  <Slides>17</Slides>
  <Notes>17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5" baseType="lpstr">
      <vt:lpstr>Sen</vt:lpstr>
      <vt:lpstr>等线</vt:lpstr>
      <vt:lpstr>等线 Light</vt:lpstr>
      <vt:lpstr>微软雅黑</vt:lpstr>
      <vt:lpstr>Arial</vt:lpstr>
      <vt:lpstr>Calibri</vt:lpstr>
      <vt:lpstr>Calibri Light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kromi</dc:creator>
  <cp:lastModifiedBy>wangmumu</cp:lastModifiedBy>
  <cp:revision>22</cp:revision>
  <dcterms:created xsi:type="dcterms:W3CDTF">2018-08-27T01:38:07Z</dcterms:created>
  <dcterms:modified xsi:type="dcterms:W3CDTF">2019-02-25T08:20:37Z</dcterms:modified>
</cp:coreProperties>
</file>