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1.xml" ContentType="application/vnd.openxmlformats-officedocument.presentationml.tags+xml"/>
  <Override PartName="/ppt/notesSlides/notesSlide1.xml" ContentType="application/vnd.openxmlformats-officedocument.presentationml.notesSlide+xml"/>
  <Override PartName="/ppt/tags/tag2.xml" ContentType="application/vnd.openxmlformats-officedocument.presentationml.tags+xml"/>
  <Override PartName="/ppt/notesSlides/notesSlide2.xml" ContentType="application/vnd.openxmlformats-officedocument.presentationml.notesSlide+xml"/>
  <Override PartName="/ppt/tags/tag3.xml" ContentType="application/vnd.openxmlformats-officedocument.presentationml.tags+xml"/>
  <Override PartName="/ppt/notesSlides/notesSlide3.xml" ContentType="application/vnd.openxmlformats-officedocument.presentationml.notesSlide+xml"/>
  <Override PartName="/ppt/tags/tag4.xml" ContentType="application/vnd.openxmlformats-officedocument.presentationml.tags+xml"/>
  <Override PartName="/ppt/notesSlides/notesSlide4.xml" ContentType="application/vnd.openxmlformats-officedocument.presentationml.notesSlide+xml"/>
  <Override PartName="/ppt/tags/tag5.xml" ContentType="application/vnd.openxmlformats-officedocument.presentationml.tags+xml"/>
  <Override PartName="/ppt/notesSlides/notesSlide5.xml" ContentType="application/vnd.openxmlformats-officedocument.presentationml.notesSlide+xml"/>
  <Override PartName="/ppt/tags/tag6.xml" ContentType="application/vnd.openxmlformats-officedocument.presentationml.tags+xml"/>
  <Override PartName="/ppt/notesSlides/notesSlide6.xml" ContentType="application/vnd.openxmlformats-officedocument.presentationml.notesSlide+xml"/>
  <Override PartName="/ppt/tags/tag7.xml" ContentType="application/vnd.openxmlformats-officedocument.presentationml.tags+xml"/>
  <Override PartName="/ppt/notesSlides/notesSlide7.xml" ContentType="application/vnd.openxmlformats-officedocument.presentationml.notesSlide+xml"/>
  <Override PartName="/ppt/tags/tag8.xml" ContentType="application/vnd.openxmlformats-officedocument.presentationml.tags+xml"/>
  <Override PartName="/ppt/notesSlides/notesSlide8.xml" ContentType="application/vnd.openxmlformats-officedocument.presentationml.notesSlide+xml"/>
  <Override PartName="/ppt/tags/tag9.xml" ContentType="application/vnd.openxmlformats-officedocument.presentationml.tags+xml"/>
  <Override PartName="/ppt/notesSlides/notesSlide9.xml" ContentType="application/vnd.openxmlformats-officedocument.presentationml.notesSlide+xml"/>
  <Override PartName="/ppt/tags/tag10.xml" ContentType="application/vnd.openxmlformats-officedocument.presentationml.tags+xml"/>
  <Override PartName="/ppt/notesSlides/notesSlide10.xml" ContentType="application/vnd.openxmlformats-officedocument.presentationml.notesSlide+xml"/>
  <Override PartName="/ppt/tags/tag11.xml" ContentType="application/vnd.openxmlformats-officedocument.presentationml.tags+xml"/>
  <Override PartName="/ppt/notesSlides/notesSlide11.xml" ContentType="application/vnd.openxmlformats-officedocument.presentationml.notesSlide+xml"/>
  <Override PartName="/ppt/tags/tag12.xml" ContentType="application/vnd.openxmlformats-officedocument.presentationml.tags+xml"/>
  <Override PartName="/ppt/notesSlides/notesSlide12.xml" ContentType="application/vnd.openxmlformats-officedocument.presentationml.notesSlide+xml"/>
  <Override PartName="/ppt/tags/tag13.xml" ContentType="application/vnd.openxmlformats-officedocument.presentationml.tags+xml"/>
  <Override PartName="/ppt/notesSlides/notesSlide13.xml" ContentType="application/vnd.openxmlformats-officedocument.presentationml.notesSlide+xml"/>
  <Override PartName="/ppt/tags/tag14.xml" ContentType="application/vnd.openxmlformats-officedocument.presentationml.tags+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9" r:id="rId2"/>
  </p:sldMasterIdLst>
  <p:notesMasterIdLst>
    <p:notesMasterId r:id="rId31"/>
  </p:notesMasterIdLst>
  <p:sldIdLst>
    <p:sldId id="256" r:id="rId3"/>
    <p:sldId id="257" r:id="rId4"/>
    <p:sldId id="277" r:id="rId5"/>
    <p:sldId id="266" r:id="rId6"/>
    <p:sldId id="260" r:id="rId7"/>
    <p:sldId id="268" r:id="rId8"/>
    <p:sldId id="261" r:id="rId9"/>
    <p:sldId id="265" r:id="rId10"/>
    <p:sldId id="278" r:id="rId11"/>
    <p:sldId id="263" r:id="rId12"/>
    <p:sldId id="273" r:id="rId13"/>
    <p:sldId id="267" r:id="rId14"/>
    <p:sldId id="269" r:id="rId15"/>
    <p:sldId id="270" r:id="rId16"/>
    <p:sldId id="279" r:id="rId17"/>
    <p:sldId id="271" r:id="rId18"/>
    <p:sldId id="272" r:id="rId19"/>
    <p:sldId id="274" r:id="rId20"/>
    <p:sldId id="259" r:id="rId21"/>
    <p:sldId id="258" r:id="rId22"/>
    <p:sldId id="280" r:id="rId23"/>
    <p:sldId id="262" r:id="rId24"/>
    <p:sldId id="264" r:id="rId25"/>
    <p:sldId id="275" r:id="rId26"/>
    <p:sldId id="276" r:id="rId27"/>
    <p:sldId id="281" r:id="rId28"/>
    <p:sldId id="282" r:id="rId29"/>
    <p:sldId id="283" r:id="rId30"/>
  </p:sldIdLst>
  <p:sldSz cx="9144000" cy="5143500" type="screen16x9"/>
  <p:notesSz cx="6858000" cy="9144000"/>
  <p:defaultText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46014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p:scale>
          <a:sx n="75" d="100"/>
          <a:sy n="75" d="100"/>
        </p:scale>
        <p:origin x="-162" y="-1476"/>
      </p:cViewPr>
      <p:guideLst>
        <p:guide orient="horz" pos="1620"/>
        <p:guide pos="2880"/>
      </p:guideLst>
    </p:cSldViewPr>
  </p:slideViewPr>
  <p:notesTextViewPr>
    <p:cViewPr>
      <p:scale>
        <a:sx n="1" d="1"/>
        <a:sy n="1" d="1"/>
      </p:scale>
      <p:origin x="0" y="0"/>
    </p:cViewPr>
  </p:notesTextViewPr>
  <p:sorterViewPr>
    <p:cViewPr>
      <p:scale>
        <a:sx n="186" d="100"/>
        <a:sy n="18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3CFEA92-F4C7-49FE-B58A-7ABF957A3586}" type="datetimeFigureOut">
              <a:rPr lang="zh-CN" altLang="en-US" smtClean="0"/>
              <a:t>2018/12/29</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B75FC7B-6E11-4C46-B91C-F231E3413F33}" type="slidenum">
              <a:rPr lang="zh-CN" altLang="en-US" smtClean="0"/>
              <a:t>‹#›</a:t>
            </a:fld>
            <a:endParaRPr lang="zh-CN" altLang="en-US"/>
          </a:p>
        </p:txBody>
      </p:sp>
    </p:spTree>
    <p:extLst>
      <p:ext uri="{BB962C8B-B14F-4D97-AF65-F5344CB8AC3E}">
        <p14:creationId xmlns:p14="http://schemas.microsoft.com/office/powerpoint/2010/main" val="7775656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3A930D33-079D-4CA9-A1E7-7078CAC5F2FE}"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4</a:t>
            </a:fld>
            <a:endParaRPr kumimoji="0" lang="en-US" sz="1200" b="0" i="0" u="none" strike="noStrike" kern="1200" cap="none" spc="0" normalizeH="0" baseline="0" noProof="0">
              <a:ln>
                <a:noFill/>
              </a:ln>
              <a:solidFill>
                <a:prstClr val="black"/>
              </a:solidFill>
              <a:effectLst/>
              <a:uLnTx/>
              <a:uFillTx/>
              <a:latin typeface="等线" panose="020F0502020204030204"/>
              <a:ea typeface="+mn-ea"/>
              <a:cs typeface="+mn-cs"/>
            </a:endParaRPr>
          </a:p>
        </p:txBody>
      </p:sp>
    </p:spTree>
    <p:extLst>
      <p:ext uri="{BB962C8B-B14F-4D97-AF65-F5344CB8AC3E}">
        <p14:creationId xmlns:p14="http://schemas.microsoft.com/office/powerpoint/2010/main" val="370709001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3A930D33-079D-4CA9-A1E7-7078CAC5F2FE}"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17</a:t>
            </a:fld>
            <a:endParaRPr kumimoji="0" lang="en-US" sz="1200" b="0" i="0" u="none" strike="noStrike" kern="1200" cap="none" spc="0" normalizeH="0" baseline="0" noProof="0" dirty="0">
              <a:ln>
                <a:noFill/>
              </a:ln>
              <a:solidFill>
                <a:prstClr val="black"/>
              </a:solidFill>
              <a:effectLst/>
              <a:uLnTx/>
              <a:uFillTx/>
              <a:latin typeface="等线" panose="020F0502020204030204"/>
              <a:ea typeface="+mn-ea"/>
              <a:cs typeface="+mn-cs"/>
            </a:endParaRPr>
          </a:p>
        </p:txBody>
      </p:sp>
    </p:spTree>
    <p:extLst>
      <p:ext uri="{BB962C8B-B14F-4D97-AF65-F5344CB8AC3E}">
        <p14:creationId xmlns:p14="http://schemas.microsoft.com/office/powerpoint/2010/main" val="115173631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3A930D33-079D-4CA9-A1E7-7078CAC5F2FE}"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18</a:t>
            </a:fld>
            <a:endParaRPr kumimoji="0" lang="en-US" sz="1200" b="0" i="0" u="none" strike="noStrike" kern="1200" cap="none" spc="0" normalizeH="0" baseline="0" noProof="0" dirty="0">
              <a:ln>
                <a:noFill/>
              </a:ln>
              <a:solidFill>
                <a:prstClr val="black"/>
              </a:solidFill>
              <a:effectLst/>
              <a:uLnTx/>
              <a:uFillTx/>
              <a:latin typeface="等线" panose="020F0502020204030204"/>
              <a:ea typeface="+mn-ea"/>
              <a:cs typeface="+mn-cs"/>
            </a:endParaRPr>
          </a:p>
        </p:txBody>
      </p:sp>
    </p:spTree>
    <p:extLst>
      <p:ext uri="{BB962C8B-B14F-4D97-AF65-F5344CB8AC3E}">
        <p14:creationId xmlns:p14="http://schemas.microsoft.com/office/powerpoint/2010/main" val="182053911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3A930D33-079D-4CA9-A1E7-7078CAC5F2FE}"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19</a:t>
            </a:fld>
            <a:endParaRPr kumimoji="0" lang="en-US" sz="1200" b="0" i="0" u="none" strike="noStrike" kern="1200" cap="none" spc="0" normalizeH="0" baseline="0" noProof="0" dirty="0">
              <a:ln>
                <a:noFill/>
              </a:ln>
              <a:solidFill>
                <a:prstClr val="black"/>
              </a:solidFill>
              <a:effectLst/>
              <a:uLnTx/>
              <a:uFillTx/>
              <a:latin typeface="等线" panose="020F0502020204030204"/>
              <a:ea typeface="+mn-ea"/>
              <a:cs typeface="+mn-cs"/>
            </a:endParaRPr>
          </a:p>
        </p:txBody>
      </p:sp>
    </p:spTree>
    <p:extLst>
      <p:ext uri="{BB962C8B-B14F-4D97-AF65-F5344CB8AC3E}">
        <p14:creationId xmlns:p14="http://schemas.microsoft.com/office/powerpoint/2010/main" val="379061581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3A930D33-079D-4CA9-A1E7-7078CAC5F2FE}"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20</a:t>
            </a:fld>
            <a:endParaRPr kumimoji="0" lang="en-US" sz="1200" b="0" i="0" u="none" strike="noStrike" kern="1200" cap="none" spc="0" normalizeH="0" baseline="0" noProof="0" dirty="0">
              <a:ln>
                <a:noFill/>
              </a:ln>
              <a:solidFill>
                <a:prstClr val="black"/>
              </a:solidFill>
              <a:effectLst/>
              <a:uLnTx/>
              <a:uFillTx/>
              <a:latin typeface="等线" panose="020F0502020204030204"/>
              <a:ea typeface="+mn-ea"/>
              <a:cs typeface="+mn-cs"/>
            </a:endParaRPr>
          </a:p>
        </p:txBody>
      </p:sp>
    </p:spTree>
    <p:extLst>
      <p:ext uri="{BB962C8B-B14F-4D97-AF65-F5344CB8AC3E}">
        <p14:creationId xmlns:p14="http://schemas.microsoft.com/office/powerpoint/2010/main" val="161213264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3A930D33-079D-4CA9-A1E7-7078CAC5F2FE}"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25</a:t>
            </a:fld>
            <a:endParaRPr kumimoji="0" lang="en-US" sz="1200" b="0" i="0" u="none" strike="noStrike" kern="1200" cap="none" spc="0" normalizeH="0" baseline="0" noProof="0">
              <a:ln>
                <a:noFill/>
              </a:ln>
              <a:solidFill>
                <a:prstClr val="black"/>
              </a:solidFill>
              <a:effectLst/>
              <a:uLnTx/>
              <a:uFillTx/>
              <a:latin typeface="等线" panose="020F0502020204030204"/>
              <a:ea typeface="+mn-ea"/>
              <a:cs typeface="+mn-cs"/>
            </a:endParaRPr>
          </a:p>
        </p:txBody>
      </p:sp>
    </p:spTree>
    <p:extLst>
      <p:ext uri="{BB962C8B-B14F-4D97-AF65-F5344CB8AC3E}">
        <p14:creationId xmlns:p14="http://schemas.microsoft.com/office/powerpoint/2010/main" val="263067632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3A930D33-079D-4CA9-A1E7-7078CAC5F2FE}"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5</a:t>
            </a:fld>
            <a:endParaRPr kumimoji="0" lang="en-US" sz="1200" b="0" i="0" u="none" strike="noStrike" kern="1200" cap="none" spc="0" normalizeH="0" baseline="0" noProof="0" dirty="0">
              <a:ln>
                <a:noFill/>
              </a:ln>
              <a:solidFill>
                <a:prstClr val="black"/>
              </a:solidFill>
              <a:effectLst/>
              <a:uLnTx/>
              <a:uFillTx/>
              <a:latin typeface="等线" panose="020F0502020204030204"/>
              <a:ea typeface="+mn-ea"/>
              <a:cs typeface="+mn-cs"/>
            </a:endParaRPr>
          </a:p>
        </p:txBody>
      </p:sp>
    </p:spTree>
    <p:extLst>
      <p:ext uri="{BB962C8B-B14F-4D97-AF65-F5344CB8AC3E}">
        <p14:creationId xmlns:p14="http://schemas.microsoft.com/office/powerpoint/2010/main" val="106623956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3A930D33-079D-4CA9-A1E7-7078CAC5F2FE}"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6</a:t>
            </a:fld>
            <a:endParaRPr kumimoji="0" lang="en-US" sz="1200" b="0" i="0" u="none" strike="noStrike" kern="1200" cap="none" spc="0" normalizeH="0" baseline="0" noProof="0" dirty="0">
              <a:ln>
                <a:noFill/>
              </a:ln>
              <a:solidFill>
                <a:prstClr val="black"/>
              </a:solidFill>
              <a:effectLst/>
              <a:uLnTx/>
              <a:uFillTx/>
              <a:latin typeface="等线" panose="020F0502020204030204"/>
              <a:ea typeface="+mn-ea"/>
              <a:cs typeface="+mn-cs"/>
            </a:endParaRPr>
          </a:p>
        </p:txBody>
      </p:sp>
    </p:spTree>
    <p:extLst>
      <p:ext uri="{BB962C8B-B14F-4D97-AF65-F5344CB8AC3E}">
        <p14:creationId xmlns:p14="http://schemas.microsoft.com/office/powerpoint/2010/main" val="235272697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3A930D33-079D-4CA9-A1E7-7078CAC5F2FE}"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7</a:t>
            </a:fld>
            <a:endParaRPr kumimoji="0" lang="en-US" sz="1200" b="0" i="0" u="none" strike="noStrike" kern="1200" cap="none" spc="0" normalizeH="0" baseline="0" noProof="0" dirty="0">
              <a:ln>
                <a:noFill/>
              </a:ln>
              <a:solidFill>
                <a:prstClr val="black"/>
              </a:solidFill>
              <a:effectLst/>
              <a:uLnTx/>
              <a:uFillTx/>
              <a:latin typeface="等线" panose="020F0502020204030204"/>
              <a:ea typeface="+mn-ea"/>
              <a:cs typeface="+mn-cs"/>
            </a:endParaRPr>
          </a:p>
        </p:txBody>
      </p:sp>
    </p:spTree>
    <p:extLst>
      <p:ext uri="{BB962C8B-B14F-4D97-AF65-F5344CB8AC3E}">
        <p14:creationId xmlns:p14="http://schemas.microsoft.com/office/powerpoint/2010/main" val="73401621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3A930D33-079D-4CA9-A1E7-7078CAC5F2FE}"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10</a:t>
            </a:fld>
            <a:endParaRPr kumimoji="0" lang="en-US" sz="1200" b="0" i="0" u="none" strike="noStrike" kern="1200" cap="none" spc="0" normalizeH="0" baseline="0" noProof="0" dirty="0">
              <a:ln>
                <a:noFill/>
              </a:ln>
              <a:solidFill>
                <a:prstClr val="black"/>
              </a:solidFill>
              <a:effectLst/>
              <a:uLnTx/>
              <a:uFillTx/>
              <a:latin typeface="等线" panose="020F0502020204030204"/>
              <a:ea typeface="+mn-ea"/>
              <a:cs typeface="+mn-cs"/>
            </a:endParaRPr>
          </a:p>
        </p:txBody>
      </p:sp>
    </p:spTree>
    <p:extLst>
      <p:ext uri="{BB962C8B-B14F-4D97-AF65-F5344CB8AC3E}">
        <p14:creationId xmlns:p14="http://schemas.microsoft.com/office/powerpoint/2010/main" val="44963470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3A930D33-079D-4CA9-A1E7-7078CAC5F2FE}"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11</a:t>
            </a:fld>
            <a:endParaRPr kumimoji="0" lang="en-US" sz="1200" b="0" i="0" u="none" strike="noStrike" kern="1200" cap="none" spc="0" normalizeH="0" baseline="0" noProof="0" dirty="0">
              <a:ln>
                <a:noFill/>
              </a:ln>
              <a:solidFill>
                <a:prstClr val="black"/>
              </a:solidFill>
              <a:effectLst/>
              <a:uLnTx/>
              <a:uFillTx/>
              <a:latin typeface="等线" panose="020F0502020204030204"/>
              <a:ea typeface="+mn-ea"/>
              <a:cs typeface="+mn-cs"/>
            </a:endParaRPr>
          </a:p>
        </p:txBody>
      </p:sp>
    </p:spTree>
    <p:extLst>
      <p:ext uri="{BB962C8B-B14F-4D97-AF65-F5344CB8AC3E}">
        <p14:creationId xmlns:p14="http://schemas.microsoft.com/office/powerpoint/2010/main" val="207130412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3A930D33-079D-4CA9-A1E7-7078CAC5F2FE}"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13</a:t>
            </a:fld>
            <a:endParaRPr kumimoji="0" lang="en-US" sz="1200" b="0" i="0" u="none" strike="noStrike" kern="1200" cap="none" spc="0" normalizeH="0" baseline="0" noProof="0" dirty="0">
              <a:ln>
                <a:noFill/>
              </a:ln>
              <a:solidFill>
                <a:prstClr val="black"/>
              </a:solidFill>
              <a:effectLst/>
              <a:uLnTx/>
              <a:uFillTx/>
              <a:latin typeface="等线" panose="020F0502020204030204"/>
              <a:ea typeface="+mn-ea"/>
              <a:cs typeface="+mn-cs"/>
            </a:endParaRPr>
          </a:p>
        </p:txBody>
      </p:sp>
    </p:spTree>
    <p:extLst>
      <p:ext uri="{BB962C8B-B14F-4D97-AF65-F5344CB8AC3E}">
        <p14:creationId xmlns:p14="http://schemas.microsoft.com/office/powerpoint/2010/main" val="198505201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3A930D33-079D-4CA9-A1E7-7078CAC5F2FE}"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14</a:t>
            </a:fld>
            <a:endParaRPr kumimoji="0" lang="en-US" sz="1200" b="0" i="0" u="none" strike="noStrike" kern="1200" cap="none" spc="0" normalizeH="0" baseline="0" noProof="0">
              <a:ln>
                <a:noFill/>
              </a:ln>
              <a:solidFill>
                <a:prstClr val="black"/>
              </a:solidFill>
              <a:effectLst/>
              <a:uLnTx/>
              <a:uFillTx/>
              <a:latin typeface="等线" panose="020F0502020204030204"/>
              <a:ea typeface="+mn-ea"/>
              <a:cs typeface="+mn-cs"/>
            </a:endParaRPr>
          </a:p>
        </p:txBody>
      </p:sp>
    </p:spTree>
    <p:extLst>
      <p:ext uri="{BB962C8B-B14F-4D97-AF65-F5344CB8AC3E}">
        <p14:creationId xmlns:p14="http://schemas.microsoft.com/office/powerpoint/2010/main" val="268408501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3A930D33-079D-4CA9-A1E7-7078CAC5F2FE}"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16</a:t>
            </a:fld>
            <a:endParaRPr kumimoji="0" lang="en-US" sz="1200" b="0" i="0" u="none" strike="noStrike" kern="1200" cap="none" spc="0" normalizeH="0" baseline="0" noProof="0" dirty="0">
              <a:ln>
                <a:noFill/>
              </a:ln>
              <a:solidFill>
                <a:prstClr val="black"/>
              </a:solidFill>
              <a:effectLst/>
              <a:uLnTx/>
              <a:uFillTx/>
              <a:latin typeface="等线" panose="020F0502020204030204"/>
              <a:ea typeface="+mn-ea"/>
              <a:cs typeface="+mn-cs"/>
            </a:endParaRPr>
          </a:p>
        </p:txBody>
      </p:sp>
    </p:spTree>
    <p:extLst>
      <p:ext uri="{BB962C8B-B14F-4D97-AF65-F5344CB8AC3E}">
        <p14:creationId xmlns:p14="http://schemas.microsoft.com/office/powerpoint/2010/main" val="286530072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6858000" cy="1790700"/>
          </a:xfrm>
        </p:spPr>
        <p:txBody>
          <a:bodyPr anchor="b"/>
          <a:lstStyle>
            <a:lvl1pPr algn="ctr">
              <a:defRPr sz="45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单击以编辑母版副标题样式</a:t>
            </a:r>
            <a:endParaRPr lang="en-US" dirty="0"/>
          </a:p>
        </p:txBody>
      </p:sp>
      <p:sp>
        <p:nvSpPr>
          <p:cNvPr id="4" name="Date Placeholder 3"/>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fld id="{EEF4C385-430F-4299-99D0-128241545EDA}" type="datetimeFigureOut">
              <a:rPr kumimoji="0" lang="zh-CN" altLang="en-US" sz="900" b="0" i="0" u="none" strike="noStrike" kern="1200" cap="none" spc="0" normalizeH="0" baseline="0" noProof="0" smtClean="0">
                <a:ln>
                  <a:noFill/>
                </a:ln>
                <a:solidFill>
                  <a:prstClr val="black">
                    <a:tint val="75000"/>
                  </a:prstClr>
                </a:solidFill>
                <a:effectLst/>
                <a:uLnTx/>
                <a:uFillTx/>
                <a:latin typeface="Calibri" panose="020F0502020204030204"/>
                <a:ea typeface="等线" panose="02010600030101010101" pitchFamily="2" charset="-122"/>
                <a:cs typeface="+mn-cs"/>
              </a:rPr>
              <a:pPr marL="0" marR="0" lvl="0" indent="0" algn="l" defTabSz="685800" rtl="0" eaLnBrk="1" fontAlgn="auto" latinLnBrk="0" hangingPunct="1">
                <a:lnSpc>
                  <a:spcPct val="100000"/>
                </a:lnSpc>
                <a:spcBef>
                  <a:spcPts val="0"/>
                </a:spcBef>
                <a:spcAft>
                  <a:spcPts val="0"/>
                </a:spcAft>
                <a:buClrTx/>
                <a:buSzTx/>
                <a:buFontTx/>
                <a:buNone/>
                <a:tabLst/>
                <a:defRPr/>
              </a:pPr>
              <a:t>2018/12/29</a:t>
            </a:fld>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
        <p:nvSpPr>
          <p:cNvPr id="5" name="Footer Placeholder 4"/>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
        <p:nvSpPr>
          <p:cNvPr id="6" name="Slide Number Placeholder 5"/>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E1F7B3D0-85ED-4F3F-9F95-02E11BCDB5F6}" type="slidenum">
              <a:rPr kumimoji="0" lang="zh-CN" altLang="en-US" sz="900" b="0" i="0" u="none" strike="noStrike" kern="1200" cap="none" spc="0" normalizeH="0" baseline="0" noProof="0" smtClean="0">
                <a:ln>
                  <a:noFill/>
                </a:ln>
                <a:solidFill>
                  <a:prstClr val="black">
                    <a:tint val="75000"/>
                  </a:prstClr>
                </a:solidFill>
                <a:effectLst/>
                <a:uLnTx/>
                <a:uFillTx/>
                <a:latin typeface="Calibri"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a:t>
            </a:fld>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Tree>
    <p:extLst>
      <p:ext uri="{BB962C8B-B14F-4D97-AF65-F5344CB8AC3E}">
        <p14:creationId xmlns:p14="http://schemas.microsoft.com/office/powerpoint/2010/main" val="2514280858"/>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3887391" y="740569"/>
            <a:ext cx="4629150" cy="3655219"/>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编辑母版文本样式</a:t>
            </a:r>
          </a:p>
        </p:txBody>
      </p:sp>
      <p:sp>
        <p:nvSpPr>
          <p:cNvPr id="5" name="Date Placeholder 4"/>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fld id="{EEF4C385-430F-4299-99D0-128241545EDA}" type="datetimeFigureOut">
              <a:rPr kumimoji="0" lang="zh-CN" altLang="en-US" sz="900" b="0" i="0" u="none" strike="noStrike" kern="1200" cap="none" spc="0" normalizeH="0" baseline="0" noProof="0" smtClean="0">
                <a:ln>
                  <a:noFill/>
                </a:ln>
                <a:solidFill>
                  <a:prstClr val="black">
                    <a:tint val="75000"/>
                  </a:prstClr>
                </a:solidFill>
                <a:effectLst/>
                <a:uLnTx/>
                <a:uFillTx/>
                <a:latin typeface="Calibri" panose="020F0502020204030204"/>
                <a:ea typeface="等线" panose="02010600030101010101" pitchFamily="2" charset="-122"/>
                <a:cs typeface="+mn-cs"/>
              </a:rPr>
              <a:pPr marL="0" marR="0" lvl="0" indent="0" algn="l" defTabSz="685800" rtl="0" eaLnBrk="1" fontAlgn="auto" latinLnBrk="0" hangingPunct="1">
                <a:lnSpc>
                  <a:spcPct val="100000"/>
                </a:lnSpc>
                <a:spcBef>
                  <a:spcPts val="0"/>
                </a:spcBef>
                <a:spcAft>
                  <a:spcPts val="0"/>
                </a:spcAft>
                <a:buClrTx/>
                <a:buSzTx/>
                <a:buFontTx/>
                <a:buNone/>
                <a:tabLst/>
                <a:defRPr/>
              </a:pPr>
              <a:t>2018/12/29</a:t>
            </a:fld>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
        <p:nvSpPr>
          <p:cNvPr id="6" name="Footer Placeholder 5"/>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
        <p:nvSpPr>
          <p:cNvPr id="7" name="Slide Number Placeholder 6"/>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E1F7B3D0-85ED-4F3F-9F95-02E11BCDB5F6}" type="slidenum">
              <a:rPr kumimoji="0" lang="zh-CN" altLang="en-US" sz="900" b="0" i="0" u="none" strike="noStrike" kern="1200" cap="none" spc="0" normalizeH="0" baseline="0" noProof="0" smtClean="0">
                <a:ln>
                  <a:noFill/>
                </a:ln>
                <a:solidFill>
                  <a:prstClr val="black">
                    <a:tint val="75000"/>
                  </a:prstClr>
                </a:solidFill>
                <a:effectLst/>
                <a:uLnTx/>
                <a:uFillTx/>
                <a:latin typeface="Calibri"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a:t>
            </a:fld>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Tree>
    <p:extLst>
      <p:ext uri="{BB962C8B-B14F-4D97-AF65-F5344CB8AC3E}">
        <p14:creationId xmlns:p14="http://schemas.microsoft.com/office/powerpoint/2010/main" val="450283281"/>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fld id="{EEF4C385-430F-4299-99D0-128241545EDA}" type="datetimeFigureOut">
              <a:rPr kumimoji="0" lang="zh-CN" altLang="en-US" sz="900" b="0" i="0" u="none" strike="noStrike" kern="1200" cap="none" spc="0" normalizeH="0" baseline="0" noProof="0" smtClean="0">
                <a:ln>
                  <a:noFill/>
                </a:ln>
                <a:solidFill>
                  <a:prstClr val="black">
                    <a:tint val="75000"/>
                  </a:prstClr>
                </a:solidFill>
                <a:effectLst/>
                <a:uLnTx/>
                <a:uFillTx/>
                <a:latin typeface="Calibri" panose="020F0502020204030204"/>
                <a:ea typeface="等线" panose="02010600030101010101" pitchFamily="2" charset="-122"/>
                <a:cs typeface="+mn-cs"/>
              </a:rPr>
              <a:pPr marL="0" marR="0" lvl="0" indent="0" algn="l" defTabSz="685800" rtl="0" eaLnBrk="1" fontAlgn="auto" latinLnBrk="0" hangingPunct="1">
                <a:lnSpc>
                  <a:spcPct val="100000"/>
                </a:lnSpc>
                <a:spcBef>
                  <a:spcPts val="0"/>
                </a:spcBef>
                <a:spcAft>
                  <a:spcPts val="0"/>
                </a:spcAft>
                <a:buClrTx/>
                <a:buSzTx/>
                <a:buFontTx/>
                <a:buNone/>
                <a:tabLst/>
                <a:defRPr/>
              </a:pPr>
              <a:t>2018/12/29</a:t>
            </a:fld>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
        <p:nvSpPr>
          <p:cNvPr id="5" name="Footer Placeholder 4"/>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
        <p:nvSpPr>
          <p:cNvPr id="6" name="Slide Number Placeholder 5"/>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E1F7B3D0-85ED-4F3F-9F95-02E11BCDB5F6}" type="slidenum">
              <a:rPr kumimoji="0" lang="zh-CN" altLang="en-US" sz="900" b="0" i="0" u="none" strike="noStrike" kern="1200" cap="none" spc="0" normalizeH="0" baseline="0" noProof="0" smtClean="0">
                <a:ln>
                  <a:noFill/>
                </a:ln>
                <a:solidFill>
                  <a:prstClr val="black">
                    <a:tint val="75000"/>
                  </a:prstClr>
                </a:solidFill>
                <a:effectLst/>
                <a:uLnTx/>
                <a:uFillTx/>
                <a:latin typeface="Calibri"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a:t>
            </a:fld>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Tree>
    <p:extLst>
      <p:ext uri="{BB962C8B-B14F-4D97-AF65-F5344CB8AC3E}">
        <p14:creationId xmlns:p14="http://schemas.microsoft.com/office/powerpoint/2010/main" val="3541180685"/>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273844"/>
            <a:ext cx="1971675" cy="4358879"/>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628650" y="273844"/>
            <a:ext cx="5800725" cy="4358879"/>
          </a:xfrm>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fld id="{EEF4C385-430F-4299-99D0-128241545EDA}" type="datetimeFigureOut">
              <a:rPr kumimoji="0" lang="zh-CN" altLang="en-US" sz="900" b="0" i="0" u="none" strike="noStrike" kern="1200" cap="none" spc="0" normalizeH="0" baseline="0" noProof="0" smtClean="0">
                <a:ln>
                  <a:noFill/>
                </a:ln>
                <a:solidFill>
                  <a:prstClr val="black">
                    <a:tint val="75000"/>
                  </a:prstClr>
                </a:solidFill>
                <a:effectLst/>
                <a:uLnTx/>
                <a:uFillTx/>
                <a:latin typeface="Calibri" panose="020F0502020204030204"/>
                <a:ea typeface="等线" panose="02010600030101010101" pitchFamily="2" charset="-122"/>
                <a:cs typeface="+mn-cs"/>
              </a:rPr>
              <a:pPr marL="0" marR="0" lvl="0" indent="0" algn="l" defTabSz="685800" rtl="0" eaLnBrk="1" fontAlgn="auto" latinLnBrk="0" hangingPunct="1">
                <a:lnSpc>
                  <a:spcPct val="100000"/>
                </a:lnSpc>
                <a:spcBef>
                  <a:spcPts val="0"/>
                </a:spcBef>
                <a:spcAft>
                  <a:spcPts val="0"/>
                </a:spcAft>
                <a:buClrTx/>
                <a:buSzTx/>
                <a:buFontTx/>
                <a:buNone/>
                <a:tabLst/>
                <a:defRPr/>
              </a:pPr>
              <a:t>2018/12/29</a:t>
            </a:fld>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
        <p:nvSpPr>
          <p:cNvPr id="5" name="Footer Placeholder 4"/>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
        <p:nvSpPr>
          <p:cNvPr id="6" name="Slide Number Placeholder 5"/>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E1F7B3D0-85ED-4F3F-9F95-02E11BCDB5F6}" type="slidenum">
              <a:rPr kumimoji="0" lang="zh-CN" altLang="en-US" sz="900" b="0" i="0" u="none" strike="noStrike" kern="1200" cap="none" spc="0" normalizeH="0" baseline="0" noProof="0" smtClean="0">
                <a:ln>
                  <a:noFill/>
                </a:ln>
                <a:solidFill>
                  <a:prstClr val="black">
                    <a:tint val="75000"/>
                  </a:prstClr>
                </a:solidFill>
                <a:effectLst/>
                <a:uLnTx/>
                <a:uFillTx/>
                <a:latin typeface="Calibri"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a:t>
            </a:fld>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Tree>
    <p:extLst>
      <p:ext uri="{BB962C8B-B14F-4D97-AF65-F5344CB8AC3E}">
        <p14:creationId xmlns:p14="http://schemas.microsoft.com/office/powerpoint/2010/main" val="3711977169"/>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_节标题">
    <p:spTree>
      <p:nvGrpSpPr>
        <p:cNvPr id="1" name=""/>
        <p:cNvGrpSpPr/>
        <p:nvPr/>
      </p:nvGrpSpPr>
      <p:grpSpPr>
        <a:xfrm>
          <a:off x="0" y="0"/>
          <a:ext cx="0" cy="0"/>
          <a:chOff x="0" y="0"/>
          <a:chExt cx="0" cy="0"/>
        </a:xfrm>
      </p:grpSpPr>
      <p:sp>
        <p:nvSpPr>
          <p:cNvPr id="4" name="矩形 3"/>
          <p:cNvSpPr/>
          <p:nvPr userDrawn="1"/>
        </p:nvSpPr>
        <p:spPr>
          <a:xfrm>
            <a:off x="179513" y="173884"/>
            <a:ext cx="2031325" cy="369332"/>
          </a:xfrm>
          <a:prstGeom prst="rect">
            <a:avLst/>
          </a:prstGeom>
        </p:spPr>
        <p:txBody>
          <a:bodyPr wrap="none">
            <a:spAutoFit/>
          </a:bodyPr>
          <a:lstStyle/>
          <a:p>
            <a:pPr marL="0" marR="0" lvl="0" indent="0" algn="l" defTabSz="822960" rtl="0" eaLnBrk="1" fontAlgn="base" latinLnBrk="0" hangingPunct="1">
              <a:lnSpc>
                <a:spcPct val="100000"/>
              </a:lnSpc>
              <a:spcBef>
                <a:spcPct val="0"/>
              </a:spcBef>
              <a:spcAft>
                <a:spcPct val="0"/>
              </a:spcAft>
              <a:buClrTx/>
              <a:buSzTx/>
              <a:buFontTx/>
              <a:buNone/>
              <a:tabLst/>
              <a:defRPr/>
            </a:pPr>
            <a:r>
              <a:rPr kumimoji="0" lang="zh-CN" altLang="en-US" sz="1800" b="1" i="0" u="none" strike="noStrike" kern="1200" cap="none" spc="0" normalizeH="0" baseline="0" noProof="0" dirty="0" smtClean="0">
                <a:ln>
                  <a:noFill/>
                </a:ln>
                <a:solidFill>
                  <a:srgbClr val="C00000"/>
                </a:solidFill>
                <a:effectLst/>
                <a:uLnTx/>
                <a:uFillTx/>
                <a:latin typeface="微软雅黑" pitchFamily="34" charset="-122"/>
                <a:ea typeface="微软雅黑" pitchFamily="34" charset="-122"/>
                <a:cs typeface="+mn-cs"/>
              </a:rPr>
              <a:t>点击添加标题文本</a:t>
            </a:r>
            <a:endParaRPr kumimoji="0" lang="zh-CN" altLang="en-US" sz="1800" b="1" i="0" u="none" strike="noStrike" kern="1200" cap="none" spc="0" normalizeH="0" baseline="0" noProof="0" dirty="0">
              <a:ln>
                <a:noFill/>
              </a:ln>
              <a:solidFill>
                <a:srgbClr val="C00000"/>
              </a:solidFill>
              <a:effectLst/>
              <a:uLnTx/>
              <a:uFillTx/>
              <a:latin typeface="微软雅黑" pitchFamily="34" charset="-122"/>
              <a:ea typeface="微软雅黑" pitchFamily="34" charset="-122"/>
              <a:cs typeface="+mn-cs"/>
            </a:endParaRPr>
          </a:p>
        </p:txBody>
      </p:sp>
      <p:sp>
        <p:nvSpPr>
          <p:cNvPr id="5" name="矩形 4"/>
          <p:cNvSpPr/>
          <p:nvPr userDrawn="1"/>
        </p:nvSpPr>
        <p:spPr>
          <a:xfrm flipV="1">
            <a:off x="2543077" y="342690"/>
            <a:ext cx="5345558" cy="41147"/>
          </a:xfrm>
          <a:prstGeom prst="rec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15"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6" name="矩形 5"/>
          <p:cNvSpPr/>
          <p:nvPr userDrawn="1"/>
        </p:nvSpPr>
        <p:spPr>
          <a:xfrm flipV="1">
            <a:off x="7901335" y="342686"/>
            <a:ext cx="1240508" cy="41149"/>
          </a:xfrm>
          <a:prstGeom prst="rect">
            <a:avLst/>
          </a:prstGeom>
          <a:solidFill>
            <a:schemeClr val="bg1">
              <a:lumMod val="50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15"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Tree>
    <p:extLst>
      <p:ext uri="{BB962C8B-B14F-4D97-AF65-F5344CB8AC3E}">
        <p14:creationId xmlns:p14="http://schemas.microsoft.com/office/powerpoint/2010/main" val="4131282631"/>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0-#ppt_w/2"/>
                                          </p:val>
                                        </p:tav>
                                        <p:tav tm="100000">
                                          <p:val>
                                            <p:strVal val="#ppt_x"/>
                                          </p:val>
                                        </p:tav>
                                      </p:tavLst>
                                    </p:anim>
                                    <p:anim calcmode="lin" valueType="num">
                                      <p:cBhvr additive="base">
                                        <p:cTn id="8" dur="500" fill="hold"/>
                                        <p:tgtEl>
                                          <p:spTgt spid="6"/>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additive="base">
                                        <p:cTn id="12" dur="500" fill="hold"/>
                                        <p:tgtEl>
                                          <p:spTgt spid="5"/>
                                        </p:tgtEl>
                                        <p:attrNameLst>
                                          <p:attrName>ppt_x</p:attrName>
                                        </p:attrNameLst>
                                      </p:cBhvr>
                                      <p:tavLst>
                                        <p:tav tm="0">
                                          <p:val>
                                            <p:strVal val="0-#ppt_w/2"/>
                                          </p:val>
                                        </p:tav>
                                        <p:tav tm="100000">
                                          <p:val>
                                            <p:strVal val="#ppt_x"/>
                                          </p:val>
                                        </p:tav>
                                      </p:tavLst>
                                    </p:anim>
                                    <p:anim calcmode="lin" valueType="num">
                                      <p:cBhvr additive="base">
                                        <p:cTn id="13" dur="500" fill="hold"/>
                                        <p:tgtEl>
                                          <p:spTgt spid="5"/>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1" fill="hold" grpId="0" nodeType="afterEffect">
                                  <p:stCondLst>
                                    <p:cond delay="0"/>
                                  </p:stCondLst>
                                  <p:iterate type="lt">
                                    <p:tmPct val="28571"/>
                                  </p:iterate>
                                  <p:childTnLst>
                                    <p:set>
                                      <p:cBhvr>
                                        <p:cTn id="16" dur="1" fill="hold">
                                          <p:stCondLst>
                                            <p:cond delay="0"/>
                                          </p:stCondLst>
                                        </p:cTn>
                                        <p:tgtEl>
                                          <p:spTgt spid="4"/>
                                        </p:tgtEl>
                                        <p:attrNameLst>
                                          <p:attrName>style.visibility</p:attrName>
                                        </p:attrNameLst>
                                      </p:cBhvr>
                                      <p:to>
                                        <p:strVal val="visible"/>
                                      </p:to>
                                    </p:set>
                                    <p:anim calcmode="lin" valueType="num">
                                      <p:cBhvr additive="base">
                                        <p:cTn id="17" dur="500" fill="hold"/>
                                        <p:tgtEl>
                                          <p:spTgt spid="4"/>
                                        </p:tgtEl>
                                        <p:attrNameLst>
                                          <p:attrName>ppt_x</p:attrName>
                                        </p:attrNameLst>
                                      </p:cBhvr>
                                      <p:tavLst>
                                        <p:tav tm="0">
                                          <p:val>
                                            <p:strVal val="#ppt_x"/>
                                          </p:val>
                                        </p:tav>
                                        <p:tav tm="100000">
                                          <p:val>
                                            <p:strVal val="#ppt_x"/>
                                          </p:val>
                                        </p:tav>
                                      </p:tavLst>
                                    </p:anim>
                                    <p:anim calcmode="lin" valueType="num">
                                      <p:cBhvr additive="base">
                                        <p:cTn id="18" dur="500" fill="hold"/>
                                        <p:tgtEl>
                                          <p:spTgt spid="4"/>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animBg="1"/>
      <p:bldP spid="6" grpId="0" animBg="1"/>
    </p:bld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2_节标题">
    <p:spTree>
      <p:nvGrpSpPr>
        <p:cNvPr id="1" name=""/>
        <p:cNvGrpSpPr/>
        <p:nvPr/>
      </p:nvGrpSpPr>
      <p:grpSpPr>
        <a:xfrm>
          <a:off x="0" y="0"/>
          <a:ext cx="0" cy="0"/>
          <a:chOff x="0" y="0"/>
          <a:chExt cx="0" cy="0"/>
        </a:xfrm>
      </p:grpSpPr>
      <p:sp>
        <p:nvSpPr>
          <p:cNvPr id="4" name="矩形 3"/>
          <p:cNvSpPr/>
          <p:nvPr userDrawn="1"/>
        </p:nvSpPr>
        <p:spPr>
          <a:xfrm>
            <a:off x="179513" y="173884"/>
            <a:ext cx="2031325" cy="369332"/>
          </a:xfrm>
          <a:prstGeom prst="rect">
            <a:avLst/>
          </a:prstGeom>
        </p:spPr>
        <p:txBody>
          <a:bodyPr wrap="none">
            <a:spAutoFit/>
          </a:bodyPr>
          <a:lstStyle/>
          <a:p>
            <a:pPr marL="0" marR="0" lvl="0" indent="0" algn="l" defTabSz="822960" rtl="0" eaLnBrk="1" fontAlgn="base" latinLnBrk="0" hangingPunct="1">
              <a:lnSpc>
                <a:spcPct val="100000"/>
              </a:lnSpc>
              <a:spcBef>
                <a:spcPct val="0"/>
              </a:spcBef>
              <a:spcAft>
                <a:spcPct val="0"/>
              </a:spcAft>
              <a:buClrTx/>
              <a:buSzTx/>
              <a:buFontTx/>
              <a:buNone/>
              <a:tabLst/>
              <a:defRPr/>
            </a:pPr>
            <a:r>
              <a:rPr kumimoji="0" lang="zh-CN" altLang="en-US" sz="1800" b="1" i="0" u="none" strike="noStrike" kern="1200" cap="none" spc="0" normalizeH="0" baseline="0" noProof="0" dirty="0" smtClean="0">
                <a:ln>
                  <a:noFill/>
                </a:ln>
                <a:solidFill>
                  <a:srgbClr val="C00000"/>
                </a:solidFill>
                <a:effectLst/>
                <a:uLnTx/>
                <a:uFillTx/>
                <a:latin typeface="微软雅黑" pitchFamily="34" charset="-122"/>
                <a:ea typeface="微软雅黑" pitchFamily="34" charset="-122"/>
                <a:cs typeface="+mn-cs"/>
              </a:rPr>
              <a:t>点击添加标题文本</a:t>
            </a:r>
            <a:endParaRPr kumimoji="0" lang="zh-CN" altLang="en-US" sz="1800" b="1" i="0" u="none" strike="noStrike" kern="1200" cap="none" spc="0" normalizeH="0" baseline="0" noProof="0" dirty="0">
              <a:ln>
                <a:noFill/>
              </a:ln>
              <a:solidFill>
                <a:srgbClr val="C00000"/>
              </a:solidFill>
              <a:effectLst/>
              <a:uLnTx/>
              <a:uFillTx/>
              <a:latin typeface="微软雅黑" pitchFamily="34" charset="-122"/>
              <a:ea typeface="微软雅黑" pitchFamily="34" charset="-122"/>
              <a:cs typeface="+mn-cs"/>
            </a:endParaRPr>
          </a:p>
        </p:txBody>
      </p:sp>
      <p:sp>
        <p:nvSpPr>
          <p:cNvPr id="5" name="矩形 4"/>
          <p:cNvSpPr/>
          <p:nvPr userDrawn="1"/>
        </p:nvSpPr>
        <p:spPr>
          <a:xfrm flipV="1">
            <a:off x="2543077" y="342690"/>
            <a:ext cx="5345558" cy="41147"/>
          </a:xfrm>
          <a:prstGeom prst="rec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15"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6" name="矩形 5"/>
          <p:cNvSpPr/>
          <p:nvPr userDrawn="1"/>
        </p:nvSpPr>
        <p:spPr>
          <a:xfrm flipV="1">
            <a:off x="7901335" y="342686"/>
            <a:ext cx="1240508" cy="41149"/>
          </a:xfrm>
          <a:prstGeom prst="rect">
            <a:avLst/>
          </a:prstGeom>
          <a:solidFill>
            <a:schemeClr val="bg1">
              <a:lumMod val="50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15"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Tree>
    <p:extLst>
      <p:ext uri="{BB962C8B-B14F-4D97-AF65-F5344CB8AC3E}">
        <p14:creationId xmlns:p14="http://schemas.microsoft.com/office/powerpoint/2010/main" val="3878531167"/>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0-#ppt_w/2"/>
                                          </p:val>
                                        </p:tav>
                                        <p:tav tm="100000">
                                          <p:val>
                                            <p:strVal val="#ppt_x"/>
                                          </p:val>
                                        </p:tav>
                                      </p:tavLst>
                                    </p:anim>
                                    <p:anim calcmode="lin" valueType="num">
                                      <p:cBhvr additive="base">
                                        <p:cTn id="8" dur="500" fill="hold"/>
                                        <p:tgtEl>
                                          <p:spTgt spid="6"/>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additive="base">
                                        <p:cTn id="12" dur="500" fill="hold"/>
                                        <p:tgtEl>
                                          <p:spTgt spid="5"/>
                                        </p:tgtEl>
                                        <p:attrNameLst>
                                          <p:attrName>ppt_x</p:attrName>
                                        </p:attrNameLst>
                                      </p:cBhvr>
                                      <p:tavLst>
                                        <p:tav tm="0">
                                          <p:val>
                                            <p:strVal val="0-#ppt_w/2"/>
                                          </p:val>
                                        </p:tav>
                                        <p:tav tm="100000">
                                          <p:val>
                                            <p:strVal val="#ppt_x"/>
                                          </p:val>
                                        </p:tav>
                                      </p:tavLst>
                                    </p:anim>
                                    <p:anim calcmode="lin" valueType="num">
                                      <p:cBhvr additive="base">
                                        <p:cTn id="13" dur="500" fill="hold"/>
                                        <p:tgtEl>
                                          <p:spTgt spid="5"/>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1" fill="hold" grpId="0" nodeType="afterEffect">
                                  <p:stCondLst>
                                    <p:cond delay="0"/>
                                  </p:stCondLst>
                                  <p:iterate type="lt">
                                    <p:tmPct val="28571"/>
                                  </p:iterate>
                                  <p:childTnLst>
                                    <p:set>
                                      <p:cBhvr>
                                        <p:cTn id="16" dur="1" fill="hold">
                                          <p:stCondLst>
                                            <p:cond delay="0"/>
                                          </p:stCondLst>
                                        </p:cTn>
                                        <p:tgtEl>
                                          <p:spTgt spid="4"/>
                                        </p:tgtEl>
                                        <p:attrNameLst>
                                          <p:attrName>style.visibility</p:attrName>
                                        </p:attrNameLst>
                                      </p:cBhvr>
                                      <p:to>
                                        <p:strVal val="visible"/>
                                      </p:to>
                                    </p:set>
                                    <p:anim calcmode="lin" valueType="num">
                                      <p:cBhvr additive="base">
                                        <p:cTn id="17" dur="500" fill="hold"/>
                                        <p:tgtEl>
                                          <p:spTgt spid="4"/>
                                        </p:tgtEl>
                                        <p:attrNameLst>
                                          <p:attrName>ppt_x</p:attrName>
                                        </p:attrNameLst>
                                      </p:cBhvr>
                                      <p:tavLst>
                                        <p:tav tm="0">
                                          <p:val>
                                            <p:strVal val="#ppt_x"/>
                                          </p:val>
                                        </p:tav>
                                        <p:tav tm="100000">
                                          <p:val>
                                            <p:strVal val="#ppt_x"/>
                                          </p:val>
                                        </p:tav>
                                      </p:tavLst>
                                    </p:anim>
                                    <p:anim calcmode="lin" valueType="num">
                                      <p:cBhvr additive="base">
                                        <p:cTn id="18" dur="500" fill="hold"/>
                                        <p:tgtEl>
                                          <p:spTgt spid="4"/>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animBg="1"/>
      <p:bldP spid="6" grpId="0" animBg="1"/>
    </p:bld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3_节标题">
    <p:spTree>
      <p:nvGrpSpPr>
        <p:cNvPr id="1" name=""/>
        <p:cNvGrpSpPr/>
        <p:nvPr/>
      </p:nvGrpSpPr>
      <p:grpSpPr>
        <a:xfrm>
          <a:off x="0" y="0"/>
          <a:ext cx="0" cy="0"/>
          <a:chOff x="0" y="0"/>
          <a:chExt cx="0" cy="0"/>
        </a:xfrm>
      </p:grpSpPr>
      <p:sp>
        <p:nvSpPr>
          <p:cNvPr id="4" name="矩形 3"/>
          <p:cNvSpPr/>
          <p:nvPr userDrawn="1"/>
        </p:nvSpPr>
        <p:spPr>
          <a:xfrm>
            <a:off x="179513" y="173884"/>
            <a:ext cx="2031325" cy="369332"/>
          </a:xfrm>
          <a:prstGeom prst="rect">
            <a:avLst/>
          </a:prstGeom>
        </p:spPr>
        <p:txBody>
          <a:bodyPr wrap="none">
            <a:spAutoFit/>
          </a:bodyPr>
          <a:lstStyle/>
          <a:p>
            <a:pPr marL="0" marR="0" lvl="0" indent="0" algn="l" defTabSz="822960" rtl="0" eaLnBrk="1" fontAlgn="base" latinLnBrk="0" hangingPunct="1">
              <a:lnSpc>
                <a:spcPct val="100000"/>
              </a:lnSpc>
              <a:spcBef>
                <a:spcPct val="0"/>
              </a:spcBef>
              <a:spcAft>
                <a:spcPct val="0"/>
              </a:spcAft>
              <a:buClrTx/>
              <a:buSzTx/>
              <a:buFontTx/>
              <a:buNone/>
              <a:tabLst/>
              <a:defRPr/>
            </a:pPr>
            <a:r>
              <a:rPr kumimoji="0" lang="zh-CN" altLang="en-US" sz="1800" b="1" i="0" u="none" strike="noStrike" kern="1200" cap="none" spc="0" normalizeH="0" baseline="0" noProof="0" dirty="0" smtClean="0">
                <a:ln>
                  <a:noFill/>
                </a:ln>
                <a:solidFill>
                  <a:srgbClr val="C00000"/>
                </a:solidFill>
                <a:effectLst/>
                <a:uLnTx/>
                <a:uFillTx/>
                <a:latin typeface="微软雅黑" pitchFamily="34" charset="-122"/>
                <a:ea typeface="微软雅黑" pitchFamily="34" charset="-122"/>
                <a:cs typeface="+mn-cs"/>
              </a:rPr>
              <a:t>点击添加标题文本</a:t>
            </a:r>
            <a:endParaRPr kumimoji="0" lang="zh-CN" altLang="en-US" sz="1800" b="1" i="0" u="none" strike="noStrike" kern="1200" cap="none" spc="0" normalizeH="0" baseline="0" noProof="0" dirty="0">
              <a:ln>
                <a:noFill/>
              </a:ln>
              <a:solidFill>
                <a:srgbClr val="C00000"/>
              </a:solidFill>
              <a:effectLst/>
              <a:uLnTx/>
              <a:uFillTx/>
              <a:latin typeface="微软雅黑" pitchFamily="34" charset="-122"/>
              <a:ea typeface="微软雅黑" pitchFamily="34" charset="-122"/>
              <a:cs typeface="+mn-cs"/>
            </a:endParaRPr>
          </a:p>
        </p:txBody>
      </p:sp>
      <p:sp>
        <p:nvSpPr>
          <p:cNvPr id="5" name="矩形 4"/>
          <p:cNvSpPr/>
          <p:nvPr userDrawn="1"/>
        </p:nvSpPr>
        <p:spPr>
          <a:xfrm flipV="1">
            <a:off x="2543077" y="342690"/>
            <a:ext cx="5345558" cy="41147"/>
          </a:xfrm>
          <a:prstGeom prst="rec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15"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6" name="矩形 5"/>
          <p:cNvSpPr/>
          <p:nvPr userDrawn="1"/>
        </p:nvSpPr>
        <p:spPr>
          <a:xfrm flipV="1">
            <a:off x="7901335" y="342686"/>
            <a:ext cx="1240508" cy="41149"/>
          </a:xfrm>
          <a:prstGeom prst="rect">
            <a:avLst/>
          </a:prstGeom>
          <a:solidFill>
            <a:schemeClr val="bg1">
              <a:lumMod val="50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15"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Tree>
    <p:extLst>
      <p:ext uri="{BB962C8B-B14F-4D97-AF65-F5344CB8AC3E}">
        <p14:creationId xmlns:p14="http://schemas.microsoft.com/office/powerpoint/2010/main" val="1003118628"/>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0-#ppt_w/2"/>
                                          </p:val>
                                        </p:tav>
                                        <p:tav tm="100000">
                                          <p:val>
                                            <p:strVal val="#ppt_x"/>
                                          </p:val>
                                        </p:tav>
                                      </p:tavLst>
                                    </p:anim>
                                    <p:anim calcmode="lin" valueType="num">
                                      <p:cBhvr additive="base">
                                        <p:cTn id="8" dur="500" fill="hold"/>
                                        <p:tgtEl>
                                          <p:spTgt spid="6"/>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additive="base">
                                        <p:cTn id="12" dur="500" fill="hold"/>
                                        <p:tgtEl>
                                          <p:spTgt spid="5"/>
                                        </p:tgtEl>
                                        <p:attrNameLst>
                                          <p:attrName>ppt_x</p:attrName>
                                        </p:attrNameLst>
                                      </p:cBhvr>
                                      <p:tavLst>
                                        <p:tav tm="0">
                                          <p:val>
                                            <p:strVal val="0-#ppt_w/2"/>
                                          </p:val>
                                        </p:tav>
                                        <p:tav tm="100000">
                                          <p:val>
                                            <p:strVal val="#ppt_x"/>
                                          </p:val>
                                        </p:tav>
                                      </p:tavLst>
                                    </p:anim>
                                    <p:anim calcmode="lin" valueType="num">
                                      <p:cBhvr additive="base">
                                        <p:cTn id="13" dur="500" fill="hold"/>
                                        <p:tgtEl>
                                          <p:spTgt spid="5"/>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1" fill="hold" grpId="0" nodeType="afterEffect">
                                  <p:stCondLst>
                                    <p:cond delay="0"/>
                                  </p:stCondLst>
                                  <p:iterate type="lt">
                                    <p:tmPct val="28571"/>
                                  </p:iterate>
                                  <p:childTnLst>
                                    <p:set>
                                      <p:cBhvr>
                                        <p:cTn id="16" dur="1" fill="hold">
                                          <p:stCondLst>
                                            <p:cond delay="0"/>
                                          </p:stCondLst>
                                        </p:cTn>
                                        <p:tgtEl>
                                          <p:spTgt spid="4"/>
                                        </p:tgtEl>
                                        <p:attrNameLst>
                                          <p:attrName>style.visibility</p:attrName>
                                        </p:attrNameLst>
                                      </p:cBhvr>
                                      <p:to>
                                        <p:strVal val="visible"/>
                                      </p:to>
                                    </p:set>
                                    <p:anim calcmode="lin" valueType="num">
                                      <p:cBhvr additive="base">
                                        <p:cTn id="17" dur="500" fill="hold"/>
                                        <p:tgtEl>
                                          <p:spTgt spid="4"/>
                                        </p:tgtEl>
                                        <p:attrNameLst>
                                          <p:attrName>ppt_x</p:attrName>
                                        </p:attrNameLst>
                                      </p:cBhvr>
                                      <p:tavLst>
                                        <p:tav tm="0">
                                          <p:val>
                                            <p:strVal val="#ppt_x"/>
                                          </p:val>
                                        </p:tav>
                                        <p:tav tm="100000">
                                          <p:val>
                                            <p:strVal val="#ppt_x"/>
                                          </p:val>
                                        </p:tav>
                                      </p:tavLst>
                                    </p:anim>
                                    <p:anim calcmode="lin" valueType="num">
                                      <p:cBhvr additive="base">
                                        <p:cTn id="18" dur="500" fill="hold"/>
                                        <p:tgtEl>
                                          <p:spTgt spid="4"/>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animBg="1"/>
      <p:bldP spid="6" grpId="0" animBg="1"/>
    </p:bld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4_节标题">
    <p:spTree>
      <p:nvGrpSpPr>
        <p:cNvPr id="1" name=""/>
        <p:cNvGrpSpPr/>
        <p:nvPr/>
      </p:nvGrpSpPr>
      <p:grpSpPr>
        <a:xfrm>
          <a:off x="0" y="0"/>
          <a:ext cx="0" cy="0"/>
          <a:chOff x="0" y="0"/>
          <a:chExt cx="0" cy="0"/>
        </a:xfrm>
      </p:grpSpPr>
      <p:sp>
        <p:nvSpPr>
          <p:cNvPr id="4" name="矩形 3"/>
          <p:cNvSpPr/>
          <p:nvPr userDrawn="1"/>
        </p:nvSpPr>
        <p:spPr>
          <a:xfrm>
            <a:off x="179513" y="173884"/>
            <a:ext cx="2031325" cy="369332"/>
          </a:xfrm>
          <a:prstGeom prst="rect">
            <a:avLst/>
          </a:prstGeom>
        </p:spPr>
        <p:txBody>
          <a:bodyPr wrap="none">
            <a:spAutoFit/>
          </a:bodyPr>
          <a:lstStyle/>
          <a:p>
            <a:pPr marL="0" marR="0" lvl="0" indent="0" algn="l" defTabSz="822960" rtl="0" eaLnBrk="1" fontAlgn="base" latinLnBrk="0" hangingPunct="1">
              <a:lnSpc>
                <a:spcPct val="100000"/>
              </a:lnSpc>
              <a:spcBef>
                <a:spcPct val="0"/>
              </a:spcBef>
              <a:spcAft>
                <a:spcPct val="0"/>
              </a:spcAft>
              <a:buClrTx/>
              <a:buSzTx/>
              <a:buFontTx/>
              <a:buNone/>
              <a:tabLst/>
              <a:defRPr/>
            </a:pPr>
            <a:r>
              <a:rPr kumimoji="0" lang="zh-CN" altLang="en-US" sz="1800" b="1" i="0" u="none" strike="noStrike" kern="1200" cap="none" spc="0" normalizeH="0" baseline="0" noProof="0" dirty="0" smtClean="0">
                <a:ln>
                  <a:noFill/>
                </a:ln>
                <a:solidFill>
                  <a:srgbClr val="C00000"/>
                </a:solidFill>
                <a:effectLst/>
                <a:uLnTx/>
                <a:uFillTx/>
                <a:latin typeface="微软雅黑" pitchFamily="34" charset="-122"/>
                <a:ea typeface="微软雅黑" pitchFamily="34" charset="-122"/>
                <a:cs typeface="+mn-cs"/>
              </a:rPr>
              <a:t>点击添加标题文本</a:t>
            </a:r>
            <a:endParaRPr kumimoji="0" lang="zh-CN" altLang="en-US" sz="1800" b="1" i="0" u="none" strike="noStrike" kern="1200" cap="none" spc="0" normalizeH="0" baseline="0" noProof="0" dirty="0">
              <a:ln>
                <a:noFill/>
              </a:ln>
              <a:solidFill>
                <a:srgbClr val="C00000"/>
              </a:solidFill>
              <a:effectLst/>
              <a:uLnTx/>
              <a:uFillTx/>
              <a:latin typeface="微软雅黑" pitchFamily="34" charset="-122"/>
              <a:ea typeface="微软雅黑" pitchFamily="34" charset="-122"/>
              <a:cs typeface="+mn-cs"/>
            </a:endParaRPr>
          </a:p>
        </p:txBody>
      </p:sp>
      <p:sp>
        <p:nvSpPr>
          <p:cNvPr id="5" name="矩形 4"/>
          <p:cNvSpPr/>
          <p:nvPr userDrawn="1"/>
        </p:nvSpPr>
        <p:spPr>
          <a:xfrm flipV="1">
            <a:off x="2543077" y="342690"/>
            <a:ext cx="5345558" cy="41147"/>
          </a:xfrm>
          <a:prstGeom prst="rec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15"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6" name="矩形 5"/>
          <p:cNvSpPr/>
          <p:nvPr userDrawn="1"/>
        </p:nvSpPr>
        <p:spPr>
          <a:xfrm flipV="1">
            <a:off x="7901335" y="342686"/>
            <a:ext cx="1240508" cy="41149"/>
          </a:xfrm>
          <a:prstGeom prst="rect">
            <a:avLst/>
          </a:prstGeom>
          <a:solidFill>
            <a:schemeClr val="bg1">
              <a:lumMod val="50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15"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Tree>
    <p:extLst>
      <p:ext uri="{BB962C8B-B14F-4D97-AF65-F5344CB8AC3E}">
        <p14:creationId xmlns:p14="http://schemas.microsoft.com/office/powerpoint/2010/main" val="3283810734"/>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0-#ppt_w/2"/>
                                          </p:val>
                                        </p:tav>
                                        <p:tav tm="100000">
                                          <p:val>
                                            <p:strVal val="#ppt_x"/>
                                          </p:val>
                                        </p:tav>
                                      </p:tavLst>
                                    </p:anim>
                                    <p:anim calcmode="lin" valueType="num">
                                      <p:cBhvr additive="base">
                                        <p:cTn id="8" dur="500" fill="hold"/>
                                        <p:tgtEl>
                                          <p:spTgt spid="6"/>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additive="base">
                                        <p:cTn id="12" dur="500" fill="hold"/>
                                        <p:tgtEl>
                                          <p:spTgt spid="5"/>
                                        </p:tgtEl>
                                        <p:attrNameLst>
                                          <p:attrName>ppt_x</p:attrName>
                                        </p:attrNameLst>
                                      </p:cBhvr>
                                      <p:tavLst>
                                        <p:tav tm="0">
                                          <p:val>
                                            <p:strVal val="0-#ppt_w/2"/>
                                          </p:val>
                                        </p:tav>
                                        <p:tav tm="100000">
                                          <p:val>
                                            <p:strVal val="#ppt_x"/>
                                          </p:val>
                                        </p:tav>
                                      </p:tavLst>
                                    </p:anim>
                                    <p:anim calcmode="lin" valueType="num">
                                      <p:cBhvr additive="base">
                                        <p:cTn id="13" dur="500" fill="hold"/>
                                        <p:tgtEl>
                                          <p:spTgt spid="5"/>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1" fill="hold" grpId="0" nodeType="afterEffect">
                                  <p:stCondLst>
                                    <p:cond delay="0"/>
                                  </p:stCondLst>
                                  <p:iterate type="lt">
                                    <p:tmPct val="28571"/>
                                  </p:iterate>
                                  <p:childTnLst>
                                    <p:set>
                                      <p:cBhvr>
                                        <p:cTn id="16" dur="1" fill="hold">
                                          <p:stCondLst>
                                            <p:cond delay="0"/>
                                          </p:stCondLst>
                                        </p:cTn>
                                        <p:tgtEl>
                                          <p:spTgt spid="4"/>
                                        </p:tgtEl>
                                        <p:attrNameLst>
                                          <p:attrName>style.visibility</p:attrName>
                                        </p:attrNameLst>
                                      </p:cBhvr>
                                      <p:to>
                                        <p:strVal val="visible"/>
                                      </p:to>
                                    </p:set>
                                    <p:anim calcmode="lin" valueType="num">
                                      <p:cBhvr additive="base">
                                        <p:cTn id="17" dur="500" fill="hold"/>
                                        <p:tgtEl>
                                          <p:spTgt spid="4"/>
                                        </p:tgtEl>
                                        <p:attrNameLst>
                                          <p:attrName>ppt_x</p:attrName>
                                        </p:attrNameLst>
                                      </p:cBhvr>
                                      <p:tavLst>
                                        <p:tav tm="0">
                                          <p:val>
                                            <p:strVal val="#ppt_x"/>
                                          </p:val>
                                        </p:tav>
                                        <p:tav tm="100000">
                                          <p:val>
                                            <p:strVal val="#ppt_x"/>
                                          </p:val>
                                        </p:tav>
                                      </p:tavLst>
                                    </p:anim>
                                    <p:anim calcmode="lin" valueType="num">
                                      <p:cBhvr additive="base">
                                        <p:cTn id="18" dur="500" fill="hold"/>
                                        <p:tgtEl>
                                          <p:spTgt spid="4"/>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animBg="1"/>
      <p:bldP spid="6" grpId="0" animBg="1"/>
    </p:bld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5_节标题">
    <p:spTree>
      <p:nvGrpSpPr>
        <p:cNvPr id="1" name=""/>
        <p:cNvGrpSpPr/>
        <p:nvPr/>
      </p:nvGrpSpPr>
      <p:grpSpPr>
        <a:xfrm>
          <a:off x="0" y="0"/>
          <a:ext cx="0" cy="0"/>
          <a:chOff x="0" y="0"/>
          <a:chExt cx="0" cy="0"/>
        </a:xfrm>
      </p:grpSpPr>
      <p:sp>
        <p:nvSpPr>
          <p:cNvPr id="4" name="矩形 3"/>
          <p:cNvSpPr/>
          <p:nvPr userDrawn="1"/>
        </p:nvSpPr>
        <p:spPr>
          <a:xfrm>
            <a:off x="179513" y="173884"/>
            <a:ext cx="2031325" cy="369332"/>
          </a:xfrm>
          <a:prstGeom prst="rect">
            <a:avLst/>
          </a:prstGeom>
        </p:spPr>
        <p:txBody>
          <a:bodyPr wrap="none">
            <a:spAutoFit/>
          </a:bodyPr>
          <a:lstStyle/>
          <a:p>
            <a:pPr marL="0" marR="0" lvl="0" indent="0" algn="l" defTabSz="822960" rtl="0" eaLnBrk="1" fontAlgn="base" latinLnBrk="0" hangingPunct="1">
              <a:lnSpc>
                <a:spcPct val="100000"/>
              </a:lnSpc>
              <a:spcBef>
                <a:spcPct val="0"/>
              </a:spcBef>
              <a:spcAft>
                <a:spcPct val="0"/>
              </a:spcAft>
              <a:buClrTx/>
              <a:buSzTx/>
              <a:buFontTx/>
              <a:buNone/>
              <a:tabLst/>
              <a:defRPr/>
            </a:pPr>
            <a:r>
              <a:rPr kumimoji="0" lang="zh-CN" altLang="en-US" sz="1800" b="1" i="0" u="none" strike="noStrike" kern="1200" cap="none" spc="0" normalizeH="0" baseline="0" noProof="0" dirty="0" smtClean="0">
                <a:ln>
                  <a:noFill/>
                </a:ln>
                <a:solidFill>
                  <a:srgbClr val="C00000"/>
                </a:solidFill>
                <a:effectLst/>
                <a:uLnTx/>
                <a:uFillTx/>
                <a:latin typeface="微软雅黑" pitchFamily="34" charset="-122"/>
                <a:ea typeface="微软雅黑" pitchFamily="34" charset="-122"/>
                <a:cs typeface="+mn-cs"/>
              </a:rPr>
              <a:t>点击添加标题文本</a:t>
            </a:r>
            <a:endParaRPr kumimoji="0" lang="zh-CN" altLang="en-US" sz="1800" b="1" i="0" u="none" strike="noStrike" kern="1200" cap="none" spc="0" normalizeH="0" baseline="0" noProof="0" dirty="0">
              <a:ln>
                <a:noFill/>
              </a:ln>
              <a:solidFill>
                <a:srgbClr val="C00000"/>
              </a:solidFill>
              <a:effectLst/>
              <a:uLnTx/>
              <a:uFillTx/>
              <a:latin typeface="微软雅黑" pitchFamily="34" charset="-122"/>
              <a:ea typeface="微软雅黑" pitchFamily="34" charset="-122"/>
              <a:cs typeface="+mn-cs"/>
            </a:endParaRPr>
          </a:p>
        </p:txBody>
      </p:sp>
      <p:sp>
        <p:nvSpPr>
          <p:cNvPr id="5" name="矩形 4"/>
          <p:cNvSpPr/>
          <p:nvPr userDrawn="1"/>
        </p:nvSpPr>
        <p:spPr>
          <a:xfrm flipV="1">
            <a:off x="2543077" y="342690"/>
            <a:ext cx="5345558" cy="41147"/>
          </a:xfrm>
          <a:prstGeom prst="rec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15"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6" name="矩形 5"/>
          <p:cNvSpPr/>
          <p:nvPr userDrawn="1"/>
        </p:nvSpPr>
        <p:spPr>
          <a:xfrm flipV="1">
            <a:off x="7901335" y="342686"/>
            <a:ext cx="1240508" cy="41149"/>
          </a:xfrm>
          <a:prstGeom prst="rect">
            <a:avLst/>
          </a:prstGeom>
          <a:solidFill>
            <a:schemeClr val="bg1">
              <a:lumMod val="50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15"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Tree>
    <p:extLst>
      <p:ext uri="{BB962C8B-B14F-4D97-AF65-F5344CB8AC3E}">
        <p14:creationId xmlns:p14="http://schemas.microsoft.com/office/powerpoint/2010/main" val="1503971899"/>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0-#ppt_w/2"/>
                                          </p:val>
                                        </p:tav>
                                        <p:tav tm="100000">
                                          <p:val>
                                            <p:strVal val="#ppt_x"/>
                                          </p:val>
                                        </p:tav>
                                      </p:tavLst>
                                    </p:anim>
                                    <p:anim calcmode="lin" valueType="num">
                                      <p:cBhvr additive="base">
                                        <p:cTn id="8" dur="500" fill="hold"/>
                                        <p:tgtEl>
                                          <p:spTgt spid="6"/>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additive="base">
                                        <p:cTn id="12" dur="500" fill="hold"/>
                                        <p:tgtEl>
                                          <p:spTgt spid="5"/>
                                        </p:tgtEl>
                                        <p:attrNameLst>
                                          <p:attrName>ppt_x</p:attrName>
                                        </p:attrNameLst>
                                      </p:cBhvr>
                                      <p:tavLst>
                                        <p:tav tm="0">
                                          <p:val>
                                            <p:strVal val="0-#ppt_w/2"/>
                                          </p:val>
                                        </p:tav>
                                        <p:tav tm="100000">
                                          <p:val>
                                            <p:strVal val="#ppt_x"/>
                                          </p:val>
                                        </p:tav>
                                      </p:tavLst>
                                    </p:anim>
                                    <p:anim calcmode="lin" valueType="num">
                                      <p:cBhvr additive="base">
                                        <p:cTn id="13" dur="500" fill="hold"/>
                                        <p:tgtEl>
                                          <p:spTgt spid="5"/>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1" fill="hold" grpId="0" nodeType="afterEffect">
                                  <p:stCondLst>
                                    <p:cond delay="0"/>
                                  </p:stCondLst>
                                  <p:iterate type="lt">
                                    <p:tmPct val="28571"/>
                                  </p:iterate>
                                  <p:childTnLst>
                                    <p:set>
                                      <p:cBhvr>
                                        <p:cTn id="16" dur="1" fill="hold">
                                          <p:stCondLst>
                                            <p:cond delay="0"/>
                                          </p:stCondLst>
                                        </p:cTn>
                                        <p:tgtEl>
                                          <p:spTgt spid="4"/>
                                        </p:tgtEl>
                                        <p:attrNameLst>
                                          <p:attrName>style.visibility</p:attrName>
                                        </p:attrNameLst>
                                      </p:cBhvr>
                                      <p:to>
                                        <p:strVal val="visible"/>
                                      </p:to>
                                    </p:set>
                                    <p:anim calcmode="lin" valueType="num">
                                      <p:cBhvr additive="base">
                                        <p:cTn id="17" dur="500" fill="hold"/>
                                        <p:tgtEl>
                                          <p:spTgt spid="4"/>
                                        </p:tgtEl>
                                        <p:attrNameLst>
                                          <p:attrName>ppt_x</p:attrName>
                                        </p:attrNameLst>
                                      </p:cBhvr>
                                      <p:tavLst>
                                        <p:tav tm="0">
                                          <p:val>
                                            <p:strVal val="#ppt_x"/>
                                          </p:val>
                                        </p:tav>
                                        <p:tav tm="100000">
                                          <p:val>
                                            <p:strVal val="#ppt_x"/>
                                          </p:val>
                                        </p:tav>
                                      </p:tavLst>
                                    </p:anim>
                                    <p:anim calcmode="lin" valueType="num">
                                      <p:cBhvr additive="base">
                                        <p:cTn id="18" dur="500" fill="hold"/>
                                        <p:tgtEl>
                                          <p:spTgt spid="4"/>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animBg="1"/>
      <p:bldP spid="6" grpId="0" animBg="1"/>
    </p:bld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6_节标题">
    <p:spTree>
      <p:nvGrpSpPr>
        <p:cNvPr id="1" name=""/>
        <p:cNvGrpSpPr/>
        <p:nvPr/>
      </p:nvGrpSpPr>
      <p:grpSpPr>
        <a:xfrm>
          <a:off x="0" y="0"/>
          <a:ext cx="0" cy="0"/>
          <a:chOff x="0" y="0"/>
          <a:chExt cx="0" cy="0"/>
        </a:xfrm>
      </p:grpSpPr>
      <p:sp>
        <p:nvSpPr>
          <p:cNvPr id="4" name="矩形 3"/>
          <p:cNvSpPr/>
          <p:nvPr userDrawn="1"/>
        </p:nvSpPr>
        <p:spPr>
          <a:xfrm>
            <a:off x="179513" y="173884"/>
            <a:ext cx="2031325" cy="369332"/>
          </a:xfrm>
          <a:prstGeom prst="rect">
            <a:avLst/>
          </a:prstGeom>
        </p:spPr>
        <p:txBody>
          <a:bodyPr wrap="none">
            <a:spAutoFit/>
          </a:bodyPr>
          <a:lstStyle/>
          <a:p>
            <a:pPr marL="0" marR="0" lvl="0" indent="0" algn="l" defTabSz="822960" rtl="0" eaLnBrk="1" fontAlgn="base" latinLnBrk="0" hangingPunct="1">
              <a:lnSpc>
                <a:spcPct val="100000"/>
              </a:lnSpc>
              <a:spcBef>
                <a:spcPct val="0"/>
              </a:spcBef>
              <a:spcAft>
                <a:spcPct val="0"/>
              </a:spcAft>
              <a:buClrTx/>
              <a:buSzTx/>
              <a:buFontTx/>
              <a:buNone/>
              <a:tabLst/>
              <a:defRPr/>
            </a:pPr>
            <a:r>
              <a:rPr kumimoji="0" lang="zh-CN" altLang="en-US" sz="1800" b="1" i="0" u="none" strike="noStrike" kern="1200" cap="none" spc="0" normalizeH="0" baseline="0" noProof="0" dirty="0" smtClean="0">
                <a:ln>
                  <a:noFill/>
                </a:ln>
                <a:solidFill>
                  <a:srgbClr val="C00000"/>
                </a:solidFill>
                <a:effectLst/>
                <a:uLnTx/>
                <a:uFillTx/>
                <a:latin typeface="微软雅黑" pitchFamily="34" charset="-122"/>
                <a:ea typeface="微软雅黑" pitchFamily="34" charset="-122"/>
                <a:cs typeface="+mn-cs"/>
              </a:rPr>
              <a:t>点击添加标题文本</a:t>
            </a:r>
            <a:endParaRPr kumimoji="0" lang="zh-CN" altLang="en-US" sz="1800" b="1" i="0" u="none" strike="noStrike" kern="1200" cap="none" spc="0" normalizeH="0" baseline="0" noProof="0" dirty="0">
              <a:ln>
                <a:noFill/>
              </a:ln>
              <a:solidFill>
                <a:srgbClr val="C00000"/>
              </a:solidFill>
              <a:effectLst/>
              <a:uLnTx/>
              <a:uFillTx/>
              <a:latin typeface="微软雅黑" pitchFamily="34" charset="-122"/>
              <a:ea typeface="微软雅黑" pitchFamily="34" charset="-122"/>
              <a:cs typeface="+mn-cs"/>
            </a:endParaRPr>
          </a:p>
        </p:txBody>
      </p:sp>
      <p:sp>
        <p:nvSpPr>
          <p:cNvPr id="5" name="矩形 4"/>
          <p:cNvSpPr/>
          <p:nvPr userDrawn="1"/>
        </p:nvSpPr>
        <p:spPr>
          <a:xfrm flipV="1">
            <a:off x="2543077" y="342690"/>
            <a:ext cx="5345558" cy="41147"/>
          </a:xfrm>
          <a:prstGeom prst="rec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15"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6" name="矩形 5"/>
          <p:cNvSpPr/>
          <p:nvPr userDrawn="1"/>
        </p:nvSpPr>
        <p:spPr>
          <a:xfrm flipV="1">
            <a:off x="7901335" y="342686"/>
            <a:ext cx="1240508" cy="41149"/>
          </a:xfrm>
          <a:prstGeom prst="rect">
            <a:avLst/>
          </a:prstGeom>
          <a:solidFill>
            <a:schemeClr val="bg1">
              <a:lumMod val="50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15"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Tree>
    <p:extLst>
      <p:ext uri="{BB962C8B-B14F-4D97-AF65-F5344CB8AC3E}">
        <p14:creationId xmlns:p14="http://schemas.microsoft.com/office/powerpoint/2010/main" val="2782490008"/>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0-#ppt_w/2"/>
                                          </p:val>
                                        </p:tav>
                                        <p:tav tm="100000">
                                          <p:val>
                                            <p:strVal val="#ppt_x"/>
                                          </p:val>
                                        </p:tav>
                                      </p:tavLst>
                                    </p:anim>
                                    <p:anim calcmode="lin" valueType="num">
                                      <p:cBhvr additive="base">
                                        <p:cTn id="8" dur="500" fill="hold"/>
                                        <p:tgtEl>
                                          <p:spTgt spid="6"/>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additive="base">
                                        <p:cTn id="12" dur="500" fill="hold"/>
                                        <p:tgtEl>
                                          <p:spTgt spid="5"/>
                                        </p:tgtEl>
                                        <p:attrNameLst>
                                          <p:attrName>ppt_x</p:attrName>
                                        </p:attrNameLst>
                                      </p:cBhvr>
                                      <p:tavLst>
                                        <p:tav tm="0">
                                          <p:val>
                                            <p:strVal val="0-#ppt_w/2"/>
                                          </p:val>
                                        </p:tav>
                                        <p:tav tm="100000">
                                          <p:val>
                                            <p:strVal val="#ppt_x"/>
                                          </p:val>
                                        </p:tav>
                                      </p:tavLst>
                                    </p:anim>
                                    <p:anim calcmode="lin" valueType="num">
                                      <p:cBhvr additive="base">
                                        <p:cTn id="13" dur="500" fill="hold"/>
                                        <p:tgtEl>
                                          <p:spTgt spid="5"/>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1" fill="hold" grpId="0" nodeType="afterEffect">
                                  <p:stCondLst>
                                    <p:cond delay="0"/>
                                  </p:stCondLst>
                                  <p:iterate type="lt">
                                    <p:tmPct val="28571"/>
                                  </p:iterate>
                                  <p:childTnLst>
                                    <p:set>
                                      <p:cBhvr>
                                        <p:cTn id="16" dur="1" fill="hold">
                                          <p:stCondLst>
                                            <p:cond delay="0"/>
                                          </p:stCondLst>
                                        </p:cTn>
                                        <p:tgtEl>
                                          <p:spTgt spid="4"/>
                                        </p:tgtEl>
                                        <p:attrNameLst>
                                          <p:attrName>style.visibility</p:attrName>
                                        </p:attrNameLst>
                                      </p:cBhvr>
                                      <p:to>
                                        <p:strVal val="visible"/>
                                      </p:to>
                                    </p:set>
                                    <p:anim calcmode="lin" valueType="num">
                                      <p:cBhvr additive="base">
                                        <p:cTn id="17" dur="500" fill="hold"/>
                                        <p:tgtEl>
                                          <p:spTgt spid="4"/>
                                        </p:tgtEl>
                                        <p:attrNameLst>
                                          <p:attrName>ppt_x</p:attrName>
                                        </p:attrNameLst>
                                      </p:cBhvr>
                                      <p:tavLst>
                                        <p:tav tm="0">
                                          <p:val>
                                            <p:strVal val="#ppt_x"/>
                                          </p:val>
                                        </p:tav>
                                        <p:tav tm="100000">
                                          <p:val>
                                            <p:strVal val="#ppt_x"/>
                                          </p:val>
                                        </p:tav>
                                      </p:tavLst>
                                    </p:anim>
                                    <p:anim calcmode="lin" valueType="num">
                                      <p:cBhvr additive="base">
                                        <p:cTn id="18" dur="500" fill="hold"/>
                                        <p:tgtEl>
                                          <p:spTgt spid="4"/>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animBg="1"/>
      <p:bldP spid="6" grpId="0" animBg="1"/>
    </p:bld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_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3279149237"/>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pic>
        <p:nvPicPr>
          <p:cNvPr id="5" name="图片 4"/>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0" y="0"/>
            <a:ext cx="9144000" cy="571500"/>
          </a:xfrm>
          <a:prstGeom prst="rect">
            <a:avLst/>
          </a:prstGeom>
        </p:spPr>
      </p:pic>
      <p:sp>
        <p:nvSpPr>
          <p:cNvPr id="3" name="文本占位符 2"/>
          <p:cNvSpPr>
            <a:spLocks noGrp="1"/>
          </p:cNvSpPr>
          <p:nvPr>
            <p:ph type="body" sz="quarter" idx="10" hasCustomPrompt="1"/>
          </p:nvPr>
        </p:nvSpPr>
        <p:spPr>
          <a:xfrm>
            <a:off x="2717800" y="0"/>
            <a:ext cx="3530600" cy="571500"/>
          </a:xfrm>
        </p:spPr>
        <p:txBody>
          <a:bodyPr>
            <a:noAutofit/>
          </a:bodyPr>
          <a:lstStyle>
            <a:lvl1pPr marL="0" indent="0">
              <a:buNone/>
              <a:defRPr sz="3600">
                <a:solidFill>
                  <a:schemeClr val="bg1"/>
                </a:solidFill>
                <a:latin typeface="微软雅黑" panose="020B0503020204020204" pitchFamily="34" charset="-122"/>
                <a:ea typeface="微软雅黑" panose="020B0503020204020204" pitchFamily="34" charset="-122"/>
              </a:defRPr>
            </a:lvl1pPr>
          </a:lstStyle>
          <a:p>
            <a:pPr lvl="0"/>
            <a:r>
              <a:rPr lang="zh-CN" altLang="en-US" dirty="0" smtClean="0"/>
              <a:t>标题文字</a:t>
            </a:r>
            <a:endParaRPr lang="zh-CN" altLang="en-US" dirty="0"/>
          </a:p>
        </p:txBody>
      </p:sp>
    </p:spTree>
    <p:extLst>
      <p:ext uri="{BB962C8B-B14F-4D97-AF65-F5344CB8AC3E}">
        <p14:creationId xmlns:p14="http://schemas.microsoft.com/office/powerpoint/2010/main" val="2831851428"/>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arn(inVertical)">
                                      <p:cBhvr>
                                        <p:cTn id="7" dur="125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2018/12/29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4423899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2018/12/29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8020612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2018/12/29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6030276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2018/12/29</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37482902"/>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2018/12/29</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76088162"/>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2018/12/29</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22673475"/>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2018/12/29</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71080770"/>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2018/12/29</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01545812"/>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2018/12/29</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64906003"/>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2018/12/29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8818451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623888" y="1282304"/>
            <a:ext cx="7886700" cy="2139553"/>
          </a:xfrm>
        </p:spPr>
        <p:txBody>
          <a:bodyPr anchor="b"/>
          <a:lstStyle>
            <a:lvl1pPr>
              <a:defRPr sz="45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编辑母版文本样式</a:t>
            </a:r>
          </a:p>
        </p:txBody>
      </p:sp>
      <p:sp>
        <p:nvSpPr>
          <p:cNvPr id="4" name="Date Placeholder 3"/>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fld id="{EEF4C385-430F-4299-99D0-128241545EDA}" type="datetimeFigureOut">
              <a:rPr kumimoji="0" lang="zh-CN" altLang="en-US" sz="900" b="0" i="0" u="none" strike="noStrike" kern="1200" cap="none" spc="0" normalizeH="0" baseline="0" noProof="0" smtClean="0">
                <a:ln>
                  <a:noFill/>
                </a:ln>
                <a:solidFill>
                  <a:prstClr val="black">
                    <a:tint val="75000"/>
                  </a:prstClr>
                </a:solidFill>
                <a:effectLst/>
                <a:uLnTx/>
                <a:uFillTx/>
                <a:latin typeface="Calibri" panose="020F0502020204030204"/>
                <a:ea typeface="等线" panose="02010600030101010101" pitchFamily="2" charset="-122"/>
                <a:cs typeface="+mn-cs"/>
              </a:rPr>
              <a:pPr marL="0" marR="0" lvl="0" indent="0" algn="l" defTabSz="685800" rtl="0" eaLnBrk="1" fontAlgn="auto" latinLnBrk="0" hangingPunct="1">
                <a:lnSpc>
                  <a:spcPct val="100000"/>
                </a:lnSpc>
                <a:spcBef>
                  <a:spcPts val="0"/>
                </a:spcBef>
                <a:spcAft>
                  <a:spcPts val="0"/>
                </a:spcAft>
                <a:buClrTx/>
                <a:buSzTx/>
                <a:buFontTx/>
                <a:buNone/>
                <a:tabLst/>
                <a:defRPr/>
              </a:pPr>
              <a:t>2018/12/29</a:t>
            </a:fld>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
        <p:nvSpPr>
          <p:cNvPr id="5" name="Footer Placeholder 4"/>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
        <p:nvSpPr>
          <p:cNvPr id="6" name="Slide Number Placeholder 5"/>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E1F7B3D0-85ED-4F3F-9F95-02E11BCDB5F6}" type="slidenum">
              <a:rPr kumimoji="0" lang="zh-CN" altLang="en-US" sz="900" b="0" i="0" u="none" strike="noStrike" kern="1200" cap="none" spc="0" normalizeH="0" baseline="0" noProof="0" smtClean="0">
                <a:ln>
                  <a:noFill/>
                </a:ln>
                <a:solidFill>
                  <a:prstClr val="black">
                    <a:tint val="75000"/>
                  </a:prstClr>
                </a:solidFill>
                <a:effectLst/>
                <a:uLnTx/>
                <a:uFillTx/>
                <a:latin typeface="Calibri"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a:t>
            </a:fld>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Tree>
    <p:extLst>
      <p:ext uri="{BB962C8B-B14F-4D97-AF65-F5344CB8AC3E}">
        <p14:creationId xmlns:p14="http://schemas.microsoft.com/office/powerpoint/2010/main" val="1048937227"/>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30.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2018/12/29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4439132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628650" y="1369219"/>
            <a:ext cx="3886200" cy="3263504"/>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4629150" y="1369219"/>
            <a:ext cx="3886200" cy="3263504"/>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fld id="{EEF4C385-430F-4299-99D0-128241545EDA}" type="datetimeFigureOut">
              <a:rPr kumimoji="0" lang="zh-CN" altLang="en-US" sz="900" b="0" i="0" u="none" strike="noStrike" kern="1200" cap="none" spc="0" normalizeH="0" baseline="0" noProof="0" smtClean="0">
                <a:ln>
                  <a:noFill/>
                </a:ln>
                <a:solidFill>
                  <a:prstClr val="black">
                    <a:tint val="75000"/>
                  </a:prstClr>
                </a:solidFill>
                <a:effectLst/>
                <a:uLnTx/>
                <a:uFillTx/>
                <a:latin typeface="Calibri" panose="020F0502020204030204"/>
                <a:ea typeface="等线" panose="02010600030101010101" pitchFamily="2" charset="-122"/>
                <a:cs typeface="+mn-cs"/>
              </a:rPr>
              <a:pPr marL="0" marR="0" lvl="0" indent="0" algn="l" defTabSz="685800" rtl="0" eaLnBrk="1" fontAlgn="auto" latinLnBrk="0" hangingPunct="1">
                <a:lnSpc>
                  <a:spcPct val="100000"/>
                </a:lnSpc>
                <a:spcBef>
                  <a:spcPts val="0"/>
                </a:spcBef>
                <a:spcAft>
                  <a:spcPts val="0"/>
                </a:spcAft>
                <a:buClrTx/>
                <a:buSzTx/>
                <a:buFontTx/>
                <a:buNone/>
                <a:tabLst/>
                <a:defRPr/>
              </a:pPr>
              <a:t>2018/12/29</a:t>
            </a:fld>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
        <p:nvSpPr>
          <p:cNvPr id="6" name="Footer Placeholder 5"/>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
        <p:nvSpPr>
          <p:cNvPr id="7" name="Slide Number Placeholder 6"/>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E1F7B3D0-85ED-4F3F-9F95-02E11BCDB5F6}" type="slidenum">
              <a:rPr kumimoji="0" lang="zh-CN" altLang="en-US" sz="900" b="0" i="0" u="none" strike="noStrike" kern="1200" cap="none" spc="0" normalizeH="0" baseline="0" noProof="0" smtClean="0">
                <a:ln>
                  <a:noFill/>
                </a:ln>
                <a:solidFill>
                  <a:prstClr val="black">
                    <a:tint val="75000"/>
                  </a:prstClr>
                </a:solidFill>
                <a:effectLst/>
                <a:uLnTx/>
                <a:uFillTx/>
                <a:latin typeface="Calibri"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a:t>
            </a:fld>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Tree>
    <p:extLst>
      <p:ext uri="{BB962C8B-B14F-4D97-AF65-F5344CB8AC3E}">
        <p14:creationId xmlns:p14="http://schemas.microsoft.com/office/powerpoint/2010/main" val="1042195101"/>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fld id="{EEF4C385-430F-4299-99D0-128241545EDA}" type="datetimeFigureOut">
              <a:rPr kumimoji="0" lang="zh-CN" altLang="en-US" sz="900" b="0" i="0" u="none" strike="noStrike" kern="1200" cap="none" spc="0" normalizeH="0" baseline="0" noProof="0" smtClean="0">
                <a:ln>
                  <a:noFill/>
                </a:ln>
                <a:solidFill>
                  <a:prstClr val="black">
                    <a:tint val="75000"/>
                  </a:prstClr>
                </a:solidFill>
                <a:effectLst/>
                <a:uLnTx/>
                <a:uFillTx/>
                <a:latin typeface="Calibri" panose="020F0502020204030204"/>
                <a:ea typeface="等线" panose="02010600030101010101" pitchFamily="2" charset="-122"/>
                <a:cs typeface="+mn-cs"/>
              </a:rPr>
              <a:pPr marL="0" marR="0" lvl="0" indent="0" algn="l" defTabSz="685800" rtl="0" eaLnBrk="1" fontAlgn="auto" latinLnBrk="0" hangingPunct="1">
                <a:lnSpc>
                  <a:spcPct val="100000"/>
                </a:lnSpc>
                <a:spcBef>
                  <a:spcPts val="0"/>
                </a:spcBef>
                <a:spcAft>
                  <a:spcPts val="0"/>
                </a:spcAft>
                <a:buClrTx/>
                <a:buSzTx/>
                <a:buFontTx/>
                <a:buNone/>
                <a:tabLst/>
                <a:defRPr/>
              </a:pPr>
              <a:t>2018/12/29</a:t>
            </a:fld>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
        <p:nvSpPr>
          <p:cNvPr id="4" name="页脚占位符 3"/>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
        <p:nvSpPr>
          <p:cNvPr id="5" name="灯片编号占位符 4"/>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E1F7B3D0-85ED-4F3F-9F95-02E11BCDB5F6}" type="slidenum">
              <a:rPr kumimoji="0" lang="zh-CN" altLang="en-US" sz="900" b="0" i="0" u="none" strike="noStrike" kern="1200" cap="none" spc="0" normalizeH="0" baseline="0" noProof="0" smtClean="0">
                <a:ln>
                  <a:noFill/>
                </a:ln>
                <a:solidFill>
                  <a:prstClr val="black">
                    <a:tint val="75000"/>
                  </a:prstClr>
                </a:solidFill>
                <a:effectLst/>
                <a:uLnTx/>
                <a:uFillTx/>
                <a:latin typeface="Calibri"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a:t>
            </a:fld>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
        <p:nvSpPr>
          <p:cNvPr id="7" name="矩形 6"/>
          <p:cNvSpPr/>
          <p:nvPr userDrawn="1"/>
        </p:nvSpPr>
        <p:spPr>
          <a:xfrm>
            <a:off x="7207628" y="4208625"/>
            <a:ext cx="775136" cy="246221"/>
          </a:xfrm>
          <a:prstGeom prst="rect">
            <a:avLst/>
          </a:prstGeom>
        </p:spPr>
        <p:txBody>
          <a:bodyPr wrap="square">
            <a:spAutoFit/>
          </a:bodyPr>
          <a:lstStyle/>
          <a:p>
            <a:pPr defTabSz="914400"/>
            <a:r>
              <a:rPr lang="en-US" altLang="zh-CN" sz="100" dirty="0">
                <a:solidFill>
                  <a:prstClr val="white"/>
                </a:solidFill>
                <a:ea typeface="宋体"/>
              </a:rPr>
              <a:t>PPT</a:t>
            </a:r>
            <a:r>
              <a:rPr lang="zh-CN" altLang="en-US" sz="100" dirty="0">
                <a:solidFill>
                  <a:prstClr val="white"/>
                </a:solidFill>
                <a:ea typeface="宋体"/>
              </a:rPr>
              <a:t>模板下载：</a:t>
            </a:r>
            <a:r>
              <a:rPr lang="en-US" altLang="zh-CN" sz="100" dirty="0">
                <a:solidFill>
                  <a:prstClr val="white"/>
                </a:solidFill>
                <a:ea typeface="宋体"/>
              </a:rPr>
              <a:t>www.1ppt.com/moban/     </a:t>
            </a:r>
            <a:r>
              <a:rPr lang="zh-CN" altLang="en-US" sz="100" dirty="0">
                <a:solidFill>
                  <a:prstClr val="white"/>
                </a:solidFill>
                <a:ea typeface="宋体"/>
              </a:rPr>
              <a:t>行业</a:t>
            </a:r>
            <a:r>
              <a:rPr lang="en-US" altLang="zh-CN" sz="100" dirty="0">
                <a:solidFill>
                  <a:prstClr val="white"/>
                </a:solidFill>
                <a:ea typeface="宋体"/>
              </a:rPr>
              <a:t>PPT</a:t>
            </a:r>
            <a:r>
              <a:rPr lang="zh-CN" altLang="en-US" sz="100" dirty="0">
                <a:solidFill>
                  <a:prstClr val="white"/>
                </a:solidFill>
                <a:ea typeface="宋体"/>
              </a:rPr>
              <a:t>模板：</a:t>
            </a:r>
            <a:r>
              <a:rPr lang="en-US" altLang="zh-CN" sz="100" dirty="0">
                <a:solidFill>
                  <a:prstClr val="white"/>
                </a:solidFill>
                <a:ea typeface="宋体"/>
              </a:rPr>
              <a:t>www.1ppt.com/hangye/ </a:t>
            </a:r>
          </a:p>
          <a:p>
            <a:pPr defTabSz="914400"/>
            <a:r>
              <a:rPr lang="zh-CN" altLang="en-US" sz="100" dirty="0">
                <a:solidFill>
                  <a:prstClr val="white"/>
                </a:solidFill>
                <a:ea typeface="宋体"/>
              </a:rPr>
              <a:t>节日</a:t>
            </a:r>
            <a:r>
              <a:rPr lang="en-US" altLang="zh-CN" sz="100" dirty="0">
                <a:solidFill>
                  <a:prstClr val="white"/>
                </a:solidFill>
                <a:ea typeface="宋体"/>
              </a:rPr>
              <a:t>PPT</a:t>
            </a:r>
            <a:r>
              <a:rPr lang="zh-CN" altLang="en-US" sz="100" dirty="0">
                <a:solidFill>
                  <a:prstClr val="white"/>
                </a:solidFill>
                <a:ea typeface="宋体"/>
              </a:rPr>
              <a:t>模板：</a:t>
            </a:r>
            <a:r>
              <a:rPr lang="en-US" altLang="zh-CN" sz="100" dirty="0">
                <a:solidFill>
                  <a:prstClr val="white"/>
                </a:solidFill>
                <a:ea typeface="宋体"/>
              </a:rPr>
              <a:t>www.1ppt.com/jieri/           PPT</a:t>
            </a:r>
            <a:r>
              <a:rPr lang="zh-CN" altLang="en-US" sz="100" dirty="0">
                <a:solidFill>
                  <a:prstClr val="white"/>
                </a:solidFill>
                <a:ea typeface="宋体"/>
              </a:rPr>
              <a:t>素材下载：</a:t>
            </a:r>
            <a:r>
              <a:rPr lang="en-US" altLang="zh-CN" sz="100" dirty="0">
                <a:solidFill>
                  <a:prstClr val="white"/>
                </a:solidFill>
                <a:ea typeface="宋体"/>
              </a:rPr>
              <a:t>www.1ppt.com/sucai/</a:t>
            </a:r>
          </a:p>
          <a:p>
            <a:pPr defTabSz="914400"/>
            <a:r>
              <a:rPr lang="en-US" altLang="zh-CN" sz="100" dirty="0">
                <a:solidFill>
                  <a:prstClr val="white"/>
                </a:solidFill>
                <a:ea typeface="宋体"/>
              </a:rPr>
              <a:t>PPT</a:t>
            </a:r>
            <a:r>
              <a:rPr lang="zh-CN" altLang="en-US" sz="100" dirty="0">
                <a:solidFill>
                  <a:prstClr val="white"/>
                </a:solidFill>
                <a:ea typeface="宋体"/>
              </a:rPr>
              <a:t>背景图片：</a:t>
            </a:r>
            <a:r>
              <a:rPr lang="en-US" altLang="zh-CN" sz="100" dirty="0">
                <a:solidFill>
                  <a:prstClr val="white"/>
                </a:solidFill>
                <a:ea typeface="宋体"/>
              </a:rPr>
              <a:t>www.1ppt.com/beijing/      PPT</a:t>
            </a:r>
            <a:r>
              <a:rPr lang="zh-CN" altLang="en-US" sz="100" dirty="0">
                <a:solidFill>
                  <a:prstClr val="white"/>
                </a:solidFill>
                <a:ea typeface="宋体"/>
              </a:rPr>
              <a:t>图表下载：</a:t>
            </a:r>
            <a:r>
              <a:rPr lang="en-US" altLang="zh-CN" sz="100" dirty="0">
                <a:solidFill>
                  <a:prstClr val="white"/>
                </a:solidFill>
                <a:ea typeface="宋体"/>
              </a:rPr>
              <a:t>www.1ppt.com/tubiao/      </a:t>
            </a:r>
          </a:p>
          <a:p>
            <a:pPr defTabSz="914400"/>
            <a:r>
              <a:rPr lang="zh-CN" altLang="en-US" sz="100" dirty="0">
                <a:solidFill>
                  <a:prstClr val="white"/>
                </a:solidFill>
                <a:ea typeface="宋体"/>
              </a:rPr>
              <a:t>优秀</a:t>
            </a:r>
            <a:r>
              <a:rPr lang="en-US" altLang="zh-CN" sz="100" dirty="0">
                <a:solidFill>
                  <a:prstClr val="white"/>
                </a:solidFill>
                <a:ea typeface="宋体"/>
              </a:rPr>
              <a:t>PPT</a:t>
            </a:r>
            <a:r>
              <a:rPr lang="zh-CN" altLang="en-US" sz="100" dirty="0">
                <a:solidFill>
                  <a:prstClr val="white"/>
                </a:solidFill>
                <a:ea typeface="宋体"/>
              </a:rPr>
              <a:t>下载：</a:t>
            </a:r>
            <a:r>
              <a:rPr lang="en-US" altLang="zh-CN" sz="100" dirty="0">
                <a:solidFill>
                  <a:prstClr val="white"/>
                </a:solidFill>
                <a:ea typeface="宋体"/>
              </a:rPr>
              <a:t>www.1ppt.com/xiazai/        PPT</a:t>
            </a:r>
            <a:r>
              <a:rPr lang="zh-CN" altLang="en-US" sz="100" dirty="0">
                <a:solidFill>
                  <a:prstClr val="white"/>
                </a:solidFill>
                <a:ea typeface="宋体"/>
              </a:rPr>
              <a:t>教程： </a:t>
            </a:r>
            <a:r>
              <a:rPr lang="en-US" altLang="zh-CN" sz="100" dirty="0">
                <a:solidFill>
                  <a:prstClr val="white"/>
                </a:solidFill>
                <a:ea typeface="宋体"/>
              </a:rPr>
              <a:t>www.1ppt.com/powerpoint/      </a:t>
            </a:r>
          </a:p>
          <a:p>
            <a:pPr defTabSz="914400"/>
            <a:r>
              <a:rPr lang="en-US" altLang="zh-CN" sz="100" dirty="0">
                <a:solidFill>
                  <a:prstClr val="white"/>
                </a:solidFill>
                <a:ea typeface="宋体"/>
              </a:rPr>
              <a:t>Word</a:t>
            </a:r>
            <a:r>
              <a:rPr lang="zh-CN" altLang="en-US" sz="100" dirty="0">
                <a:solidFill>
                  <a:prstClr val="white"/>
                </a:solidFill>
                <a:ea typeface="宋体"/>
              </a:rPr>
              <a:t>教程： </a:t>
            </a:r>
            <a:r>
              <a:rPr lang="en-US" altLang="zh-CN" sz="100" dirty="0">
                <a:solidFill>
                  <a:prstClr val="white"/>
                </a:solidFill>
                <a:ea typeface="宋体"/>
              </a:rPr>
              <a:t>www.1ppt.com/word/              Excel</a:t>
            </a:r>
            <a:r>
              <a:rPr lang="zh-CN" altLang="en-US" sz="100" dirty="0">
                <a:solidFill>
                  <a:prstClr val="white"/>
                </a:solidFill>
                <a:ea typeface="宋体"/>
              </a:rPr>
              <a:t>教程：</a:t>
            </a:r>
            <a:r>
              <a:rPr lang="en-US" altLang="zh-CN" sz="100" dirty="0">
                <a:solidFill>
                  <a:prstClr val="white"/>
                </a:solidFill>
                <a:ea typeface="宋体"/>
              </a:rPr>
              <a:t>www.1ppt.com/excel/  </a:t>
            </a:r>
          </a:p>
          <a:p>
            <a:pPr defTabSz="914400"/>
            <a:r>
              <a:rPr lang="zh-CN" altLang="en-US" sz="100" dirty="0">
                <a:solidFill>
                  <a:prstClr val="white"/>
                </a:solidFill>
                <a:ea typeface="宋体"/>
              </a:rPr>
              <a:t>资料下载：</a:t>
            </a:r>
            <a:r>
              <a:rPr lang="en-US" altLang="zh-CN" sz="100" dirty="0">
                <a:solidFill>
                  <a:prstClr val="white"/>
                </a:solidFill>
                <a:ea typeface="宋体"/>
              </a:rPr>
              <a:t>www.1ppt.com/ziliao/                PPT</a:t>
            </a:r>
            <a:r>
              <a:rPr lang="zh-CN" altLang="en-US" sz="100" dirty="0">
                <a:solidFill>
                  <a:prstClr val="white"/>
                </a:solidFill>
                <a:ea typeface="宋体"/>
              </a:rPr>
              <a:t>课件下载：</a:t>
            </a:r>
            <a:r>
              <a:rPr lang="en-US" altLang="zh-CN" sz="100" dirty="0">
                <a:solidFill>
                  <a:prstClr val="white"/>
                </a:solidFill>
                <a:ea typeface="宋体"/>
              </a:rPr>
              <a:t>www.1ppt.com/kejian/ </a:t>
            </a:r>
          </a:p>
          <a:p>
            <a:pPr defTabSz="914400"/>
            <a:r>
              <a:rPr lang="zh-CN" altLang="en-US" sz="100" dirty="0">
                <a:solidFill>
                  <a:prstClr val="white"/>
                </a:solidFill>
                <a:ea typeface="宋体"/>
              </a:rPr>
              <a:t>范文下载：</a:t>
            </a:r>
            <a:r>
              <a:rPr lang="en-US" altLang="zh-CN" sz="100" dirty="0">
                <a:solidFill>
                  <a:prstClr val="white"/>
                </a:solidFill>
                <a:ea typeface="宋体"/>
              </a:rPr>
              <a:t>www.1ppt.com/fanwen/             </a:t>
            </a:r>
            <a:r>
              <a:rPr lang="zh-CN" altLang="en-US" sz="100" dirty="0">
                <a:solidFill>
                  <a:prstClr val="white"/>
                </a:solidFill>
                <a:ea typeface="宋体"/>
              </a:rPr>
              <a:t>试卷下载：</a:t>
            </a:r>
            <a:r>
              <a:rPr lang="en-US" altLang="zh-CN" sz="100" dirty="0">
                <a:solidFill>
                  <a:prstClr val="white"/>
                </a:solidFill>
                <a:ea typeface="宋体"/>
              </a:rPr>
              <a:t>www.1ppt.com/shiti/  </a:t>
            </a:r>
          </a:p>
          <a:p>
            <a:pPr defTabSz="914400"/>
            <a:r>
              <a:rPr lang="zh-CN" altLang="en-US" sz="100" dirty="0">
                <a:solidFill>
                  <a:prstClr val="white"/>
                </a:solidFill>
                <a:ea typeface="宋体"/>
              </a:rPr>
              <a:t>教案下载：</a:t>
            </a:r>
            <a:r>
              <a:rPr lang="en-US" altLang="zh-CN" sz="100" dirty="0">
                <a:solidFill>
                  <a:prstClr val="white"/>
                </a:solidFill>
                <a:ea typeface="宋体"/>
              </a:rPr>
              <a:t>www.1ppt.com/jiaoan/  </a:t>
            </a:r>
            <a:r>
              <a:rPr lang="en-US" altLang="zh-CN" sz="100" dirty="0" smtClean="0">
                <a:solidFill>
                  <a:prstClr val="white"/>
                </a:solidFill>
                <a:ea typeface="宋体"/>
              </a:rPr>
              <a:t>      </a:t>
            </a:r>
            <a:endParaRPr lang="en-US" altLang="zh-CN" sz="100" dirty="0">
              <a:solidFill>
                <a:prstClr val="white"/>
              </a:solidFill>
              <a:ea typeface="宋体"/>
            </a:endParaRPr>
          </a:p>
          <a:p>
            <a:pPr defTabSz="914400"/>
            <a:r>
              <a:rPr lang="zh-CN" altLang="en-US" sz="100" dirty="0" smtClean="0">
                <a:solidFill>
                  <a:prstClr val="white"/>
                </a:solidFill>
                <a:ea typeface="宋体"/>
              </a:rPr>
              <a:t>字体下载：</a:t>
            </a:r>
            <a:r>
              <a:rPr lang="en-US" altLang="zh-CN" sz="100" dirty="0" smtClean="0">
                <a:solidFill>
                  <a:prstClr val="white"/>
                </a:solidFill>
                <a:ea typeface="宋体"/>
              </a:rPr>
              <a:t>www.1ppt.com/ziti/</a:t>
            </a:r>
            <a:endParaRPr lang="en-US" altLang="zh-CN" sz="100" dirty="0">
              <a:solidFill>
                <a:prstClr val="white"/>
              </a:solidFill>
              <a:ea typeface="宋体"/>
            </a:endParaRPr>
          </a:p>
          <a:p>
            <a:pPr defTabSz="914400"/>
            <a:r>
              <a:rPr lang="en-US" altLang="zh-CN" sz="100" dirty="0">
                <a:solidFill>
                  <a:prstClr val="white"/>
                </a:solidFill>
                <a:ea typeface="宋体"/>
              </a:rPr>
              <a:t> </a:t>
            </a:r>
            <a:endParaRPr lang="zh-CN" altLang="en-US" sz="100" dirty="0">
              <a:solidFill>
                <a:prstClr val="white"/>
              </a:solidFill>
              <a:ea typeface="宋体"/>
            </a:endParaRPr>
          </a:p>
        </p:txBody>
      </p:sp>
    </p:spTree>
    <p:extLst>
      <p:ext uri="{BB962C8B-B14F-4D97-AF65-F5344CB8AC3E}">
        <p14:creationId xmlns:p14="http://schemas.microsoft.com/office/powerpoint/2010/main" val="2295584281"/>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629841" y="273844"/>
            <a:ext cx="7886700" cy="994172"/>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编辑母版文本样式</a:t>
            </a:r>
          </a:p>
        </p:txBody>
      </p:sp>
      <p:sp>
        <p:nvSpPr>
          <p:cNvPr id="4" name="Content Placeholder 3"/>
          <p:cNvSpPr>
            <a:spLocks noGrp="1"/>
          </p:cNvSpPr>
          <p:nvPr>
            <p:ph sz="half" idx="2"/>
          </p:nvPr>
        </p:nvSpPr>
        <p:spPr>
          <a:xfrm>
            <a:off x="629842" y="1878806"/>
            <a:ext cx="3868340" cy="2763441"/>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编辑母版文本样式</a:t>
            </a:r>
          </a:p>
        </p:txBody>
      </p:sp>
      <p:sp>
        <p:nvSpPr>
          <p:cNvPr id="6" name="Content Placeholder 5"/>
          <p:cNvSpPr>
            <a:spLocks noGrp="1"/>
          </p:cNvSpPr>
          <p:nvPr>
            <p:ph sz="quarter" idx="4"/>
          </p:nvPr>
        </p:nvSpPr>
        <p:spPr>
          <a:xfrm>
            <a:off x="4629150" y="1878806"/>
            <a:ext cx="3887391" cy="2763441"/>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fld id="{EEF4C385-430F-4299-99D0-128241545EDA}" type="datetimeFigureOut">
              <a:rPr kumimoji="0" lang="zh-CN" altLang="en-US" sz="900" b="0" i="0" u="none" strike="noStrike" kern="1200" cap="none" spc="0" normalizeH="0" baseline="0" noProof="0" smtClean="0">
                <a:ln>
                  <a:noFill/>
                </a:ln>
                <a:solidFill>
                  <a:prstClr val="black">
                    <a:tint val="75000"/>
                  </a:prstClr>
                </a:solidFill>
                <a:effectLst/>
                <a:uLnTx/>
                <a:uFillTx/>
                <a:latin typeface="Calibri" panose="020F0502020204030204"/>
                <a:ea typeface="等线" panose="02010600030101010101" pitchFamily="2" charset="-122"/>
                <a:cs typeface="+mn-cs"/>
              </a:rPr>
              <a:pPr marL="0" marR="0" lvl="0" indent="0" algn="l" defTabSz="685800" rtl="0" eaLnBrk="1" fontAlgn="auto" latinLnBrk="0" hangingPunct="1">
                <a:lnSpc>
                  <a:spcPct val="100000"/>
                </a:lnSpc>
                <a:spcBef>
                  <a:spcPts val="0"/>
                </a:spcBef>
                <a:spcAft>
                  <a:spcPts val="0"/>
                </a:spcAft>
                <a:buClrTx/>
                <a:buSzTx/>
                <a:buFontTx/>
                <a:buNone/>
                <a:tabLst/>
                <a:defRPr/>
              </a:pPr>
              <a:t>2018/12/29</a:t>
            </a:fld>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
        <p:nvSpPr>
          <p:cNvPr id="8" name="Footer Placeholder 7"/>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
        <p:nvSpPr>
          <p:cNvPr id="9" name="Slide Number Placeholder 8"/>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E1F7B3D0-85ED-4F3F-9F95-02E11BCDB5F6}" type="slidenum">
              <a:rPr kumimoji="0" lang="zh-CN" altLang="en-US" sz="900" b="0" i="0" u="none" strike="noStrike" kern="1200" cap="none" spc="0" normalizeH="0" baseline="0" noProof="0" smtClean="0">
                <a:ln>
                  <a:noFill/>
                </a:ln>
                <a:solidFill>
                  <a:prstClr val="black">
                    <a:tint val="75000"/>
                  </a:prstClr>
                </a:solidFill>
                <a:effectLst/>
                <a:uLnTx/>
                <a:uFillTx/>
                <a:latin typeface="Calibri"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a:t>
            </a:fld>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Tree>
    <p:extLst>
      <p:ext uri="{BB962C8B-B14F-4D97-AF65-F5344CB8AC3E}">
        <p14:creationId xmlns:p14="http://schemas.microsoft.com/office/powerpoint/2010/main" val="2119369611"/>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fld id="{EEF4C385-430F-4299-99D0-128241545EDA}" type="datetimeFigureOut">
              <a:rPr kumimoji="0" lang="zh-CN" altLang="en-US" sz="900" b="0" i="0" u="none" strike="noStrike" kern="1200" cap="none" spc="0" normalizeH="0" baseline="0" noProof="0" smtClean="0">
                <a:ln>
                  <a:noFill/>
                </a:ln>
                <a:solidFill>
                  <a:prstClr val="black">
                    <a:tint val="75000"/>
                  </a:prstClr>
                </a:solidFill>
                <a:effectLst/>
                <a:uLnTx/>
                <a:uFillTx/>
                <a:latin typeface="Calibri" panose="020F0502020204030204"/>
                <a:ea typeface="等线" panose="02010600030101010101" pitchFamily="2" charset="-122"/>
                <a:cs typeface="+mn-cs"/>
              </a:rPr>
              <a:pPr marL="0" marR="0" lvl="0" indent="0" algn="l" defTabSz="685800" rtl="0" eaLnBrk="1" fontAlgn="auto" latinLnBrk="0" hangingPunct="1">
                <a:lnSpc>
                  <a:spcPct val="100000"/>
                </a:lnSpc>
                <a:spcBef>
                  <a:spcPts val="0"/>
                </a:spcBef>
                <a:spcAft>
                  <a:spcPts val="0"/>
                </a:spcAft>
                <a:buClrTx/>
                <a:buSzTx/>
                <a:buFontTx/>
                <a:buNone/>
                <a:tabLst/>
                <a:defRPr/>
              </a:pPr>
              <a:t>2018/12/29</a:t>
            </a:fld>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
        <p:nvSpPr>
          <p:cNvPr id="4" name="Footer Placeholder 3"/>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
        <p:nvSpPr>
          <p:cNvPr id="5" name="Slide Number Placeholder 4"/>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E1F7B3D0-85ED-4F3F-9F95-02E11BCDB5F6}" type="slidenum">
              <a:rPr kumimoji="0" lang="zh-CN" altLang="en-US" sz="900" b="0" i="0" u="none" strike="noStrike" kern="1200" cap="none" spc="0" normalizeH="0" baseline="0" noProof="0" smtClean="0">
                <a:ln>
                  <a:noFill/>
                </a:ln>
                <a:solidFill>
                  <a:prstClr val="black">
                    <a:tint val="75000"/>
                  </a:prstClr>
                </a:solidFill>
                <a:effectLst/>
                <a:uLnTx/>
                <a:uFillTx/>
                <a:latin typeface="Calibri"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a:t>
            </a:fld>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Tree>
    <p:extLst>
      <p:ext uri="{BB962C8B-B14F-4D97-AF65-F5344CB8AC3E}">
        <p14:creationId xmlns:p14="http://schemas.microsoft.com/office/powerpoint/2010/main" val="377584404"/>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fld id="{EEF4C385-430F-4299-99D0-128241545EDA}" type="datetimeFigureOut">
              <a:rPr kumimoji="0" lang="zh-CN" altLang="en-US" sz="900" b="0" i="0" u="none" strike="noStrike" kern="1200" cap="none" spc="0" normalizeH="0" baseline="0" noProof="0" smtClean="0">
                <a:ln>
                  <a:noFill/>
                </a:ln>
                <a:solidFill>
                  <a:prstClr val="black">
                    <a:tint val="75000"/>
                  </a:prstClr>
                </a:solidFill>
                <a:effectLst/>
                <a:uLnTx/>
                <a:uFillTx/>
                <a:latin typeface="Calibri" panose="020F0502020204030204"/>
                <a:ea typeface="等线" panose="02010600030101010101" pitchFamily="2" charset="-122"/>
                <a:cs typeface="+mn-cs"/>
              </a:rPr>
              <a:pPr marL="0" marR="0" lvl="0" indent="0" algn="l" defTabSz="685800" rtl="0" eaLnBrk="1" fontAlgn="auto" latinLnBrk="0" hangingPunct="1">
                <a:lnSpc>
                  <a:spcPct val="100000"/>
                </a:lnSpc>
                <a:spcBef>
                  <a:spcPts val="0"/>
                </a:spcBef>
                <a:spcAft>
                  <a:spcPts val="0"/>
                </a:spcAft>
                <a:buClrTx/>
                <a:buSzTx/>
                <a:buFontTx/>
                <a:buNone/>
                <a:tabLst/>
                <a:defRPr/>
              </a:pPr>
              <a:t>2018/12/29</a:t>
            </a:fld>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
        <p:nvSpPr>
          <p:cNvPr id="3" name="Footer Placeholder 2"/>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
        <p:nvSpPr>
          <p:cNvPr id="4" name="Slide Number Placeholder 3"/>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E1F7B3D0-85ED-4F3F-9F95-02E11BCDB5F6}" type="slidenum">
              <a:rPr kumimoji="0" lang="zh-CN" altLang="en-US" sz="900" b="0" i="0" u="none" strike="noStrike" kern="1200" cap="none" spc="0" normalizeH="0" baseline="0" noProof="0" smtClean="0">
                <a:ln>
                  <a:noFill/>
                </a:ln>
                <a:solidFill>
                  <a:prstClr val="black">
                    <a:tint val="75000"/>
                  </a:prstClr>
                </a:solidFill>
                <a:effectLst/>
                <a:uLnTx/>
                <a:uFillTx/>
                <a:latin typeface="Calibri"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a:t>
            </a:fld>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Tree>
    <p:extLst>
      <p:ext uri="{BB962C8B-B14F-4D97-AF65-F5344CB8AC3E}">
        <p14:creationId xmlns:p14="http://schemas.microsoft.com/office/powerpoint/2010/main" val="709613019"/>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编辑母版文本样式</a:t>
            </a:r>
          </a:p>
        </p:txBody>
      </p:sp>
      <p:sp>
        <p:nvSpPr>
          <p:cNvPr id="5" name="Date Placeholder 4"/>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fld id="{EEF4C385-430F-4299-99D0-128241545EDA}" type="datetimeFigureOut">
              <a:rPr kumimoji="0" lang="zh-CN" altLang="en-US" sz="900" b="0" i="0" u="none" strike="noStrike" kern="1200" cap="none" spc="0" normalizeH="0" baseline="0" noProof="0" smtClean="0">
                <a:ln>
                  <a:noFill/>
                </a:ln>
                <a:solidFill>
                  <a:prstClr val="black">
                    <a:tint val="75000"/>
                  </a:prstClr>
                </a:solidFill>
                <a:effectLst/>
                <a:uLnTx/>
                <a:uFillTx/>
                <a:latin typeface="Calibri" panose="020F0502020204030204"/>
                <a:ea typeface="等线" panose="02010600030101010101" pitchFamily="2" charset="-122"/>
                <a:cs typeface="+mn-cs"/>
              </a:rPr>
              <a:pPr marL="0" marR="0" lvl="0" indent="0" algn="l" defTabSz="685800" rtl="0" eaLnBrk="1" fontAlgn="auto" latinLnBrk="0" hangingPunct="1">
                <a:lnSpc>
                  <a:spcPct val="100000"/>
                </a:lnSpc>
                <a:spcBef>
                  <a:spcPts val="0"/>
                </a:spcBef>
                <a:spcAft>
                  <a:spcPts val="0"/>
                </a:spcAft>
                <a:buClrTx/>
                <a:buSzTx/>
                <a:buFontTx/>
                <a:buNone/>
                <a:tabLst/>
                <a:defRPr/>
              </a:pPr>
              <a:t>2018/12/29</a:t>
            </a:fld>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
        <p:nvSpPr>
          <p:cNvPr id="6" name="Footer Placeholder 5"/>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
        <p:nvSpPr>
          <p:cNvPr id="7" name="Slide Number Placeholder 6"/>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E1F7B3D0-85ED-4F3F-9F95-02E11BCDB5F6}" type="slidenum">
              <a:rPr kumimoji="0" lang="zh-CN" altLang="en-US" sz="900" b="0" i="0" u="none" strike="noStrike" kern="1200" cap="none" spc="0" normalizeH="0" baseline="0" noProof="0" smtClean="0">
                <a:ln>
                  <a:noFill/>
                </a:ln>
                <a:solidFill>
                  <a:prstClr val="black">
                    <a:tint val="75000"/>
                  </a:prstClr>
                </a:solidFill>
                <a:effectLst/>
                <a:uLnTx/>
                <a:uFillTx/>
                <a:latin typeface="Calibri"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a:t>
            </a:fld>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Tree>
    <p:extLst>
      <p:ext uri="{BB962C8B-B14F-4D97-AF65-F5344CB8AC3E}">
        <p14:creationId xmlns:p14="http://schemas.microsoft.com/office/powerpoint/2010/main" val="4167814913"/>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7.xml"/><Relationship Id="rId3" Type="http://schemas.openxmlformats.org/officeDocument/2006/relationships/slideLayout" Target="../slideLayouts/slideLayout22.xml"/><Relationship Id="rId7" Type="http://schemas.openxmlformats.org/officeDocument/2006/relationships/slideLayout" Target="../slideLayouts/slideLayout26.xml"/><Relationship Id="rId12" Type="http://schemas.openxmlformats.org/officeDocument/2006/relationships/theme" Target="../theme/theme2.xml"/><Relationship Id="rId2" Type="http://schemas.openxmlformats.org/officeDocument/2006/relationships/slideLayout" Target="../slideLayouts/slideLayout21.xml"/><Relationship Id="rId1" Type="http://schemas.openxmlformats.org/officeDocument/2006/relationships/slideLayout" Target="../slideLayouts/slideLayout20.xml"/><Relationship Id="rId6" Type="http://schemas.openxmlformats.org/officeDocument/2006/relationships/slideLayout" Target="../slideLayouts/slideLayout25.xml"/><Relationship Id="rId11" Type="http://schemas.openxmlformats.org/officeDocument/2006/relationships/slideLayout" Target="../slideLayouts/slideLayout30.xml"/><Relationship Id="rId5" Type="http://schemas.openxmlformats.org/officeDocument/2006/relationships/slideLayout" Target="../slideLayouts/slideLayout24.xml"/><Relationship Id="rId10" Type="http://schemas.openxmlformats.org/officeDocument/2006/relationships/slideLayout" Target="../slideLayouts/slideLayout29.xml"/><Relationship Id="rId4" Type="http://schemas.openxmlformats.org/officeDocument/2006/relationships/slideLayout" Target="../slideLayouts/slideLayout23.xml"/><Relationship Id="rId9" Type="http://schemas.openxmlformats.org/officeDocument/2006/relationships/slideLayout" Target="../slideLayouts/slideLayout2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pPr marL="0" marR="0" lvl="0" indent="0" algn="l" defTabSz="685800" rtl="0" eaLnBrk="1" fontAlgn="auto" latinLnBrk="0" hangingPunct="1">
              <a:lnSpc>
                <a:spcPct val="100000"/>
              </a:lnSpc>
              <a:spcBef>
                <a:spcPts val="0"/>
              </a:spcBef>
              <a:spcAft>
                <a:spcPts val="0"/>
              </a:spcAft>
              <a:buClrTx/>
              <a:buSzTx/>
              <a:buFontTx/>
              <a:buNone/>
              <a:tabLst/>
              <a:defRPr/>
            </a:pPr>
            <a:fld id="{EEF4C385-430F-4299-99D0-128241545EDA}" type="datetimeFigureOut">
              <a:rPr kumimoji="0" lang="zh-CN" altLang="en-US" sz="900" b="0" i="0" u="none" strike="noStrike" kern="1200" cap="none" spc="0" normalizeH="0" baseline="0" noProof="0" smtClean="0">
                <a:ln>
                  <a:noFill/>
                </a:ln>
                <a:solidFill>
                  <a:prstClr val="black">
                    <a:tint val="75000"/>
                  </a:prstClr>
                </a:solidFill>
                <a:effectLst/>
                <a:uLnTx/>
                <a:uFillTx/>
                <a:latin typeface="Calibri" panose="020F0502020204030204"/>
                <a:ea typeface="等线" panose="02010600030101010101" pitchFamily="2" charset="-122"/>
                <a:cs typeface="+mn-cs"/>
              </a:rPr>
              <a:pPr marL="0" marR="0" lvl="0" indent="0" algn="l" defTabSz="685800" rtl="0" eaLnBrk="1" fontAlgn="auto" latinLnBrk="0" hangingPunct="1">
                <a:lnSpc>
                  <a:spcPct val="100000"/>
                </a:lnSpc>
                <a:spcBef>
                  <a:spcPts val="0"/>
                </a:spcBef>
                <a:spcAft>
                  <a:spcPts val="0"/>
                </a:spcAft>
                <a:buClrTx/>
                <a:buSzTx/>
                <a:buFontTx/>
                <a:buNone/>
                <a:tabLst/>
                <a:defRPr/>
              </a:pPr>
              <a:t>2018/12/29</a:t>
            </a:fld>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
        <p:nvSpPr>
          <p:cNvPr id="5" name="Footer Placeholder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
        <p:nvSpPr>
          <p:cNvPr id="6" name="Slide Number Placeholder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pPr marL="0" marR="0" lvl="0" indent="0" algn="r" defTabSz="685800" rtl="0" eaLnBrk="1" fontAlgn="auto" latinLnBrk="0" hangingPunct="1">
              <a:lnSpc>
                <a:spcPct val="100000"/>
              </a:lnSpc>
              <a:spcBef>
                <a:spcPts val="0"/>
              </a:spcBef>
              <a:spcAft>
                <a:spcPts val="0"/>
              </a:spcAft>
              <a:buClrTx/>
              <a:buSzTx/>
              <a:buFontTx/>
              <a:buNone/>
              <a:tabLst/>
              <a:defRPr/>
            </a:pPr>
            <a:fld id="{E1F7B3D0-85ED-4F3F-9F95-02E11BCDB5F6}" type="slidenum">
              <a:rPr kumimoji="0" lang="zh-CN" altLang="en-US" sz="900" b="0" i="0" u="none" strike="noStrike" kern="1200" cap="none" spc="0" normalizeH="0" baseline="0" noProof="0" smtClean="0">
                <a:ln>
                  <a:noFill/>
                </a:ln>
                <a:solidFill>
                  <a:prstClr val="black">
                    <a:tint val="75000"/>
                  </a:prstClr>
                </a:solidFill>
                <a:effectLst/>
                <a:uLnTx/>
                <a:uFillTx/>
                <a:latin typeface="Calibri"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a:t>
            </a:fld>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Tree>
    <p:extLst>
      <p:ext uri="{BB962C8B-B14F-4D97-AF65-F5344CB8AC3E}">
        <p14:creationId xmlns:p14="http://schemas.microsoft.com/office/powerpoint/2010/main" val="156550359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78" r:id="rId5"/>
    <p:sldLayoutId id="2147483665" r:id="rId6"/>
    <p:sldLayoutId id="2147483666" r:id="rId7"/>
    <p:sldLayoutId id="2147483667" r:id="rId8"/>
    <p:sldLayoutId id="2147483668" r:id="rId9"/>
    <p:sldLayoutId id="2147483669" r:id="rId10"/>
    <p:sldLayoutId id="2147483670" r:id="rId11"/>
    <p:sldLayoutId id="2147483671" r:id="rId12"/>
    <p:sldLayoutId id="2147483672" r:id="rId13"/>
    <p:sldLayoutId id="2147483673" r:id="rId14"/>
    <p:sldLayoutId id="2147483674" r:id="rId15"/>
    <p:sldLayoutId id="2147483675" r:id="rId16"/>
    <p:sldLayoutId id="2147483676" r:id="rId17"/>
    <p:sldLayoutId id="2147483677" r:id="rId18"/>
    <p:sldLayoutId id="2147483650" r:id="rId19"/>
  </p:sldLayoutIdLst>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400"/>
            <a:fld id="{530820CF-B880-4189-942D-D702A7CBA730}" type="datetimeFigureOut">
              <a:rPr lang="zh-CN" altLang="en-US" smtClean="0">
                <a:solidFill>
                  <a:prstClr val="black">
                    <a:tint val="75000"/>
                  </a:prstClr>
                </a:solidFill>
              </a:rPr>
              <a:pPr defTabSz="914400"/>
              <a:t>2018/12/29</a:t>
            </a:fld>
            <a:endParaRPr lang="zh-CN" altLang="en-US">
              <a:solidFill>
                <a:prstClr val="black">
                  <a:tint val="75000"/>
                </a:prstClr>
              </a:solidFill>
            </a:endParaRPr>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a:endParaRPr lang="zh-CN" altLang="en-US">
              <a:solidFill>
                <a:prstClr val="black">
                  <a:tint val="75000"/>
                </a:prstClr>
              </a:solidFill>
            </a:endParaRPr>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400"/>
            <a:fld id="{0C913308-F349-4B6D-A68A-DD1791B4A57B}" type="slidenum">
              <a:rPr lang="zh-CN" altLang="en-US" smtClean="0">
                <a:solidFill>
                  <a:prstClr val="black">
                    <a:tint val="75000"/>
                  </a:prstClr>
                </a:solidFill>
              </a:rPr>
              <a:pPr defTabSz="914400"/>
              <a:t>‹#›</a:t>
            </a:fld>
            <a:endParaRPr lang="zh-CN" altLang="en-US">
              <a:solidFill>
                <a:prstClr val="black">
                  <a:tint val="75000"/>
                </a:prstClr>
              </a:solidFill>
            </a:endParaRPr>
          </a:p>
        </p:txBody>
      </p:sp>
    </p:spTree>
    <p:extLst>
      <p:ext uri="{BB962C8B-B14F-4D97-AF65-F5344CB8AC3E}">
        <p14:creationId xmlns:p14="http://schemas.microsoft.com/office/powerpoint/2010/main" val="3371561790"/>
      </p:ext>
    </p:extLst>
  </p:cSld>
  <p:clrMap bg1="lt1" tx1="dk1" bg2="lt2" tx2="dk2" accent1="accent1" accent2="accent2" accent3="accent3" accent4="accent4" accent5="accent5" accent6="accent6" hlink="hlink" folHlink="folHlink"/>
  <p:sldLayoutIdLst>
    <p:sldLayoutId id="2147483680" r:id="rId1"/>
    <p:sldLayoutId id="2147483681" r:id="rId2"/>
    <p:sldLayoutId id="2147483682" r:id="rId3"/>
    <p:sldLayoutId id="2147483683" r:id="rId4"/>
    <p:sldLayoutId id="2147483684" r:id="rId5"/>
    <p:sldLayoutId id="2147483685" r:id="rId6"/>
    <p:sldLayoutId id="2147483686" r:id="rId7"/>
    <p:sldLayoutId id="2147483687" r:id="rId8"/>
    <p:sldLayoutId id="2147483688" r:id="rId9"/>
    <p:sldLayoutId id="2147483689" r:id="rId10"/>
    <p:sldLayoutId id="2147483690"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2.xml"/><Relationship Id="rId1" Type="http://schemas.openxmlformats.org/officeDocument/2006/relationships/tags" Target="../tags/tag5.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2.xml"/><Relationship Id="rId1" Type="http://schemas.openxmlformats.org/officeDocument/2006/relationships/tags" Target="../tags/tag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7.xml"/><Relationship Id="rId7" Type="http://schemas.openxmlformats.org/officeDocument/2006/relationships/image" Target="../media/image7.png"/><Relationship Id="rId2" Type="http://schemas.openxmlformats.org/officeDocument/2006/relationships/slideLayout" Target="../slideLayouts/slideLayout2.xml"/><Relationship Id="rId1" Type="http://schemas.openxmlformats.org/officeDocument/2006/relationships/tags" Target="../tags/tag7.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2.xml"/><Relationship Id="rId1" Type="http://schemas.openxmlformats.org/officeDocument/2006/relationships/tags" Target="../tags/tag8.xml"/></Relationships>
</file>

<file path=ppt/slides/_rels/slide1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2.xml"/><Relationship Id="rId1" Type="http://schemas.openxmlformats.org/officeDocument/2006/relationships/tags" Target="../tags/tag9.xml"/><Relationship Id="rId4" Type="http://schemas.openxmlformats.org/officeDocument/2006/relationships/image" Target="../media/image8.png"/></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2.xml"/><Relationship Id="rId1" Type="http://schemas.openxmlformats.org/officeDocument/2006/relationships/tags" Target="../tags/tag10.xml"/></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2.xml"/><Relationship Id="rId1" Type="http://schemas.openxmlformats.org/officeDocument/2006/relationships/tags" Target="../tags/tag11.xml"/></Relationships>
</file>

<file path=ppt/slides/_rels/slide19.xml.rels><?xml version="1.0" encoding="UTF-8" standalone="yes"?>
<Relationships xmlns="http://schemas.openxmlformats.org/package/2006/relationships"><Relationship Id="rId8" Type="http://schemas.openxmlformats.org/officeDocument/2006/relationships/image" Target="../media/image13.jpeg"/><Relationship Id="rId3" Type="http://schemas.openxmlformats.org/officeDocument/2006/relationships/notesSlide" Target="../notesSlides/notesSlide12.xml"/><Relationship Id="rId7" Type="http://schemas.openxmlformats.org/officeDocument/2006/relationships/image" Target="../media/image12.png"/><Relationship Id="rId2" Type="http://schemas.openxmlformats.org/officeDocument/2006/relationships/slideLayout" Target="../slideLayouts/slideLayout2.xml"/><Relationship Id="rId1" Type="http://schemas.openxmlformats.org/officeDocument/2006/relationships/tags" Target="../tags/tag12.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2.xml"/><Relationship Id="rId1" Type="http://schemas.openxmlformats.org/officeDocument/2006/relationships/tags" Target="../tags/tag13.xml"/><Relationship Id="rId4" Type="http://schemas.openxmlformats.org/officeDocument/2006/relationships/image" Target="../media/image14.png"/></Relationships>
</file>

<file path=ppt/slides/_rels/slide2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2.xml"/><Relationship Id="rId1" Type="http://schemas.openxmlformats.org/officeDocument/2006/relationships/tags" Target="../tags/tag14.xml"/><Relationship Id="rId4" Type="http://schemas.openxmlformats.org/officeDocument/2006/relationships/image" Target="../media/image15.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16.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18.png"/><Relationship Id="rId1" Type="http://schemas.openxmlformats.org/officeDocument/2006/relationships/slideLayout" Target="../slideLayouts/slideLayout21.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17.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2.xml"/><Relationship Id="rId1" Type="http://schemas.openxmlformats.org/officeDocument/2006/relationships/tags" Target="../tags/tag1.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2.xml"/><Relationship Id="rId1" Type="http://schemas.openxmlformats.org/officeDocument/2006/relationships/tags" Target="../tags/tag2.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2.xml"/><Relationship Id="rId1" Type="http://schemas.openxmlformats.org/officeDocument/2006/relationships/tags" Target="../tags/tag3.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2.xml"/><Relationship Id="rId1" Type="http://schemas.openxmlformats.org/officeDocument/2006/relationships/tags" Target="../tags/tag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1"/>
            <a:ext cx="9144000" cy="2786743"/>
          </a:xfrm>
          <a:prstGeom prst="rect">
            <a:avLst/>
          </a:prstGeom>
        </p:spPr>
      </p:pic>
      <p:pic>
        <p:nvPicPr>
          <p:cNvPr id="2" name="图片 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0" y="0"/>
            <a:ext cx="9144000" cy="5143500"/>
          </a:xfrm>
          <a:prstGeom prst="rect">
            <a:avLst/>
          </a:prstGeom>
        </p:spPr>
      </p:pic>
      <p:sp>
        <p:nvSpPr>
          <p:cNvPr id="10" name="文本框 9"/>
          <p:cNvSpPr txBox="1"/>
          <p:nvPr/>
        </p:nvSpPr>
        <p:spPr>
          <a:xfrm>
            <a:off x="3045742" y="2750457"/>
            <a:ext cx="2694969" cy="1323439"/>
          </a:xfrm>
          <a:prstGeom prst="rect">
            <a:avLst/>
          </a:prstGeom>
          <a:noFill/>
        </p:spPr>
        <p:txBody>
          <a:bodyPr wrap="none" rtlCol="0">
            <a:spAutoFit/>
          </a:bodyPr>
          <a:lstStyle/>
          <a:p>
            <a:r>
              <a:rPr lang="en-US" altLang="zh-CN" sz="8000" dirty="0" smtClean="0">
                <a:solidFill>
                  <a:schemeClr val="bg1"/>
                </a:solidFill>
                <a:latin typeface="Arial Unicode MS" panose="020B0604020202020204" pitchFamily="34" charset="-122"/>
                <a:ea typeface="Arial Unicode MS" panose="020B0604020202020204" pitchFamily="34" charset="-122"/>
                <a:cs typeface="Arial Unicode MS" panose="020B0604020202020204" pitchFamily="34" charset="-122"/>
              </a:rPr>
              <a:t>20XX</a:t>
            </a:r>
            <a:endParaRPr lang="zh-CN" altLang="en-US" sz="8000" dirty="0">
              <a:solidFill>
                <a:schemeClr val="bg1"/>
              </a:solidFill>
              <a:latin typeface="Arial Unicode MS" panose="020B0604020202020204" pitchFamily="34" charset="-122"/>
              <a:ea typeface="Arial Unicode MS" panose="020B0604020202020204" pitchFamily="34" charset="-122"/>
              <a:cs typeface="Arial Unicode MS" panose="020B0604020202020204" pitchFamily="34" charset="-122"/>
            </a:endParaRPr>
          </a:p>
        </p:txBody>
      </p:sp>
      <p:sp>
        <p:nvSpPr>
          <p:cNvPr id="11" name="文本框 10"/>
          <p:cNvSpPr txBox="1"/>
          <p:nvPr/>
        </p:nvSpPr>
        <p:spPr>
          <a:xfrm>
            <a:off x="1709181" y="3787989"/>
            <a:ext cx="5827236" cy="707886"/>
          </a:xfrm>
          <a:prstGeom prst="rect">
            <a:avLst/>
          </a:prstGeom>
          <a:noFill/>
        </p:spPr>
        <p:txBody>
          <a:bodyPr wrap="none" rtlCol="0">
            <a:spAutoFit/>
          </a:bodyPr>
          <a:lstStyle/>
          <a:p>
            <a:r>
              <a:rPr lang="zh-CN" altLang="en-US" sz="4000" dirty="0">
                <a:solidFill>
                  <a:schemeClr val="bg1"/>
                </a:solidFill>
                <a:latin typeface="造字工房明黑（非商用）常规体" pitchFamily="2" charset="-122"/>
                <a:ea typeface="造字工房明黑（非商用）常规体" pitchFamily="2" charset="-122"/>
              </a:rPr>
              <a:t>卡</a:t>
            </a:r>
            <a:r>
              <a:rPr lang="zh-CN" altLang="en-US" sz="4000" dirty="0" smtClean="0">
                <a:solidFill>
                  <a:schemeClr val="bg1"/>
                </a:solidFill>
                <a:latin typeface="造字工房明黑（非商用）常规体" pitchFamily="2" charset="-122"/>
                <a:ea typeface="造字工房明黑（非商用）常规体" pitchFamily="2" charset="-122"/>
              </a:rPr>
              <a:t>通新年春节幻灯片模板</a:t>
            </a:r>
            <a:endParaRPr lang="zh-CN" altLang="en-US" sz="4000" dirty="0">
              <a:solidFill>
                <a:schemeClr val="bg1"/>
              </a:solidFill>
              <a:latin typeface="造字工房明黑（非商用）常规体" pitchFamily="2" charset="-122"/>
              <a:ea typeface="造字工房明黑（非商用）常规体" pitchFamily="2" charset="-122"/>
            </a:endParaRPr>
          </a:p>
        </p:txBody>
      </p:sp>
    </p:spTree>
    <p:extLst>
      <p:ext uri="{BB962C8B-B14F-4D97-AF65-F5344CB8AC3E}">
        <p14:creationId xmlns:p14="http://schemas.microsoft.com/office/powerpoint/2010/main" val="2968376374"/>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1250"/>
                                        <p:tgtEl>
                                          <p:spTgt spid="2"/>
                                        </p:tgtEl>
                                      </p:cBhvr>
                                    </p:animEffect>
                                  </p:childTnLst>
                                </p:cTn>
                              </p:par>
                            </p:childTnLst>
                          </p:cTn>
                        </p:par>
                        <p:par>
                          <p:cTn id="8" fill="hold">
                            <p:stCondLst>
                              <p:cond delay="1250"/>
                            </p:stCondLst>
                            <p:childTnLst>
                              <p:par>
                                <p:cTn id="9" presetID="50" presetClass="entr" presetSubtype="0" decel="100000"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p:cTn id="11" dur="1500" fill="hold"/>
                                        <p:tgtEl>
                                          <p:spTgt spid="3"/>
                                        </p:tgtEl>
                                        <p:attrNameLst>
                                          <p:attrName>ppt_w</p:attrName>
                                        </p:attrNameLst>
                                      </p:cBhvr>
                                      <p:tavLst>
                                        <p:tav tm="0">
                                          <p:val>
                                            <p:strVal val="#ppt_w+.3"/>
                                          </p:val>
                                        </p:tav>
                                        <p:tav tm="100000">
                                          <p:val>
                                            <p:strVal val="#ppt_w"/>
                                          </p:val>
                                        </p:tav>
                                      </p:tavLst>
                                    </p:anim>
                                    <p:anim calcmode="lin" valueType="num">
                                      <p:cBhvr>
                                        <p:cTn id="12" dur="1500" fill="hold"/>
                                        <p:tgtEl>
                                          <p:spTgt spid="3"/>
                                        </p:tgtEl>
                                        <p:attrNameLst>
                                          <p:attrName>ppt_h</p:attrName>
                                        </p:attrNameLst>
                                      </p:cBhvr>
                                      <p:tavLst>
                                        <p:tav tm="0">
                                          <p:val>
                                            <p:strVal val="#ppt_h"/>
                                          </p:val>
                                        </p:tav>
                                        <p:tav tm="100000">
                                          <p:val>
                                            <p:strVal val="#ppt_h"/>
                                          </p:val>
                                        </p:tav>
                                      </p:tavLst>
                                    </p:anim>
                                    <p:animEffect transition="in" filter="fade">
                                      <p:cBhvr>
                                        <p:cTn id="13" dur="1500"/>
                                        <p:tgtEl>
                                          <p:spTgt spid="3"/>
                                        </p:tgtEl>
                                      </p:cBhvr>
                                    </p:animEffect>
                                  </p:childTnLst>
                                </p:cTn>
                              </p:par>
                            </p:childTnLst>
                          </p:cTn>
                        </p:par>
                        <p:par>
                          <p:cTn id="14" fill="hold">
                            <p:stCondLst>
                              <p:cond delay="2750"/>
                            </p:stCondLst>
                            <p:childTnLst>
                              <p:par>
                                <p:cTn id="15" presetID="2" presetClass="entr" presetSubtype="4" decel="20000" fill="hold" grpId="0" nodeType="afterEffect">
                                  <p:stCondLst>
                                    <p:cond delay="0"/>
                                  </p:stCondLst>
                                  <p:iterate type="lt">
                                    <p:tmPct val="13000"/>
                                  </p:iterate>
                                  <p:childTnLst>
                                    <p:set>
                                      <p:cBhvr>
                                        <p:cTn id="16" dur="1" fill="hold">
                                          <p:stCondLst>
                                            <p:cond delay="0"/>
                                          </p:stCondLst>
                                        </p:cTn>
                                        <p:tgtEl>
                                          <p:spTgt spid="10"/>
                                        </p:tgtEl>
                                        <p:attrNameLst>
                                          <p:attrName>style.visibility</p:attrName>
                                        </p:attrNameLst>
                                      </p:cBhvr>
                                      <p:to>
                                        <p:strVal val="visible"/>
                                      </p:to>
                                    </p:set>
                                    <p:anim calcmode="lin" valueType="num">
                                      <p:cBhvr additive="base">
                                        <p:cTn id="17" dur="500" fill="hold"/>
                                        <p:tgtEl>
                                          <p:spTgt spid="10"/>
                                        </p:tgtEl>
                                        <p:attrNameLst>
                                          <p:attrName>ppt_x</p:attrName>
                                        </p:attrNameLst>
                                      </p:cBhvr>
                                      <p:tavLst>
                                        <p:tav tm="0">
                                          <p:val>
                                            <p:strVal val="#ppt_x"/>
                                          </p:val>
                                        </p:tav>
                                        <p:tav tm="100000">
                                          <p:val>
                                            <p:strVal val="#ppt_x"/>
                                          </p:val>
                                        </p:tav>
                                      </p:tavLst>
                                    </p:anim>
                                    <p:anim calcmode="lin" valueType="num">
                                      <p:cBhvr additive="base">
                                        <p:cTn id="18" dur="500" fill="hold"/>
                                        <p:tgtEl>
                                          <p:spTgt spid="10"/>
                                        </p:tgtEl>
                                        <p:attrNameLst>
                                          <p:attrName>ppt_y</p:attrName>
                                        </p:attrNameLst>
                                      </p:cBhvr>
                                      <p:tavLst>
                                        <p:tav tm="0">
                                          <p:val>
                                            <p:strVal val="1+#ppt_h/2"/>
                                          </p:val>
                                        </p:tav>
                                        <p:tav tm="100000">
                                          <p:val>
                                            <p:strVal val="#ppt_y"/>
                                          </p:val>
                                        </p:tav>
                                      </p:tavLst>
                                    </p:anim>
                                  </p:childTnLst>
                                </p:cTn>
                              </p:par>
                            </p:childTnLst>
                          </p:cTn>
                        </p:par>
                        <p:par>
                          <p:cTn id="19" fill="hold">
                            <p:stCondLst>
                              <p:cond delay="3445"/>
                            </p:stCondLst>
                            <p:childTnLst>
                              <p:par>
                                <p:cTn id="20" presetID="10" presetClass="entr" presetSubtype="0" fill="hold" grpId="0" nodeType="afterEffect">
                                  <p:stCondLst>
                                    <p:cond delay="0"/>
                                  </p:stCondLst>
                                  <p:iterate type="lt">
                                    <p:tmPct val="14000"/>
                                  </p:iterate>
                                  <p:childTnLst>
                                    <p:set>
                                      <p:cBhvr>
                                        <p:cTn id="21" dur="1" fill="hold">
                                          <p:stCondLst>
                                            <p:cond delay="0"/>
                                          </p:stCondLst>
                                        </p:cTn>
                                        <p:tgtEl>
                                          <p:spTgt spid="11"/>
                                        </p:tgtEl>
                                        <p:attrNameLst>
                                          <p:attrName>style.visibility</p:attrName>
                                        </p:attrNameLst>
                                      </p:cBhvr>
                                      <p:to>
                                        <p:strVal val="visible"/>
                                      </p:to>
                                    </p:set>
                                    <p:animEffect transition="in" filter="fade">
                                      <p:cBhvr>
                                        <p:cTn id="22"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 name="Ellipse 11"/>
          <p:cNvSpPr/>
          <p:nvPr/>
        </p:nvSpPr>
        <p:spPr>
          <a:xfrm>
            <a:off x="2156283" y="2091703"/>
            <a:ext cx="1623240" cy="1623713"/>
          </a:xfrm>
          <a:prstGeom prst="ellipse">
            <a:avLst/>
          </a:prstGeom>
          <a:solidFill>
            <a:schemeClr val="bg1">
              <a:lumMod val="50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44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决定组织结构的因素</a:t>
            </a:r>
          </a:p>
        </p:txBody>
      </p:sp>
      <p:grpSp>
        <p:nvGrpSpPr>
          <p:cNvPr id="87" name="Groupe 6"/>
          <p:cNvGrpSpPr/>
          <p:nvPr/>
        </p:nvGrpSpPr>
        <p:grpSpPr>
          <a:xfrm>
            <a:off x="1116243" y="925873"/>
            <a:ext cx="3703320" cy="3703223"/>
            <a:chOff x="1891684" y="1021838"/>
            <a:chExt cx="5346684" cy="5256000"/>
          </a:xfrm>
        </p:grpSpPr>
        <p:sp>
          <p:nvSpPr>
            <p:cNvPr id="88" name="Ellipse 1"/>
            <p:cNvSpPr/>
            <p:nvPr/>
          </p:nvSpPr>
          <p:spPr bwMode="auto">
            <a:xfrm>
              <a:off x="3449603" y="1021838"/>
              <a:ext cx="2203944" cy="1810269"/>
            </a:xfrm>
            <a:custGeom>
              <a:avLst/>
              <a:gdLst/>
              <a:ahLst/>
              <a:cxnLst/>
              <a:rect l="l" t="t" r="r" b="b"/>
              <a:pathLst>
                <a:path w="2709038" h="2225141">
                  <a:moveTo>
                    <a:pt x="1354519" y="0"/>
                  </a:moveTo>
                  <a:cubicBezTo>
                    <a:pt x="2102599" y="0"/>
                    <a:pt x="2709038" y="606439"/>
                    <a:pt x="2709038" y="1354519"/>
                  </a:cubicBezTo>
                  <a:cubicBezTo>
                    <a:pt x="2709038" y="1686182"/>
                    <a:pt x="2589836" y="1990004"/>
                    <a:pt x="2391532" y="2225141"/>
                  </a:cubicBezTo>
                  <a:cubicBezTo>
                    <a:pt x="2118271" y="1987777"/>
                    <a:pt x="1761303" y="1844825"/>
                    <a:pt x="1370947" y="1844825"/>
                  </a:cubicBezTo>
                  <a:cubicBezTo>
                    <a:pt x="1080693" y="1844825"/>
                    <a:pt x="808899" y="1923861"/>
                    <a:pt x="576781" y="2063055"/>
                  </a:cubicBezTo>
                  <a:cubicBezTo>
                    <a:pt x="446805" y="1848102"/>
                    <a:pt x="254756" y="1670088"/>
                    <a:pt x="16605" y="1555988"/>
                  </a:cubicBezTo>
                  <a:cubicBezTo>
                    <a:pt x="5092" y="1490427"/>
                    <a:pt x="0" y="1423068"/>
                    <a:pt x="0" y="1354519"/>
                  </a:cubicBezTo>
                  <a:cubicBezTo>
                    <a:pt x="0" y="606439"/>
                    <a:pt x="606439" y="0"/>
                    <a:pt x="1354519" y="0"/>
                  </a:cubicBezTo>
                  <a:close/>
                </a:path>
              </a:pathLst>
            </a:custGeom>
            <a:solidFill>
              <a:srgbClr val="FF0000"/>
            </a:solidFill>
            <a:ln w="38100" cap="flat" cmpd="sng" algn="ctr">
              <a:solidFill>
                <a:schemeClr val="bg1"/>
              </a:solidFill>
              <a:prstDash val="solid"/>
              <a:round/>
              <a:headEnd type="none" w="med" len="med"/>
              <a:tailEnd type="none" w="med" len="med"/>
            </a:ln>
            <a:effectLst/>
          </p:spPr>
          <p:txBody>
            <a:bodyPr vert="horz" wrap="square" lIns="82296" tIns="41148" rIns="82296" bIns="41148" numCol="1" rtlCol="0" anchor="t" anchorCtr="0" compatLnSpc="1">
              <a:prstTxWarp prst="textNoShape">
                <a:avLst/>
              </a:prstTxWarp>
            </a:bodyPr>
            <a:lstStyle/>
            <a:p>
              <a:pPr marL="0" marR="0" lvl="0" indent="0" algn="l" defTabSz="685800" rtl="0" eaLnBrk="1" fontAlgn="base" latinLnBrk="0" hangingPunct="1">
                <a:lnSpc>
                  <a:spcPct val="100000"/>
                </a:lnSpc>
                <a:spcBef>
                  <a:spcPct val="0"/>
                </a:spcBef>
                <a:spcAft>
                  <a:spcPct val="0"/>
                </a:spcAft>
                <a:buClrTx/>
                <a:buSzTx/>
                <a:buFontTx/>
                <a:buNone/>
                <a:tabLst/>
                <a:defRPr/>
              </a:pPr>
              <a:endParaRPr kumimoji="0" lang="fr-FR" sz="990" b="1" i="0" u="none" strike="noStrike" kern="1200" cap="none" spc="0" normalizeH="0" baseline="0" noProof="0">
                <a:ln>
                  <a:noFill/>
                </a:ln>
                <a:solidFill>
                  <a:prstClr val="black"/>
                </a:solidFill>
                <a:effectLst/>
                <a:uLnTx/>
                <a:uFillTx/>
                <a:latin typeface="Lucida Sans Unicode" pitchFamily="34" charset="0"/>
                <a:ea typeface="+mn-ea"/>
                <a:cs typeface="+mn-cs"/>
              </a:endParaRPr>
            </a:p>
          </p:txBody>
        </p:sp>
        <p:sp>
          <p:nvSpPr>
            <p:cNvPr id="89" name="Ellipse 2"/>
            <p:cNvSpPr/>
            <p:nvPr/>
          </p:nvSpPr>
          <p:spPr bwMode="auto">
            <a:xfrm rot="1602816">
              <a:off x="5245384" y="2203403"/>
              <a:ext cx="1992984" cy="2198981"/>
            </a:xfrm>
            <a:custGeom>
              <a:avLst/>
              <a:gdLst/>
              <a:ahLst/>
              <a:cxnLst/>
              <a:rect l="l" t="t" r="r" b="b"/>
              <a:pathLst>
                <a:path w="2449731" h="2702937">
                  <a:moveTo>
                    <a:pt x="449568" y="163483"/>
                  </a:moveTo>
                  <a:cubicBezTo>
                    <a:pt x="641494" y="59222"/>
                    <a:pt x="861437" y="0"/>
                    <a:pt x="1095212" y="0"/>
                  </a:cubicBezTo>
                  <a:cubicBezTo>
                    <a:pt x="1843292" y="0"/>
                    <a:pt x="2449731" y="606439"/>
                    <a:pt x="2449731" y="1354519"/>
                  </a:cubicBezTo>
                  <a:cubicBezTo>
                    <a:pt x="2449731" y="2061857"/>
                    <a:pt x="1907549" y="2642562"/>
                    <a:pt x="1216034" y="2702937"/>
                  </a:cubicBezTo>
                  <a:cubicBezTo>
                    <a:pt x="1201866" y="2504104"/>
                    <a:pt x="1148670" y="2304837"/>
                    <a:pt x="1053489" y="2115701"/>
                  </a:cubicBezTo>
                  <a:cubicBezTo>
                    <a:pt x="840207" y="1691888"/>
                    <a:pt x="460456" y="1407066"/>
                    <a:pt x="33278" y="1301846"/>
                  </a:cubicBezTo>
                  <a:cubicBezTo>
                    <a:pt x="92387" y="1061969"/>
                    <a:pt x="83747" y="804960"/>
                    <a:pt x="0" y="559782"/>
                  </a:cubicBezTo>
                  <a:cubicBezTo>
                    <a:pt x="117373" y="395872"/>
                    <a:pt x="271398" y="260271"/>
                    <a:pt x="449568" y="163483"/>
                  </a:cubicBezTo>
                  <a:close/>
                </a:path>
              </a:pathLst>
            </a:custGeom>
            <a:solidFill>
              <a:srgbClr val="C00000"/>
            </a:solidFill>
            <a:ln w="38100" cap="flat" cmpd="sng" algn="ctr">
              <a:solidFill>
                <a:schemeClr val="bg1"/>
              </a:solidFill>
              <a:prstDash val="solid"/>
              <a:round/>
              <a:headEnd type="none" w="med" len="med"/>
              <a:tailEnd type="none" w="med" len="med"/>
            </a:ln>
            <a:effectLst/>
          </p:spPr>
          <p:txBody>
            <a:bodyPr vert="horz" wrap="square" lIns="82296" tIns="41148" rIns="82296" bIns="41148" numCol="1" rtlCol="0" anchor="t" anchorCtr="0" compatLnSpc="1">
              <a:prstTxWarp prst="textNoShape">
                <a:avLst/>
              </a:prstTxWarp>
            </a:bodyPr>
            <a:lstStyle/>
            <a:p>
              <a:pPr marL="0" marR="0" lvl="0" indent="0" algn="l" defTabSz="685800" rtl="0" eaLnBrk="1" fontAlgn="base" latinLnBrk="0" hangingPunct="1">
                <a:lnSpc>
                  <a:spcPct val="100000"/>
                </a:lnSpc>
                <a:spcBef>
                  <a:spcPct val="0"/>
                </a:spcBef>
                <a:spcAft>
                  <a:spcPct val="0"/>
                </a:spcAft>
                <a:buClrTx/>
                <a:buSzTx/>
                <a:buFontTx/>
                <a:buNone/>
                <a:tabLst/>
                <a:defRPr/>
              </a:pPr>
              <a:endParaRPr kumimoji="0" lang="fr-FR" sz="990" b="1" i="0" u="none" strike="noStrike" kern="1200" cap="none" spc="0" normalizeH="0" baseline="0" noProof="0">
                <a:ln>
                  <a:noFill/>
                </a:ln>
                <a:solidFill>
                  <a:prstClr val="black"/>
                </a:solidFill>
                <a:effectLst/>
                <a:uLnTx/>
                <a:uFillTx/>
                <a:latin typeface="Lucida Sans Unicode" pitchFamily="34" charset="0"/>
                <a:ea typeface="+mn-ea"/>
                <a:cs typeface="+mn-cs"/>
              </a:endParaRPr>
            </a:p>
          </p:txBody>
        </p:sp>
        <p:sp>
          <p:nvSpPr>
            <p:cNvPr id="91" name="Ellipse 4"/>
            <p:cNvSpPr/>
            <p:nvPr/>
          </p:nvSpPr>
          <p:spPr bwMode="auto">
            <a:xfrm rot="558114">
              <a:off x="4468344" y="4240599"/>
              <a:ext cx="2200599" cy="2037239"/>
            </a:xfrm>
            <a:custGeom>
              <a:avLst/>
              <a:gdLst/>
              <a:ahLst/>
              <a:cxnLst/>
              <a:rect l="l" t="t" r="r" b="b"/>
              <a:pathLst>
                <a:path w="2704926" h="2504127">
                  <a:moveTo>
                    <a:pt x="1367525" y="32468"/>
                  </a:moveTo>
                  <a:cubicBezTo>
                    <a:pt x="1605267" y="85012"/>
                    <a:pt x="1844683" y="70520"/>
                    <a:pt x="2064244" y="0"/>
                  </a:cubicBezTo>
                  <a:cubicBezTo>
                    <a:pt x="2449205" y="237779"/>
                    <a:pt x="2704927" y="663830"/>
                    <a:pt x="2704926" y="1149607"/>
                  </a:cubicBezTo>
                  <a:cubicBezTo>
                    <a:pt x="2704926" y="1897687"/>
                    <a:pt x="2098487" y="2504128"/>
                    <a:pt x="1350407" y="2504127"/>
                  </a:cubicBezTo>
                  <a:cubicBezTo>
                    <a:pt x="629702" y="2504126"/>
                    <a:pt x="40461" y="1941260"/>
                    <a:pt x="0" y="1231039"/>
                  </a:cubicBezTo>
                  <a:lnTo>
                    <a:pt x="97064" y="1220133"/>
                  </a:lnTo>
                  <a:cubicBezTo>
                    <a:pt x="740755" y="1114702"/>
                    <a:pt x="1227934" y="630455"/>
                    <a:pt x="1367525" y="32468"/>
                  </a:cubicBezTo>
                  <a:close/>
                </a:path>
              </a:pathLst>
            </a:custGeom>
            <a:solidFill>
              <a:srgbClr val="8E0000"/>
            </a:solidFill>
            <a:ln w="38100" cap="flat" cmpd="sng" algn="ctr">
              <a:solidFill>
                <a:schemeClr val="bg1"/>
              </a:solidFill>
              <a:prstDash val="solid"/>
              <a:round/>
              <a:headEnd type="none" w="med" len="med"/>
              <a:tailEnd type="none" w="med" len="med"/>
            </a:ln>
            <a:effectLst/>
          </p:spPr>
          <p:txBody>
            <a:bodyPr vert="horz" wrap="square" lIns="82296" tIns="41148" rIns="82296" bIns="41148" numCol="1" rtlCol="0" anchor="t" anchorCtr="0" compatLnSpc="1">
              <a:prstTxWarp prst="textNoShape">
                <a:avLst/>
              </a:prstTxWarp>
            </a:bodyPr>
            <a:lstStyle/>
            <a:p>
              <a:pPr marL="0" marR="0" lvl="0" indent="0" algn="l" defTabSz="685800" rtl="0" eaLnBrk="1" fontAlgn="base" latinLnBrk="0" hangingPunct="1">
                <a:lnSpc>
                  <a:spcPct val="100000"/>
                </a:lnSpc>
                <a:spcBef>
                  <a:spcPct val="0"/>
                </a:spcBef>
                <a:spcAft>
                  <a:spcPct val="0"/>
                </a:spcAft>
                <a:buClrTx/>
                <a:buSzTx/>
                <a:buFontTx/>
                <a:buNone/>
                <a:tabLst/>
                <a:defRPr/>
              </a:pPr>
              <a:endParaRPr kumimoji="0" lang="fr-FR" sz="990" b="1" i="0" u="none" strike="noStrike" kern="1200" cap="none" spc="0" normalizeH="0" baseline="0" noProof="0">
                <a:ln>
                  <a:noFill/>
                </a:ln>
                <a:solidFill>
                  <a:prstClr val="black"/>
                </a:solidFill>
                <a:effectLst/>
                <a:uLnTx/>
                <a:uFillTx/>
                <a:latin typeface="Lucida Sans Unicode" pitchFamily="34" charset="0"/>
                <a:ea typeface="+mn-ea"/>
                <a:cs typeface="+mn-cs"/>
              </a:endParaRPr>
            </a:p>
          </p:txBody>
        </p:sp>
        <p:sp>
          <p:nvSpPr>
            <p:cNvPr id="92" name="Ellipse 3"/>
            <p:cNvSpPr/>
            <p:nvPr/>
          </p:nvSpPr>
          <p:spPr bwMode="auto">
            <a:xfrm rot="2184403">
              <a:off x="2349043" y="4411197"/>
              <a:ext cx="2203944" cy="1831079"/>
            </a:xfrm>
            <a:custGeom>
              <a:avLst/>
              <a:gdLst/>
              <a:ahLst/>
              <a:cxnLst/>
              <a:rect l="l" t="t" r="r" b="b"/>
              <a:pathLst>
                <a:path w="2709038" h="2250721">
                  <a:moveTo>
                    <a:pt x="340166" y="0"/>
                  </a:moveTo>
                  <a:cubicBezTo>
                    <a:pt x="855174" y="431249"/>
                    <a:pt x="1605143" y="488839"/>
                    <a:pt x="2185723" y="111806"/>
                  </a:cubicBezTo>
                  <a:cubicBezTo>
                    <a:pt x="2307324" y="319312"/>
                    <a:pt x="2477458" y="482976"/>
                    <a:pt x="2674383" y="595470"/>
                  </a:cubicBezTo>
                  <a:cubicBezTo>
                    <a:pt x="2697442" y="692020"/>
                    <a:pt x="2709038" y="792757"/>
                    <a:pt x="2709038" y="896202"/>
                  </a:cubicBezTo>
                  <a:cubicBezTo>
                    <a:pt x="2709038" y="1644282"/>
                    <a:pt x="2102599" y="2250721"/>
                    <a:pt x="1354519" y="2250721"/>
                  </a:cubicBezTo>
                  <a:cubicBezTo>
                    <a:pt x="606439" y="2250721"/>
                    <a:pt x="0" y="1644282"/>
                    <a:pt x="0" y="896202"/>
                  </a:cubicBezTo>
                  <a:cubicBezTo>
                    <a:pt x="0" y="552248"/>
                    <a:pt x="128201" y="238237"/>
                    <a:pt x="340166" y="0"/>
                  </a:cubicBezTo>
                  <a:close/>
                </a:path>
              </a:pathLst>
            </a:custGeom>
            <a:solidFill>
              <a:srgbClr val="FF3300"/>
            </a:solidFill>
            <a:ln w="38100" cap="flat" cmpd="sng" algn="ctr">
              <a:solidFill>
                <a:schemeClr val="bg1"/>
              </a:solidFill>
              <a:prstDash val="solid"/>
              <a:round/>
              <a:headEnd type="none" w="med" len="med"/>
              <a:tailEnd type="none" w="med" len="med"/>
            </a:ln>
            <a:effectLst/>
          </p:spPr>
          <p:txBody>
            <a:bodyPr vert="horz" wrap="square" lIns="82296" tIns="41148" rIns="82296" bIns="41148" numCol="1" rtlCol="0" anchor="t" anchorCtr="0" compatLnSpc="1">
              <a:prstTxWarp prst="textNoShape">
                <a:avLst/>
              </a:prstTxWarp>
            </a:bodyPr>
            <a:lstStyle/>
            <a:p>
              <a:pPr marL="0" marR="0" lvl="0" indent="0" algn="l" defTabSz="685800" rtl="0" eaLnBrk="1" fontAlgn="base" latinLnBrk="0" hangingPunct="1">
                <a:lnSpc>
                  <a:spcPct val="100000"/>
                </a:lnSpc>
                <a:spcBef>
                  <a:spcPct val="0"/>
                </a:spcBef>
                <a:spcAft>
                  <a:spcPct val="0"/>
                </a:spcAft>
                <a:buClrTx/>
                <a:buSzTx/>
                <a:buFontTx/>
                <a:buNone/>
                <a:tabLst/>
                <a:defRPr/>
              </a:pPr>
              <a:endParaRPr kumimoji="0" lang="fr-FR" sz="990" b="1" i="0" u="none" strike="noStrike" kern="1200" cap="none" spc="0" normalizeH="0" baseline="0" noProof="0">
                <a:ln>
                  <a:noFill/>
                </a:ln>
                <a:solidFill>
                  <a:prstClr val="black"/>
                </a:solidFill>
                <a:effectLst/>
                <a:uLnTx/>
                <a:uFillTx/>
                <a:latin typeface="Lucida Sans Unicode" pitchFamily="34" charset="0"/>
                <a:ea typeface="+mn-ea"/>
                <a:cs typeface="+mn-cs"/>
              </a:endParaRPr>
            </a:p>
          </p:txBody>
        </p:sp>
        <p:sp>
          <p:nvSpPr>
            <p:cNvPr id="93" name="Ellipse 5"/>
            <p:cNvSpPr/>
            <p:nvPr/>
          </p:nvSpPr>
          <p:spPr bwMode="auto">
            <a:xfrm rot="1112104">
              <a:off x="1891684" y="2113562"/>
              <a:ext cx="1806260" cy="2203944"/>
            </a:xfrm>
            <a:custGeom>
              <a:avLst/>
              <a:gdLst/>
              <a:ahLst/>
              <a:cxnLst/>
              <a:rect l="l" t="t" r="r" b="b"/>
              <a:pathLst>
                <a:path w="2220214" h="2709038">
                  <a:moveTo>
                    <a:pt x="951727" y="60896"/>
                  </a:moveTo>
                  <a:cubicBezTo>
                    <a:pt x="1078969" y="21320"/>
                    <a:pt x="1214254" y="0"/>
                    <a:pt x="1354519" y="0"/>
                  </a:cubicBezTo>
                  <a:cubicBezTo>
                    <a:pt x="1683791" y="0"/>
                    <a:pt x="1985621" y="117490"/>
                    <a:pt x="2220214" y="313028"/>
                  </a:cubicBezTo>
                  <a:cubicBezTo>
                    <a:pt x="1867634" y="716622"/>
                    <a:pt x="1733553" y="1291377"/>
                    <a:pt x="1916237" y="1836252"/>
                  </a:cubicBezTo>
                  <a:cubicBezTo>
                    <a:pt x="1957396" y="1959016"/>
                    <a:pt x="2012300" y="2073297"/>
                    <a:pt x="2080225" y="2176965"/>
                  </a:cubicBezTo>
                  <a:cubicBezTo>
                    <a:pt x="1875040" y="2296436"/>
                    <a:pt x="1701884" y="2471390"/>
                    <a:pt x="1583502" y="2688234"/>
                  </a:cubicBezTo>
                  <a:cubicBezTo>
                    <a:pt x="1509242" y="2702423"/>
                    <a:pt x="1432653" y="2709038"/>
                    <a:pt x="1354519" y="2709038"/>
                  </a:cubicBezTo>
                  <a:cubicBezTo>
                    <a:pt x="606439" y="2709038"/>
                    <a:pt x="0" y="2102599"/>
                    <a:pt x="0" y="1354519"/>
                  </a:cubicBezTo>
                  <a:cubicBezTo>
                    <a:pt x="0" y="746704"/>
                    <a:pt x="400344" y="232394"/>
                    <a:pt x="951727" y="60896"/>
                  </a:cubicBezTo>
                  <a:close/>
                </a:path>
              </a:pathLst>
            </a:custGeom>
            <a:solidFill>
              <a:srgbClr val="FF1919"/>
            </a:solidFill>
            <a:ln w="38100" cap="flat" cmpd="sng" algn="ctr">
              <a:solidFill>
                <a:schemeClr val="bg1"/>
              </a:solidFill>
              <a:prstDash val="solid"/>
              <a:round/>
              <a:headEnd type="none" w="med" len="med"/>
              <a:tailEnd type="none" w="med" len="med"/>
            </a:ln>
            <a:effectLst/>
          </p:spPr>
          <p:txBody>
            <a:bodyPr vert="horz" wrap="square" lIns="82296" tIns="41148" rIns="82296" bIns="41148" numCol="1" rtlCol="0" anchor="t" anchorCtr="0" compatLnSpc="1">
              <a:prstTxWarp prst="textNoShape">
                <a:avLst/>
              </a:prstTxWarp>
            </a:bodyPr>
            <a:lstStyle/>
            <a:p>
              <a:pPr marL="0" marR="0" lvl="0" indent="0" algn="l" defTabSz="685800" rtl="0" eaLnBrk="1" fontAlgn="base" latinLnBrk="0" hangingPunct="1">
                <a:lnSpc>
                  <a:spcPct val="100000"/>
                </a:lnSpc>
                <a:spcBef>
                  <a:spcPct val="0"/>
                </a:spcBef>
                <a:spcAft>
                  <a:spcPct val="0"/>
                </a:spcAft>
                <a:buClrTx/>
                <a:buSzTx/>
                <a:buFontTx/>
                <a:buNone/>
                <a:tabLst/>
                <a:defRPr/>
              </a:pPr>
              <a:endParaRPr kumimoji="0" lang="fr-FR" sz="990" b="1" i="0" u="none" strike="noStrike" kern="1200" cap="none" spc="0" normalizeH="0" baseline="0" noProof="0">
                <a:ln>
                  <a:noFill/>
                </a:ln>
                <a:solidFill>
                  <a:prstClr val="black"/>
                </a:solidFill>
                <a:effectLst/>
                <a:uLnTx/>
                <a:uFillTx/>
                <a:latin typeface="Lucida Sans Unicode" pitchFamily="34" charset="0"/>
                <a:ea typeface="+mn-ea"/>
                <a:cs typeface="+mn-cs"/>
              </a:endParaRPr>
            </a:p>
          </p:txBody>
        </p:sp>
      </p:grpSp>
      <p:sp>
        <p:nvSpPr>
          <p:cNvPr id="94" name="Rectangle 8"/>
          <p:cNvSpPr/>
          <p:nvPr/>
        </p:nvSpPr>
        <p:spPr>
          <a:xfrm>
            <a:off x="2422866" y="1337883"/>
            <a:ext cx="957634" cy="313932"/>
          </a:xfrm>
          <a:prstGeom prst="rect">
            <a:avLst/>
          </a:prstGeom>
        </p:spPr>
        <p:txBody>
          <a:bodyPr wrap="square" anchor="ctr">
            <a:spAutoFit/>
          </a:bodyPr>
          <a:lstStyle/>
          <a:p>
            <a:pPr marL="0" marR="0" lvl="0" indent="0" algn="ctr" defTabSz="685800" rtl="0" eaLnBrk="1" fontAlgn="base" latinLnBrk="0" hangingPunct="1">
              <a:lnSpc>
                <a:spcPct val="100000"/>
              </a:lnSpc>
              <a:spcBef>
                <a:spcPct val="0"/>
              </a:spcBef>
              <a:spcAft>
                <a:spcPct val="0"/>
              </a:spcAft>
              <a:buClrTx/>
              <a:buSzTx/>
              <a:buFontTx/>
              <a:buNone/>
              <a:tabLst/>
              <a:defRPr/>
            </a:pPr>
            <a:r>
              <a:rPr kumimoji="0" lang="zh-CN" altLang="en-US" sz="1440" b="0" i="0" u="none" strike="noStrike" kern="1200" cap="small"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Arial" pitchFamily="34" charset="0"/>
              </a:rPr>
              <a:t>战略因素</a:t>
            </a:r>
            <a:endParaRPr kumimoji="0" lang="en-US" sz="1440" b="0" i="0" u="none" strike="noStrike" kern="1200" cap="small"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Arial" pitchFamily="34" charset="0"/>
            </a:endParaRPr>
          </a:p>
        </p:txBody>
      </p:sp>
      <p:sp>
        <p:nvSpPr>
          <p:cNvPr id="95" name="Rectangle 9"/>
          <p:cNvSpPr/>
          <p:nvPr/>
        </p:nvSpPr>
        <p:spPr>
          <a:xfrm>
            <a:off x="3737174" y="2265137"/>
            <a:ext cx="957634" cy="313932"/>
          </a:xfrm>
          <a:prstGeom prst="rect">
            <a:avLst/>
          </a:prstGeom>
        </p:spPr>
        <p:txBody>
          <a:bodyPr wrap="square" anchor="ctr">
            <a:spAutoFit/>
          </a:bodyPr>
          <a:lstStyle/>
          <a:p>
            <a:pPr marL="0" marR="0" lvl="0" indent="0" algn="ctr" defTabSz="685800" rtl="0" eaLnBrk="1" fontAlgn="base" latinLnBrk="0" hangingPunct="1">
              <a:lnSpc>
                <a:spcPct val="100000"/>
              </a:lnSpc>
              <a:spcBef>
                <a:spcPct val="0"/>
              </a:spcBef>
              <a:spcAft>
                <a:spcPct val="0"/>
              </a:spcAft>
              <a:buClrTx/>
              <a:buSzTx/>
              <a:buFontTx/>
              <a:buNone/>
              <a:tabLst/>
              <a:defRPr/>
            </a:pPr>
            <a:r>
              <a:rPr kumimoji="0" lang="zh-CN" altLang="en-US" sz="1440" b="0" i="0" u="none" strike="noStrike" kern="1200" cap="small"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Arial" pitchFamily="34" charset="0"/>
              </a:rPr>
              <a:t>环境因素</a:t>
            </a:r>
            <a:endParaRPr kumimoji="0" lang="en-US" sz="1440" b="0" i="0" u="none" strike="noStrike" kern="1200" cap="small"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Arial" pitchFamily="34" charset="0"/>
            </a:endParaRPr>
          </a:p>
        </p:txBody>
      </p:sp>
      <p:sp>
        <p:nvSpPr>
          <p:cNvPr id="96" name="Rectangle 13"/>
          <p:cNvSpPr/>
          <p:nvPr/>
        </p:nvSpPr>
        <p:spPr>
          <a:xfrm>
            <a:off x="1082317" y="2265137"/>
            <a:ext cx="1168491" cy="313932"/>
          </a:xfrm>
          <a:prstGeom prst="rect">
            <a:avLst/>
          </a:prstGeom>
        </p:spPr>
        <p:txBody>
          <a:bodyPr wrap="square" anchor="ctr">
            <a:spAutoFit/>
          </a:bodyPr>
          <a:lstStyle/>
          <a:p>
            <a:pPr marL="0" marR="0" lvl="0" indent="0" algn="ctr" defTabSz="685800" rtl="0" eaLnBrk="1" fontAlgn="base" latinLnBrk="0" hangingPunct="1">
              <a:lnSpc>
                <a:spcPct val="100000"/>
              </a:lnSpc>
              <a:spcBef>
                <a:spcPct val="0"/>
              </a:spcBef>
              <a:spcAft>
                <a:spcPct val="0"/>
              </a:spcAft>
              <a:buClrTx/>
              <a:buSzTx/>
              <a:buFontTx/>
              <a:buNone/>
              <a:tabLst/>
              <a:defRPr/>
            </a:pPr>
            <a:r>
              <a:rPr kumimoji="0" lang="zh-CN" altLang="en-US" sz="1440" b="0" i="0" u="none" strike="noStrike" kern="1200" cap="small"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Arial" pitchFamily="34" charset="0"/>
              </a:rPr>
              <a:t>权利因素</a:t>
            </a:r>
            <a:endParaRPr kumimoji="0" lang="en-US" sz="1440" b="0" i="0" u="none" strike="noStrike" kern="1200" cap="small"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Arial" pitchFamily="34" charset="0"/>
            </a:endParaRPr>
          </a:p>
        </p:txBody>
      </p:sp>
      <p:sp>
        <p:nvSpPr>
          <p:cNvPr id="97" name="Rectangle 14"/>
          <p:cNvSpPr/>
          <p:nvPr/>
        </p:nvSpPr>
        <p:spPr>
          <a:xfrm>
            <a:off x="1698176" y="3810851"/>
            <a:ext cx="957634" cy="313932"/>
          </a:xfrm>
          <a:prstGeom prst="rect">
            <a:avLst/>
          </a:prstGeom>
        </p:spPr>
        <p:txBody>
          <a:bodyPr wrap="square" anchor="ctr">
            <a:spAutoFit/>
          </a:bodyPr>
          <a:lstStyle/>
          <a:p>
            <a:pPr marL="0" marR="0" lvl="0" indent="0" algn="ctr" defTabSz="685800" rtl="0" eaLnBrk="1" fontAlgn="base" latinLnBrk="0" hangingPunct="1">
              <a:lnSpc>
                <a:spcPct val="100000"/>
              </a:lnSpc>
              <a:spcBef>
                <a:spcPct val="0"/>
              </a:spcBef>
              <a:spcAft>
                <a:spcPct val="0"/>
              </a:spcAft>
              <a:buClrTx/>
              <a:buSzTx/>
              <a:buFontTx/>
              <a:buNone/>
              <a:tabLst/>
              <a:defRPr/>
            </a:pPr>
            <a:r>
              <a:rPr kumimoji="0" lang="zh-CN" altLang="en-US" sz="1440" b="0" i="0" u="none" strike="noStrike" kern="1200" cap="small"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Arial" pitchFamily="34" charset="0"/>
              </a:rPr>
              <a:t>规模因素</a:t>
            </a:r>
            <a:endParaRPr kumimoji="0" lang="en-US" sz="1440" b="0" i="0" u="none" strike="noStrike" kern="1200" cap="small"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Arial" pitchFamily="34" charset="0"/>
            </a:endParaRPr>
          </a:p>
        </p:txBody>
      </p:sp>
      <p:sp>
        <p:nvSpPr>
          <p:cNvPr id="98" name="Rectangle 15"/>
          <p:cNvSpPr/>
          <p:nvPr/>
        </p:nvSpPr>
        <p:spPr>
          <a:xfrm>
            <a:off x="3264363" y="3751259"/>
            <a:ext cx="957634" cy="313932"/>
          </a:xfrm>
          <a:prstGeom prst="rect">
            <a:avLst/>
          </a:prstGeom>
        </p:spPr>
        <p:txBody>
          <a:bodyPr wrap="square" anchor="ctr">
            <a:spAutoFit/>
          </a:bodyPr>
          <a:lstStyle/>
          <a:p>
            <a:pPr marL="0" marR="0" lvl="0" indent="0" algn="ctr" defTabSz="685800" rtl="0" eaLnBrk="1" fontAlgn="base" latinLnBrk="0" hangingPunct="1">
              <a:lnSpc>
                <a:spcPct val="100000"/>
              </a:lnSpc>
              <a:spcBef>
                <a:spcPct val="0"/>
              </a:spcBef>
              <a:spcAft>
                <a:spcPct val="0"/>
              </a:spcAft>
              <a:buClrTx/>
              <a:buSzTx/>
              <a:buFontTx/>
              <a:buNone/>
              <a:tabLst/>
              <a:defRPr/>
            </a:pPr>
            <a:r>
              <a:rPr kumimoji="0" lang="zh-CN" altLang="en-US" sz="1440" b="0" i="0" u="none" strike="noStrike" kern="1200" cap="small"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Arial" pitchFamily="34" charset="0"/>
              </a:rPr>
              <a:t>技术因素</a:t>
            </a:r>
            <a:endParaRPr kumimoji="0" lang="en-US" sz="1440" b="0" i="0" u="none" strike="noStrike" kern="1200" cap="small"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Arial" pitchFamily="34" charset="0"/>
            </a:endParaRPr>
          </a:p>
        </p:txBody>
      </p:sp>
      <p:cxnSp>
        <p:nvCxnSpPr>
          <p:cNvPr id="99" name="直接连接符 98"/>
          <p:cNvCxnSpPr/>
          <p:nvPr/>
        </p:nvCxnSpPr>
        <p:spPr>
          <a:xfrm>
            <a:off x="5052047" y="1106399"/>
            <a:ext cx="0" cy="3591276"/>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grpSp>
        <p:nvGrpSpPr>
          <p:cNvPr id="100" name="组合 99"/>
          <p:cNvGrpSpPr/>
          <p:nvPr/>
        </p:nvGrpSpPr>
        <p:grpSpPr>
          <a:xfrm>
            <a:off x="5241447" y="1063030"/>
            <a:ext cx="2606036" cy="857975"/>
            <a:chOff x="5638772" y="1267050"/>
            <a:chExt cx="2895596" cy="953305"/>
          </a:xfrm>
        </p:grpSpPr>
        <p:sp>
          <p:nvSpPr>
            <p:cNvPr id="101" name="Text Placeholder 3"/>
            <p:cNvSpPr txBox="1">
              <a:spLocks/>
            </p:cNvSpPr>
            <p:nvPr/>
          </p:nvSpPr>
          <p:spPr>
            <a:xfrm>
              <a:off x="5638772" y="1267050"/>
              <a:ext cx="2286000" cy="378884"/>
            </a:xfrm>
            <a:prstGeom prst="rect">
              <a:avLst/>
            </a:prstGeom>
          </p:spPr>
          <p:txBody>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eaLnBrk="0" fontAlgn="base" hangingPunct="0">
                <a:spcBef>
                  <a:spcPct val="20000"/>
                </a:spcBef>
                <a:spcAft>
                  <a:spcPct val="0"/>
                </a:spcAft>
                <a:buChar char="»"/>
                <a:defRPr sz="2000">
                  <a:solidFill>
                    <a:schemeClr val="tx1"/>
                  </a:solidFill>
                  <a:latin typeface="+mn-lt"/>
                </a:defRPr>
              </a:lvl6pPr>
              <a:lvl7pPr marL="2971800" indent="-228600" algn="l" rtl="0" eaLnBrk="0" fontAlgn="base" hangingPunct="0">
                <a:spcBef>
                  <a:spcPct val="20000"/>
                </a:spcBef>
                <a:spcAft>
                  <a:spcPct val="0"/>
                </a:spcAft>
                <a:buChar char="»"/>
                <a:defRPr sz="2000">
                  <a:solidFill>
                    <a:schemeClr val="tx1"/>
                  </a:solidFill>
                  <a:latin typeface="+mn-lt"/>
                </a:defRPr>
              </a:lvl7pPr>
              <a:lvl8pPr marL="3429000" indent="-228600" algn="l" rtl="0" eaLnBrk="0" fontAlgn="base" hangingPunct="0">
                <a:spcBef>
                  <a:spcPct val="20000"/>
                </a:spcBef>
                <a:spcAft>
                  <a:spcPct val="0"/>
                </a:spcAft>
                <a:buChar char="»"/>
                <a:defRPr sz="2000">
                  <a:solidFill>
                    <a:schemeClr val="tx1"/>
                  </a:solidFill>
                  <a:latin typeface="+mn-lt"/>
                </a:defRPr>
              </a:lvl8pPr>
              <a:lvl9pPr marL="3886200" indent="-228600" algn="l" rtl="0" eaLnBrk="0" fontAlgn="base" hangingPunct="0">
                <a:spcBef>
                  <a:spcPct val="20000"/>
                </a:spcBef>
                <a:spcAft>
                  <a:spcPct val="0"/>
                </a:spcAft>
                <a:buChar char="»"/>
                <a:defRPr sz="2000">
                  <a:solidFill>
                    <a:schemeClr val="tx1"/>
                  </a:solidFill>
                  <a:latin typeface="+mn-lt"/>
                </a:defRPr>
              </a:lvl9pPr>
            </a:lstStyle>
            <a:p>
              <a:pPr marL="342900" marR="0" lvl="0" indent="-342900" algn="l" defTabSz="685800" rtl="0" eaLnBrk="0" fontAlgn="base" latinLnBrk="0" hangingPunct="0">
                <a:lnSpc>
                  <a:spcPct val="100000"/>
                </a:lnSpc>
                <a:spcBef>
                  <a:spcPct val="20000"/>
                </a:spcBef>
                <a:spcAft>
                  <a:spcPct val="0"/>
                </a:spcAft>
                <a:buClrTx/>
                <a:buSzTx/>
                <a:buFontTx/>
                <a:buChar char="•"/>
                <a:tabLst/>
                <a:defRPr/>
              </a:pPr>
              <a:r>
                <a:rPr kumimoji="0" lang="zh-CN" altLang="en-US" sz="1620" b="0" i="0" u="none" strike="noStrike" kern="1200" cap="none" spc="0" normalizeH="0" baseline="0" noProof="0" dirty="0">
                  <a:ln>
                    <a:noFill/>
                  </a:ln>
                  <a:solidFill>
                    <a:srgbClr val="FF0000"/>
                  </a:solidFill>
                  <a:effectLst/>
                  <a:uLnTx/>
                  <a:uFillTx/>
                  <a:latin typeface="微软雅黑" pitchFamily="34" charset="-122"/>
                  <a:ea typeface="微软雅黑" pitchFamily="34" charset="-122"/>
                  <a:cs typeface="+mn-cs"/>
                </a:rPr>
                <a:t>单击添加文本</a:t>
              </a:r>
              <a:endParaRPr kumimoji="0" lang="en-JM" sz="1620" b="0" i="0" u="none" strike="noStrike" kern="1200" cap="none" spc="0" normalizeH="0" baseline="0" noProof="0" dirty="0">
                <a:ln>
                  <a:noFill/>
                </a:ln>
                <a:solidFill>
                  <a:srgbClr val="FF0000"/>
                </a:solidFill>
                <a:effectLst/>
                <a:uLnTx/>
                <a:uFillTx/>
                <a:latin typeface="微软雅黑" pitchFamily="34" charset="-122"/>
                <a:ea typeface="微软雅黑" pitchFamily="34" charset="-122"/>
                <a:cs typeface="+mn-cs"/>
              </a:endParaRPr>
            </a:p>
          </p:txBody>
        </p:sp>
        <p:sp>
          <p:nvSpPr>
            <p:cNvPr id="102" name="Text Placeholder 4"/>
            <p:cNvSpPr txBox="1">
              <a:spLocks/>
            </p:cNvSpPr>
            <p:nvPr/>
          </p:nvSpPr>
          <p:spPr>
            <a:xfrm>
              <a:off x="5638772" y="1571849"/>
              <a:ext cx="2895596" cy="648506"/>
            </a:xfrm>
            <a:prstGeom prst="rect">
              <a:avLst/>
            </a:prstGeom>
          </p:spPr>
          <p:txBody>
            <a:bodyPr>
              <a:noAutofit/>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eaLnBrk="0" fontAlgn="base" hangingPunct="0">
                <a:spcBef>
                  <a:spcPct val="20000"/>
                </a:spcBef>
                <a:spcAft>
                  <a:spcPct val="0"/>
                </a:spcAft>
                <a:buChar char="»"/>
                <a:defRPr sz="2000">
                  <a:solidFill>
                    <a:schemeClr val="tx1"/>
                  </a:solidFill>
                  <a:latin typeface="+mn-lt"/>
                </a:defRPr>
              </a:lvl6pPr>
              <a:lvl7pPr marL="2971800" indent="-228600" algn="l" rtl="0" eaLnBrk="0" fontAlgn="base" hangingPunct="0">
                <a:spcBef>
                  <a:spcPct val="20000"/>
                </a:spcBef>
                <a:spcAft>
                  <a:spcPct val="0"/>
                </a:spcAft>
                <a:buChar char="»"/>
                <a:defRPr sz="2000">
                  <a:solidFill>
                    <a:schemeClr val="tx1"/>
                  </a:solidFill>
                  <a:latin typeface="+mn-lt"/>
                </a:defRPr>
              </a:lvl7pPr>
              <a:lvl8pPr marL="3429000" indent="-228600" algn="l" rtl="0" eaLnBrk="0" fontAlgn="base" hangingPunct="0">
                <a:spcBef>
                  <a:spcPct val="20000"/>
                </a:spcBef>
                <a:spcAft>
                  <a:spcPct val="0"/>
                </a:spcAft>
                <a:buChar char="»"/>
                <a:defRPr sz="2000">
                  <a:solidFill>
                    <a:schemeClr val="tx1"/>
                  </a:solidFill>
                  <a:latin typeface="+mn-lt"/>
                </a:defRPr>
              </a:lvl8pPr>
              <a:lvl9pPr marL="3886200" indent="-228600" algn="l" rtl="0" eaLnBrk="0" fontAlgn="base" hangingPunct="0">
                <a:spcBef>
                  <a:spcPct val="20000"/>
                </a:spcBef>
                <a:spcAft>
                  <a:spcPct val="0"/>
                </a:spcAft>
                <a:buChar char="»"/>
                <a:defRPr sz="2000">
                  <a:solidFill>
                    <a:schemeClr val="tx1"/>
                  </a:solidFill>
                  <a:latin typeface="+mn-lt"/>
                </a:defRPr>
              </a:lvl9pPr>
            </a:lstStyle>
            <a:p>
              <a:pPr marL="342900" marR="0" lvl="0" indent="-342900" algn="l" defTabSz="685800" rtl="0" eaLnBrk="0" fontAlgn="base" latinLnBrk="0" hangingPunct="0">
                <a:lnSpc>
                  <a:spcPct val="110000"/>
                </a:lnSpc>
                <a:spcBef>
                  <a:spcPct val="20000"/>
                </a:spcBef>
                <a:spcAft>
                  <a:spcPct val="0"/>
                </a:spcAft>
                <a:buClrTx/>
                <a:buSzTx/>
                <a:buFontTx/>
                <a:buChar char="•"/>
                <a:tabLst/>
                <a:defRPr/>
              </a:pPr>
              <a:r>
                <a:rPr kumimoji="0" lang="zh-CN" altLang="en-US" sz="1170" b="0" i="0" u="none" strike="noStrike" kern="1200" cap="none" spc="0" normalizeH="0" baseline="0" noProof="0" dirty="0">
                  <a:ln>
                    <a:noFill/>
                  </a:ln>
                  <a:solidFill>
                    <a:prstClr val="black">
                      <a:lumMod val="75000"/>
                      <a:lumOff val="25000"/>
                    </a:prstClr>
                  </a:solidFill>
                  <a:effectLst/>
                  <a:uLnTx/>
                  <a:uFillTx/>
                  <a:latin typeface="Calibri" panose="020F0502020204030204"/>
                  <a:ea typeface="等线" panose="02010600030101010101" pitchFamily="2" charset="-122"/>
                  <a:cs typeface="+mn-cs"/>
                </a:rPr>
                <a:t>添加文字内容，添加文字内容，</a:t>
              </a:r>
              <a:endParaRPr kumimoji="0" lang="en-US" altLang="zh-CN" sz="1170" b="0" i="0" u="none" strike="noStrike" kern="1200" cap="none" spc="0" normalizeH="0" baseline="0" noProof="0" dirty="0">
                <a:ln>
                  <a:noFill/>
                </a:ln>
                <a:solidFill>
                  <a:prstClr val="black">
                    <a:lumMod val="75000"/>
                    <a:lumOff val="25000"/>
                  </a:prstClr>
                </a:solidFill>
                <a:effectLst/>
                <a:uLnTx/>
                <a:uFillTx/>
                <a:latin typeface="Calibri" panose="020F0502020204030204"/>
                <a:ea typeface="等线" panose="02010600030101010101" pitchFamily="2" charset="-122"/>
                <a:cs typeface="+mn-cs"/>
              </a:endParaRPr>
            </a:p>
            <a:p>
              <a:pPr marL="342900" marR="0" lvl="0" indent="-342900" algn="l" defTabSz="685800" rtl="0" eaLnBrk="0" fontAlgn="base" latinLnBrk="0" hangingPunct="0">
                <a:lnSpc>
                  <a:spcPct val="110000"/>
                </a:lnSpc>
                <a:spcBef>
                  <a:spcPct val="20000"/>
                </a:spcBef>
                <a:spcAft>
                  <a:spcPct val="0"/>
                </a:spcAft>
                <a:buClrTx/>
                <a:buSzTx/>
                <a:buFontTx/>
                <a:buChar char="•"/>
                <a:tabLst/>
                <a:defRPr/>
              </a:pPr>
              <a:r>
                <a:rPr kumimoji="0" lang="zh-CN" altLang="en-US" sz="1170" b="0" i="0" u="none" strike="noStrike" kern="1200" cap="none" spc="0" normalizeH="0" baseline="0" noProof="0" dirty="0">
                  <a:ln>
                    <a:noFill/>
                  </a:ln>
                  <a:solidFill>
                    <a:prstClr val="black">
                      <a:lumMod val="75000"/>
                      <a:lumOff val="25000"/>
                    </a:prstClr>
                  </a:solidFill>
                  <a:effectLst/>
                  <a:uLnTx/>
                  <a:uFillTx/>
                  <a:latin typeface="Calibri" panose="020F0502020204030204"/>
                  <a:ea typeface="等线" panose="02010600030101010101" pitchFamily="2" charset="-122"/>
                  <a:cs typeface="+mn-cs"/>
                </a:rPr>
                <a:t>添加文字内容，添加文字内容，</a:t>
              </a:r>
              <a:endParaRPr kumimoji="0" lang="en-JM" altLang="zh-CN" sz="1170" b="0" i="0" u="none" strike="noStrike" kern="1200" cap="none" spc="0" normalizeH="0" baseline="0" noProof="0" dirty="0">
                <a:ln>
                  <a:noFill/>
                </a:ln>
                <a:solidFill>
                  <a:prstClr val="black">
                    <a:lumMod val="75000"/>
                    <a:lumOff val="25000"/>
                  </a:prstClr>
                </a:solidFill>
                <a:effectLst/>
                <a:uLnTx/>
                <a:uFillTx/>
                <a:latin typeface="Calibri" panose="020F0502020204030204"/>
                <a:ea typeface="等线" panose="02010600030101010101" pitchFamily="2" charset="-122"/>
                <a:cs typeface="+mn-cs"/>
              </a:endParaRPr>
            </a:p>
            <a:p>
              <a:pPr marL="342900" marR="0" lvl="0" indent="-342900" algn="l" defTabSz="685800" rtl="0" eaLnBrk="0" fontAlgn="base" latinLnBrk="0" hangingPunct="0">
                <a:lnSpc>
                  <a:spcPct val="110000"/>
                </a:lnSpc>
                <a:spcBef>
                  <a:spcPct val="20000"/>
                </a:spcBef>
                <a:spcAft>
                  <a:spcPct val="0"/>
                </a:spcAft>
                <a:buClrTx/>
                <a:buSzTx/>
                <a:buFontTx/>
                <a:buChar char="•"/>
                <a:tabLst/>
                <a:defRPr/>
              </a:pPr>
              <a:endParaRPr kumimoji="0" lang="en-JM" altLang="zh-CN" sz="1170" b="0" i="0" u="none" strike="noStrike" kern="1200" cap="none" spc="0" normalizeH="0" baseline="0" noProof="0" dirty="0">
                <a:ln>
                  <a:noFill/>
                </a:ln>
                <a:solidFill>
                  <a:prstClr val="black">
                    <a:lumMod val="75000"/>
                    <a:lumOff val="25000"/>
                  </a:prstClr>
                </a:solidFill>
                <a:effectLst/>
                <a:uLnTx/>
                <a:uFillTx/>
                <a:latin typeface="Calibri" panose="020F0502020204030204"/>
                <a:ea typeface="等线" panose="02010600030101010101" pitchFamily="2" charset="-122"/>
                <a:cs typeface="+mn-cs"/>
              </a:endParaRPr>
            </a:p>
          </p:txBody>
        </p:sp>
      </p:grpSp>
      <p:grpSp>
        <p:nvGrpSpPr>
          <p:cNvPr id="103" name="组合 102"/>
          <p:cNvGrpSpPr/>
          <p:nvPr/>
        </p:nvGrpSpPr>
        <p:grpSpPr>
          <a:xfrm>
            <a:off x="5241447" y="1979351"/>
            <a:ext cx="2606036" cy="857975"/>
            <a:chOff x="5638772" y="2285185"/>
            <a:chExt cx="2895596" cy="953305"/>
          </a:xfrm>
        </p:grpSpPr>
        <p:sp>
          <p:nvSpPr>
            <p:cNvPr id="104" name="Text Placeholder 3"/>
            <p:cNvSpPr txBox="1">
              <a:spLocks/>
            </p:cNvSpPr>
            <p:nvPr/>
          </p:nvSpPr>
          <p:spPr>
            <a:xfrm>
              <a:off x="5638772" y="2285185"/>
              <a:ext cx="2286000" cy="378884"/>
            </a:xfrm>
            <a:prstGeom prst="rect">
              <a:avLst/>
            </a:prstGeom>
          </p:spPr>
          <p:txBody>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eaLnBrk="0" fontAlgn="base" hangingPunct="0">
                <a:spcBef>
                  <a:spcPct val="20000"/>
                </a:spcBef>
                <a:spcAft>
                  <a:spcPct val="0"/>
                </a:spcAft>
                <a:buChar char="»"/>
                <a:defRPr sz="2000">
                  <a:solidFill>
                    <a:schemeClr val="tx1"/>
                  </a:solidFill>
                  <a:latin typeface="+mn-lt"/>
                </a:defRPr>
              </a:lvl6pPr>
              <a:lvl7pPr marL="2971800" indent="-228600" algn="l" rtl="0" eaLnBrk="0" fontAlgn="base" hangingPunct="0">
                <a:spcBef>
                  <a:spcPct val="20000"/>
                </a:spcBef>
                <a:spcAft>
                  <a:spcPct val="0"/>
                </a:spcAft>
                <a:buChar char="»"/>
                <a:defRPr sz="2000">
                  <a:solidFill>
                    <a:schemeClr val="tx1"/>
                  </a:solidFill>
                  <a:latin typeface="+mn-lt"/>
                </a:defRPr>
              </a:lvl7pPr>
              <a:lvl8pPr marL="3429000" indent="-228600" algn="l" rtl="0" eaLnBrk="0" fontAlgn="base" hangingPunct="0">
                <a:spcBef>
                  <a:spcPct val="20000"/>
                </a:spcBef>
                <a:spcAft>
                  <a:spcPct val="0"/>
                </a:spcAft>
                <a:buChar char="»"/>
                <a:defRPr sz="2000">
                  <a:solidFill>
                    <a:schemeClr val="tx1"/>
                  </a:solidFill>
                  <a:latin typeface="+mn-lt"/>
                </a:defRPr>
              </a:lvl8pPr>
              <a:lvl9pPr marL="3886200" indent="-228600" algn="l" rtl="0" eaLnBrk="0" fontAlgn="base" hangingPunct="0">
                <a:spcBef>
                  <a:spcPct val="20000"/>
                </a:spcBef>
                <a:spcAft>
                  <a:spcPct val="0"/>
                </a:spcAft>
                <a:buChar char="»"/>
                <a:defRPr sz="2000">
                  <a:solidFill>
                    <a:schemeClr val="tx1"/>
                  </a:solidFill>
                  <a:latin typeface="+mn-lt"/>
                </a:defRPr>
              </a:lvl9pPr>
            </a:lstStyle>
            <a:p>
              <a:pPr marL="342900" marR="0" lvl="0" indent="-342900" algn="l" defTabSz="685800" rtl="0" eaLnBrk="0" fontAlgn="base" latinLnBrk="0" hangingPunct="0">
                <a:lnSpc>
                  <a:spcPct val="100000"/>
                </a:lnSpc>
                <a:spcBef>
                  <a:spcPct val="20000"/>
                </a:spcBef>
                <a:spcAft>
                  <a:spcPct val="0"/>
                </a:spcAft>
                <a:buClrTx/>
                <a:buSzTx/>
                <a:buFontTx/>
                <a:buChar char="•"/>
                <a:tabLst/>
                <a:defRPr/>
              </a:pPr>
              <a:r>
                <a:rPr kumimoji="0" lang="zh-CN" altLang="en-US" sz="1620" b="0" i="0" u="none" strike="noStrike" kern="1200" cap="none" spc="0" normalizeH="0" baseline="0" noProof="0" dirty="0">
                  <a:ln>
                    <a:noFill/>
                  </a:ln>
                  <a:solidFill>
                    <a:srgbClr val="FF0000"/>
                  </a:solidFill>
                  <a:effectLst/>
                  <a:uLnTx/>
                  <a:uFillTx/>
                  <a:latin typeface="微软雅黑" pitchFamily="34" charset="-122"/>
                  <a:ea typeface="微软雅黑" pitchFamily="34" charset="-122"/>
                  <a:cs typeface="+mn-cs"/>
                </a:rPr>
                <a:t>单击添加文本</a:t>
              </a:r>
              <a:endParaRPr kumimoji="0" lang="en-JM" sz="1620" b="0" i="0" u="none" strike="noStrike" kern="1200" cap="none" spc="0" normalizeH="0" baseline="0" noProof="0" dirty="0">
                <a:ln>
                  <a:noFill/>
                </a:ln>
                <a:solidFill>
                  <a:srgbClr val="FF0000"/>
                </a:solidFill>
                <a:effectLst/>
                <a:uLnTx/>
                <a:uFillTx/>
                <a:latin typeface="微软雅黑" pitchFamily="34" charset="-122"/>
                <a:ea typeface="微软雅黑" pitchFamily="34" charset="-122"/>
                <a:cs typeface="+mn-cs"/>
              </a:endParaRPr>
            </a:p>
          </p:txBody>
        </p:sp>
        <p:sp>
          <p:nvSpPr>
            <p:cNvPr id="105" name="Text Placeholder 4"/>
            <p:cNvSpPr txBox="1">
              <a:spLocks/>
            </p:cNvSpPr>
            <p:nvPr/>
          </p:nvSpPr>
          <p:spPr>
            <a:xfrm>
              <a:off x="5638772" y="2589984"/>
              <a:ext cx="2895596" cy="648506"/>
            </a:xfrm>
            <a:prstGeom prst="rect">
              <a:avLst/>
            </a:prstGeom>
          </p:spPr>
          <p:txBody>
            <a:bodyPr>
              <a:noAutofit/>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eaLnBrk="0" fontAlgn="base" hangingPunct="0">
                <a:spcBef>
                  <a:spcPct val="20000"/>
                </a:spcBef>
                <a:spcAft>
                  <a:spcPct val="0"/>
                </a:spcAft>
                <a:buChar char="»"/>
                <a:defRPr sz="2000">
                  <a:solidFill>
                    <a:schemeClr val="tx1"/>
                  </a:solidFill>
                  <a:latin typeface="+mn-lt"/>
                </a:defRPr>
              </a:lvl6pPr>
              <a:lvl7pPr marL="2971800" indent="-228600" algn="l" rtl="0" eaLnBrk="0" fontAlgn="base" hangingPunct="0">
                <a:spcBef>
                  <a:spcPct val="20000"/>
                </a:spcBef>
                <a:spcAft>
                  <a:spcPct val="0"/>
                </a:spcAft>
                <a:buChar char="»"/>
                <a:defRPr sz="2000">
                  <a:solidFill>
                    <a:schemeClr val="tx1"/>
                  </a:solidFill>
                  <a:latin typeface="+mn-lt"/>
                </a:defRPr>
              </a:lvl7pPr>
              <a:lvl8pPr marL="3429000" indent="-228600" algn="l" rtl="0" eaLnBrk="0" fontAlgn="base" hangingPunct="0">
                <a:spcBef>
                  <a:spcPct val="20000"/>
                </a:spcBef>
                <a:spcAft>
                  <a:spcPct val="0"/>
                </a:spcAft>
                <a:buChar char="»"/>
                <a:defRPr sz="2000">
                  <a:solidFill>
                    <a:schemeClr val="tx1"/>
                  </a:solidFill>
                  <a:latin typeface="+mn-lt"/>
                </a:defRPr>
              </a:lvl8pPr>
              <a:lvl9pPr marL="3886200" indent="-228600" algn="l" rtl="0" eaLnBrk="0" fontAlgn="base" hangingPunct="0">
                <a:spcBef>
                  <a:spcPct val="20000"/>
                </a:spcBef>
                <a:spcAft>
                  <a:spcPct val="0"/>
                </a:spcAft>
                <a:buChar char="»"/>
                <a:defRPr sz="2000">
                  <a:solidFill>
                    <a:schemeClr val="tx1"/>
                  </a:solidFill>
                  <a:latin typeface="+mn-lt"/>
                </a:defRPr>
              </a:lvl9pPr>
            </a:lstStyle>
            <a:p>
              <a:pPr marL="342900" marR="0" lvl="0" indent="-342900" algn="l" defTabSz="685800" rtl="0" eaLnBrk="0" fontAlgn="base" latinLnBrk="0" hangingPunct="0">
                <a:lnSpc>
                  <a:spcPct val="110000"/>
                </a:lnSpc>
                <a:spcBef>
                  <a:spcPct val="20000"/>
                </a:spcBef>
                <a:spcAft>
                  <a:spcPct val="0"/>
                </a:spcAft>
                <a:buClrTx/>
                <a:buSzTx/>
                <a:buFontTx/>
                <a:buChar char="•"/>
                <a:tabLst/>
                <a:defRPr/>
              </a:pPr>
              <a:r>
                <a:rPr kumimoji="0" lang="zh-CN" altLang="en-US" sz="1170" b="0" i="0" u="none" strike="noStrike" kern="1200" cap="none" spc="0" normalizeH="0" baseline="0" noProof="0" dirty="0">
                  <a:ln>
                    <a:noFill/>
                  </a:ln>
                  <a:solidFill>
                    <a:prstClr val="black">
                      <a:lumMod val="75000"/>
                      <a:lumOff val="25000"/>
                    </a:prstClr>
                  </a:solidFill>
                  <a:effectLst/>
                  <a:uLnTx/>
                  <a:uFillTx/>
                  <a:latin typeface="Calibri" panose="020F0502020204030204"/>
                  <a:ea typeface="等线" panose="02010600030101010101" pitchFamily="2" charset="-122"/>
                  <a:cs typeface="+mn-cs"/>
                </a:rPr>
                <a:t>添加文字内容，添加文字内容，</a:t>
              </a:r>
              <a:endParaRPr kumimoji="0" lang="en-US" altLang="zh-CN" sz="1170" b="0" i="0" u="none" strike="noStrike" kern="1200" cap="none" spc="0" normalizeH="0" baseline="0" noProof="0" dirty="0">
                <a:ln>
                  <a:noFill/>
                </a:ln>
                <a:solidFill>
                  <a:prstClr val="black">
                    <a:lumMod val="75000"/>
                    <a:lumOff val="25000"/>
                  </a:prstClr>
                </a:solidFill>
                <a:effectLst/>
                <a:uLnTx/>
                <a:uFillTx/>
                <a:latin typeface="Calibri" panose="020F0502020204030204"/>
                <a:ea typeface="等线" panose="02010600030101010101" pitchFamily="2" charset="-122"/>
                <a:cs typeface="+mn-cs"/>
              </a:endParaRPr>
            </a:p>
            <a:p>
              <a:pPr marL="342900" marR="0" lvl="0" indent="-342900" algn="l" defTabSz="685800" rtl="0" eaLnBrk="0" fontAlgn="base" latinLnBrk="0" hangingPunct="0">
                <a:lnSpc>
                  <a:spcPct val="110000"/>
                </a:lnSpc>
                <a:spcBef>
                  <a:spcPct val="20000"/>
                </a:spcBef>
                <a:spcAft>
                  <a:spcPct val="0"/>
                </a:spcAft>
                <a:buClrTx/>
                <a:buSzTx/>
                <a:buFontTx/>
                <a:buChar char="•"/>
                <a:tabLst/>
                <a:defRPr/>
              </a:pPr>
              <a:r>
                <a:rPr kumimoji="0" lang="zh-CN" altLang="en-US" sz="1170" b="0" i="0" u="none" strike="noStrike" kern="1200" cap="none" spc="0" normalizeH="0" baseline="0" noProof="0" dirty="0">
                  <a:ln>
                    <a:noFill/>
                  </a:ln>
                  <a:solidFill>
                    <a:prstClr val="black">
                      <a:lumMod val="75000"/>
                      <a:lumOff val="25000"/>
                    </a:prstClr>
                  </a:solidFill>
                  <a:effectLst/>
                  <a:uLnTx/>
                  <a:uFillTx/>
                  <a:latin typeface="Calibri" panose="020F0502020204030204"/>
                  <a:ea typeface="等线" panose="02010600030101010101" pitchFamily="2" charset="-122"/>
                  <a:cs typeface="+mn-cs"/>
                </a:rPr>
                <a:t>添加文字内容，添加文字内容，</a:t>
              </a:r>
              <a:endParaRPr kumimoji="0" lang="en-JM" altLang="zh-CN" sz="1170" b="0" i="0" u="none" strike="noStrike" kern="1200" cap="none" spc="0" normalizeH="0" baseline="0" noProof="0" dirty="0">
                <a:ln>
                  <a:noFill/>
                </a:ln>
                <a:solidFill>
                  <a:prstClr val="black">
                    <a:lumMod val="75000"/>
                    <a:lumOff val="25000"/>
                  </a:prstClr>
                </a:solidFill>
                <a:effectLst/>
                <a:uLnTx/>
                <a:uFillTx/>
                <a:latin typeface="Calibri" panose="020F0502020204030204"/>
                <a:ea typeface="等线" panose="02010600030101010101" pitchFamily="2" charset="-122"/>
                <a:cs typeface="+mn-cs"/>
              </a:endParaRPr>
            </a:p>
            <a:p>
              <a:pPr marL="342900" marR="0" lvl="0" indent="-342900" algn="l" defTabSz="685800" rtl="0" eaLnBrk="0" fontAlgn="base" latinLnBrk="0" hangingPunct="0">
                <a:lnSpc>
                  <a:spcPct val="110000"/>
                </a:lnSpc>
                <a:spcBef>
                  <a:spcPct val="20000"/>
                </a:spcBef>
                <a:spcAft>
                  <a:spcPct val="0"/>
                </a:spcAft>
                <a:buClrTx/>
                <a:buSzTx/>
                <a:buFontTx/>
                <a:buChar char="•"/>
                <a:tabLst/>
                <a:defRPr/>
              </a:pPr>
              <a:endParaRPr kumimoji="0" lang="en-JM" altLang="zh-CN" sz="1170" b="0" i="0" u="none" strike="noStrike" kern="1200" cap="none" spc="0" normalizeH="0" baseline="0" noProof="0" dirty="0">
                <a:ln>
                  <a:noFill/>
                </a:ln>
                <a:solidFill>
                  <a:prstClr val="black">
                    <a:lumMod val="75000"/>
                    <a:lumOff val="25000"/>
                  </a:prstClr>
                </a:solidFill>
                <a:effectLst/>
                <a:uLnTx/>
                <a:uFillTx/>
                <a:latin typeface="Calibri" panose="020F0502020204030204"/>
                <a:ea typeface="等线" panose="02010600030101010101" pitchFamily="2" charset="-122"/>
                <a:cs typeface="+mn-cs"/>
              </a:endParaRPr>
            </a:p>
          </p:txBody>
        </p:sp>
      </p:grpSp>
      <p:grpSp>
        <p:nvGrpSpPr>
          <p:cNvPr id="106" name="组合 105"/>
          <p:cNvGrpSpPr/>
          <p:nvPr/>
        </p:nvGrpSpPr>
        <p:grpSpPr>
          <a:xfrm>
            <a:off x="5241447" y="2939446"/>
            <a:ext cx="2606036" cy="857975"/>
            <a:chOff x="5638772" y="3351957"/>
            <a:chExt cx="2895596" cy="953305"/>
          </a:xfrm>
        </p:grpSpPr>
        <p:sp>
          <p:nvSpPr>
            <p:cNvPr id="107" name="Text Placeholder 3"/>
            <p:cNvSpPr txBox="1">
              <a:spLocks/>
            </p:cNvSpPr>
            <p:nvPr/>
          </p:nvSpPr>
          <p:spPr>
            <a:xfrm>
              <a:off x="5638772" y="3351957"/>
              <a:ext cx="2286000" cy="378884"/>
            </a:xfrm>
            <a:prstGeom prst="rect">
              <a:avLst/>
            </a:prstGeom>
          </p:spPr>
          <p:txBody>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eaLnBrk="0" fontAlgn="base" hangingPunct="0">
                <a:spcBef>
                  <a:spcPct val="20000"/>
                </a:spcBef>
                <a:spcAft>
                  <a:spcPct val="0"/>
                </a:spcAft>
                <a:buChar char="»"/>
                <a:defRPr sz="2000">
                  <a:solidFill>
                    <a:schemeClr val="tx1"/>
                  </a:solidFill>
                  <a:latin typeface="+mn-lt"/>
                </a:defRPr>
              </a:lvl6pPr>
              <a:lvl7pPr marL="2971800" indent="-228600" algn="l" rtl="0" eaLnBrk="0" fontAlgn="base" hangingPunct="0">
                <a:spcBef>
                  <a:spcPct val="20000"/>
                </a:spcBef>
                <a:spcAft>
                  <a:spcPct val="0"/>
                </a:spcAft>
                <a:buChar char="»"/>
                <a:defRPr sz="2000">
                  <a:solidFill>
                    <a:schemeClr val="tx1"/>
                  </a:solidFill>
                  <a:latin typeface="+mn-lt"/>
                </a:defRPr>
              </a:lvl7pPr>
              <a:lvl8pPr marL="3429000" indent="-228600" algn="l" rtl="0" eaLnBrk="0" fontAlgn="base" hangingPunct="0">
                <a:spcBef>
                  <a:spcPct val="20000"/>
                </a:spcBef>
                <a:spcAft>
                  <a:spcPct val="0"/>
                </a:spcAft>
                <a:buChar char="»"/>
                <a:defRPr sz="2000">
                  <a:solidFill>
                    <a:schemeClr val="tx1"/>
                  </a:solidFill>
                  <a:latin typeface="+mn-lt"/>
                </a:defRPr>
              </a:lvl8pPr>
              <a:lvl9pPr marL="3886200" indent="-228600" algn="l" rtl="0" eaLnBrk="0" fontAlgn="base" hangingPunct="0">
                <a:spcBef>
                  <a:spcPct val="20000"/>
                </a:spcBef>
                <a:spcAft>
                  <a:spcPct val="0"/>
                </a:spcAft>
                <a:buChar char="»"/>
                <a:defRPr sz="2000">
                  <a:solidFill>
                    <a:schemeClr val="tx1"/>
                  </a:solidFill>
                  <a:latin typeface="+mn-lt"/>
                </a:defRPr>
              </a:lvl9pPr>
            </a:lstStyle>
            <a:p>
              <a:pPr marL="342900" marR="0" lvl="0" indent="-342900" algn="l" defTabSz="685800" rtl="0" eaLnBrk="0" fontAlgn="base" latinLnBrk="0" hangingPunct="0">
                <a:lnSpc>
                  <a:spcPct val="100000"/>
                </a:lnSpc>
                <a:spcBef>
                  <a:spcPct val="20000"/>
                </a:spcBef>
                <a:spcAft>
                  <a:spcPct val="0"/>
                </a:spcAft>
                <a:buClrTx/>
                <a:buSzTx/>
                <a:buFontTx/>
                <a:buChar char="•"/>
                <a:tabLst/>
                <a:defRPr/>
              </a:pPr>
              <a:r>
                <a:rPr kumimoji="0" lang="zh-CN" altLang="en-US" sz="1620" b="0" i="0" u="none" strike="noStrike" kern="1200" cap="none" spc="0" normalizeH="0" baseline="0" noProof="0" dirty="0">
                  <a:ln>
                    <a:noFill/>
                  </a:ln>
                  <a:solidFill>
                    <a:srgbClr val="FF0000"/>
                  </a:solidFill>
                  <a:effectLst/>
                  <a:uLnTx/>
                  <a:uFillTx/>
                  <a:latin typeface="微软雅黑" pitchFamily="34" charset="-122"/>
                  <a:ea typeface="微软雅黑" pitchFamily="34" charset="-122"/>
                  <a:cs typeface="+mn-cs"/>
                </a:rPr>
                <a:t>单击添加文本</a:t>
              </a:r>
              <a:endParaRPr kumimoji="0" lang="en-JM" sz="1620" b="0" i="0" u="none" strike="noStrike" kern="1200" cap="none" spc="0" normalizeH="0" baseline="0" noProof="0" dirty="0">
                <a:ln>
                  <a:noFill/>
                </a:ln>
                <a:solidFill>
                  <a:srgbClr val="FF0000"/>
                </a:solidFill>
                <a:effectLst/>
                <a:uLnTx/>
                <a:uFillTx/>
                <a:latin typeface="微软雅黑" pitchFamily="34" charset="-122"/>
                <a:ea typeface="微软雅黑" pitchFamily="34" charset="-122"/>
                <a:cs typeface="+mn-cs"/>
              </a:endParaRPr>
            </a:p>
          </p:txBody>
        </p:sp>
        <p:sp>
          <p:nvSpPr>
            <p:cNvPr id="108" name="Text Placeholder 4"/>
            <p:cNvSpPr txBox="1">
              <a:spLocks/>
            </p:cNvSpPr>
            <p:nvPr/>
          </p:nvSpPr>
          <p:spPr>
            <a:xfrm>
              <a:off x="5638772" y="3656756"/>
              <a:ext cx="2895596" cy="648506"/>
            </a:xfrm>
            <a:prstGeom prst="rect">
              <a:avLst/>
            </a:prstGeom>
          </p:spPr>
          <p:txBody>
            <a:bodyPr>
              <a:noAutofit/>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eaLnBrk="0" fontAlgn="base" hangingPunct="0">
                <a:spcBef>
                  <a:spcPct val="20000"/>
                </a:spcBef>
                <a:spcAft>
                  <a:spcPct val="0"/>
                </a:spcAft>
                <a:buChar char="»"/>
                <a:defRPr sz="2000">
                  <a:solidFill>
                    <a:schemeClr val="tx1"/>
                  </a:solidFill>
                  <a:latin typeface="+mn-lt"/>
                </a:defRPr>
              </a:lvl6pPr>
              <a:lvl7pPr marL="2971800" indent="-228600" algn="l" rtl="0" eaLnBrk="0" fontAlgn="base" hangingPunct="0">
                <a:spcBef>
                  <a:spcPct val="20000"/>
                </a:spcBef>
                <a:spcAft>
                  <a:spcPct val="0"/>
                </a:spcAft>
                <a:buChar char="»"/>
                <a:defRPr sz="2000">
                  <a:solidFill>
                    <a:schemeClr val="tx1"/>
                  </a:solidFill>
                  <a:latin typeface="+mn-lt"/>
                </a:defRPr>
              </a:lvl7pPr>
              <a:lvl8pPr marL="3429000" indent="-228600" algn="l" rtl="0" eaLnBrk="0" fontAlgn="base" hangingPunct="0">
                <a:spcBef>
                  <a:spcPct val="20000"/>
                </a:spcBef>
                <a:spcAft>
                  <a:spcPct val="0"/>
                </a:spcAft>
                <a:buChar char="»"/>
                <a:defRPr sz="2000">
                  <a:solidFill>
                    <a:schemeClr val="tx1"/>
                  </a:solidFill>
                  <a:latin typeface="+mn-lt"/>
                </a:defRPr>
              </a:lvl8pPr>
              <a:lvl9pPr marL="3886200" indent="-228600" algn="l" rtl="0" eaLnBrk="0" fontAlgn="base" hangingPunct="0">
                <a:spcBef>
                  <a:spcPct val="20000"/>
                </a:spcBef>
                <a:spcAft>
                  <a:spcPct val="0"/>
                </a:spcAft>
                <a:buChar char="»"/>
                <a:defRPr sz="2000">
                  <a:solidFill>
                    <a:schemeClr val="tx1"/>
                  </a:solidFill>
                  <a:latin typeface="+mn-lt"/>
                </a:defRPr>
              </a:lvl9pPr>
            </a:lstStyle>
            <a:p>
              <a:pPr marL="342900" marR="0" lvl="0" indent="-342900" algn="l" defTabSz="685800" rtl="0" eaLnBrk="0" fontAlgn="base" latinLnBrk="0" hangingPunct="0">
                <a:lnSpc>
                  <a:spcPct val="110000"/>
                </a:lnSpc>
                <a:spcBef>
                  <a:spcPct val="20000"/>
                </a:spcBef>
                <a:spcAft>
                  <a:spcPct val="0"/>
                </a:spcAft>
                <a:buClrTx/>
                <a:buSzTx/>
                <a:buFontTx/>
                <a:buChar char="•"/>
                <a:tabLst/>
                <a:defRPr/>
              </a:pPr>
              <a:r>
                <a:rPr kumimoji="0" lang="zh-CN" altLang="en-US" sz="1170" b="0" i="0" u="none" strike="noStrike" kern="1200" cap="none" spc="0" normalizeH="0" baseline="0" noProof="0" dirty="0">
                  <a:ln>
                    <a:noFill/>
                  </a:ln>
                  <a:solidFill>
                    <a:prstClr val="black">
                      <a:lumMod val="75000"/>
                      <a:lumOff val="25000"/>
                    </a:prstClr>
                  </a:solidFill>
                  <a:effectLst/>
                  <a:uLnTx/>
                  <a:uFillTx/>
                  <a:latin typeface="Calibri" panose="020F0502020204030204"/>
                  <a:ea typeface="等线" panose="02010600030101010101" pitchFamily="2" charset="-122"/>
                  <a:cs typeface="+mn-cs"/>
                </a:rPr>
                <a:t>添加文字内容，添加文字内容，</a:t>
              </a:r>
              <a:endParaRPr kumimoji="0" lang="en-US" altLang="zh-CN" sz="1170" b="0" i="0" u="none" strike="noStrike" kern="1200" cap="none" spc="0" normalizeH="0" baseline="0" noProof="0" dirty="0">
                <a:ln>
                  <a:noFill/>
                </a:ln>
                <a:solidFill>
                  <a:prstClr val="black">
                    <a:lumMod val="75000"/>
                    <a:lumOff val="25000"/>
                  </a:prstClr>
                </a:solidFill>
                <a:effectLst/>
                <a:uLnTx/>
                <a:uFillTx/>
                <a:latin typeface="Calibri" panose="020F0502020204030204"/>
                <a:ea typeface="等线" panose="02010600030101010101" pitchFamily="2" charset="-122"/>
                <a:cs typeface="+mn-cs"/>
              </a:endParaRPr>
            </a:p>
            <a:p>
              <a:pPr marL="342900" marR="0" lvl="0" indent="-342900" algn="l" defTabSz="685800" rtl="0" eaLnBrk="0" fontAlgn="base" latinLnBrk="0" hangingPunct="0">
                <a:lnSpc>
                  <a:spcPct val="110000"/>
                </a:lnSpc>
                <a:spcBef>
                  <a:spcPct val="20000"/>
                </a:spcBef>
                <a:spcAft>
                  <a:spcPct val="0"/>
                </a:spcAft>
                <a:buClrTx/>
                <a:buSzTx/>
                <a:buFontTx/>
                <a:buChar char="•"/>
                <a:tabLst/>
                <a:defRPr/>
              </a:pPr>
              <a:r>
                <a:rPr kumimoji="0" lang="zh-CN" altLang="en-US" sz="1170" b="0" i="0" u="none" strike="noStrike" kern="1200" cap="none" spc="0" normalizeH="0" baseline="0" noProof="0" dirty="0">
                  <a:ln>
                    <a:noFill/>
                  </a:ln>
                  <a:solidFill>
                    <a:prstClr val="black">
                      <a:lumMod val="75000"/>
                      <a:lumOff val="25000"/>
                    </a:prstClr>
                  </a:solidFill>
                  <a:effectLst/>
                  <a:uLnTx/>
                  <a:uFillTx/>
                  <a:latin typeface="Calibri" panose="020F0502020204030204"/>
                  <a:ea typeface="等线" panose="02010600030101010101" pitchFamily="2" charset="-122"/>
                  <a:cs typeface="+mn-cs"/>
                </a:rPr>
                <a:t>添加文字内容，添加文字内容，</a:t>
              </a:r>
              <a:endParaRPr kumimoji="0" lang="en-JM" altLang="zh-CN" sz="1170" b="0" i="0" u="none" strike="noStrike" kern="1200" cap="none" spc="0" normalizeH="0" baseline="0" noProof="0" dirty="0">
                <a:ln>
                  <a:noFill/>
                </a:ln>
                <a:solidFill>
                  <a:prstClr val="black">
                    <a:lumMod val="75000"/>
                    <a:lumOff val="25000"/>
                  </a:prstClr>
                </a:solidFill>
                <a:effectLst/>
                <a:uLnTx/>
                <a:uFillTx/>
                <a:latin typeface="Calibri" panose="020F0502020204030204"/>
                <a:ea typeface="等线" panose="02010600030101010101" pitchFamily="2" charset="-122"/>
                <a:cs typeface="+mn-cs"/>
              </a:endParaRPr>
            </a:p>
            <a:p>
              <a:pPr marL="342900" marR="0" lvl="0" indent="-342900" algn="l" defTabSz="685800" rtl="0" eaLnBrk="0" fontAlgn="base" latinLnBrk="0" hangingPunct="0">
                <a:lnSpc>
                  <a:spcPct val="110000"/>
                </a:lnSpc>
                <a:spcBef>
                  <a:spcPct val="20000"/>
                </a:spcBef>
                <a:spcAft>
                  <a:spcPct val="0"/>
                </a:spcAft>
                <a:buClrTx/>
                <a:buSzTx/>
                <a:buFontTx/>
                <a:buChar char="•"/>
                <a:tabLst/>
                <a:defRPr/>
              </a:pPr>
              <a:endParaRPr kumimoji="0" lang="en-JM" altLang="zh-CN" sz="1170" b="0" i="0" u="none" strike="noStrike" kern="1200" cap="none" spc="0" normalizeH="0" baseline="0" noProof="0" dirty="0">
                <a:ln>
                  <a:noFill/>
                </a:ln>
                <a:solidFill>
                  <a:prstClr val="black">
                    <a:lumMod val="75000"/>
                    <a:lumOff val="25000"/>
                  </a:prstClr>
                </a:solidFill>
                <a:effectLst/>
                <a:uLnTx/>
                <a:uFillTx/>
                <a:latin typeface="Calibri" panose="020F0502020204030204"/>
                <a:ea typeface="等线" panose="02010600030101010101" pitchFamily="2" charset="-122"/>
                <a:cs typeface="+mn-cs"/>
              </a:endParaRPr>
            </a:p>
          </p:txBody>
        </p:sp>
      </p:grpSp>
      <p:grpSp>
        <p:nvGrpSpPr>
          <p:cNvPr id="109" name="组合 108"/>
          <p:cNvGrpSpPr/>
          <p:nvPr/>
        </p:nvGrpSpPr>
        <p:grpSpPr>
          <a:xfrm>
            <a:off x="5241447" y="3934577"/>
            <a:ext cx="2606036" cy="857975"/>
            <a:chOff x="5638772" y="4457658"/>
            <a:chExt cx="2895596" cy="953305"/>
          </a:xfrm>
        </p:grpSpPr>
        <p:sp>
          <p:nvSpPr>
            <p:cNvPr id="110" name="Text Placeholder 3"/>
            <p:cNvSpPr txBox="1">
              <a:spLocks/>
            </p:cNvSpPr>
            <p:nvPr/>
          </p:nvSpPr>
          <p:spPr>
            <a:xfrm>
              <a:off x="5638772" y="4457658"/>
              <a:ext cx="2286000" cy="378884"/>
            </a:xfrm>
            <a:prstGeom prst="rect">
              <a:avLst/>
            </a:prstGeom>
          </p:spPr>
          <p:txBody>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eaLnBrk="0" fontAlgn="base" hangingPunct="0">
                <a:spcBef>
                  <a:spcPct val="20000"/>
                </a:spcBef>
                <a:spcAft>
                  <a:spcPct val="0"/>
                </a:spcAft>
                <a:buChar char="»"/>
                <a:defRPr sz="2000">
                  <a:solidFill>
                    <a:schemeClr val="tx1"/>
                  </a:solidFill>
                  <a:latin typeface="+mn-lt"/>
                </a:defRPr>
              </a:lvl6pPr>
              <a:lvl7pPr marL="2971800" indent="-228600" algn="l" rtl="0" eaLnBrk="0" fontAlgn="base" hangingPunct="0">
                <a:spcBef>
                  <a:spcPct val="20000"/>
                </a:spcBef>
                <a:spcAft>
                  <a:spcPct val="0"/>
                </a:spcAft>
                <a:buChar char="»"/>
                <a:defRPr sz="2000">
                  <a:solidFill>
                    <a:schemeClr val="tx1"/>
                  </a:solidFill>
                  <a:latin typeface="+mn-lt"/>
                </a:defRPr>
              </a:lvl7pPr>
              <a:lvl8pPr marL="3429000" indent="-228600" algn="l" rtl="0" eaLnBrk="0" fontAlgn="base" hangingPunct="0">
                <a:spcBef>
                  <a:spcPct val="20000"/>
                </a:spcBef>
                <a:spcAft>
                  <a:spcPct val="0"/>
                </a:spcAft>
                <a:buChar char="»"/>
                <a:defRPr sz="2000">
                  <a:solidFill>
                    <a:schemeClr val="tx1"/>
                  </a:solidFill>
                  <a:latin typeface="+mn-lt"/>
                </a:defRPr>
              </a:lvl8pPr>
              <a:lvl9pPr marL="3886200" indent="-228600" algn="l" rtl="0" eaLnBrk="0" fontAlgn="base" hangingPunct="0">
                <a:spcBef>
                  <a:spcPct val="20000"/>
                </a:spcBef>
                <a:spcAft>
                  <a:spcPct val="0"/>
                </a:spcAft>
                <a:buChar char="»"/>
                <a:defRPr sz="2000">
                  <a:solidFill>
                    <a:schemeClr val="tx1"/>
                  </a:solidFill>
                  <a:latin typeface="+mn-lt"/>
                </a:defRPr>
              </a:lvl9pPr>
            </a:lstStyle>
            <a:p>
              <a:pPr marL="342900" marR="0" lvl="0" indent="-342900" algn="l" defTabSz="685800" rtl="0" eaLnBrk="0" fontAlgn="base" latinLnBrk="0" hangingPunct="0">
                <a:lnSpc>
                  <a:spcPct val="100000"/>
                </a:lnSpc>
                <a:spcBef>
                  <a:spcPct val="20000"/>
                </a:spcBef>
                <a:spcAft>
                  <a:spcPct val="0"/>
                </a:spcAft>
                <a:buClrTx/>
                <a:buSzTx/>
                <a:buFontTx/>
                <a:buChar char="•"/>
                <a:tabLst/>
                <a:defRPr/>
              </a:pPr>
              <a:r>
                <a:rPr kumimoji="0" lang="zh-CN" altLang="en-US" sz="1620" b="0" i="0" u="none" strike="noStrike" kern="1200" cap="none" spc="0" normalizeH="0" baseline="0" noProof="0" dirty="0">
                  <a:ln>
                    <a:noFill/>
                  </a:ln>
                  <a:solidFill>
                    <a:srgbClr val="FF0000"/>
                  </a:solidFill>
                  <a:effectLst/>
                  <a:uLnTx/>
                  <a:uFillTx/>
                  <a:latin typeface="微软雅黑" pitchFamily="34" charset="-122"/>
                  <a:ea typeface="微软雅黑" pitchFamily="34" charset="-122"/>
                  <a:cs typeface="+mn-cs"/>
                </a:rPr>
                <a:t>单击添加文本</a:t>
              </a:r>
              <a:endParaRPr kumimoji="0" lang="en-JM" sz="1620" b="0" i="0" u="none" strike="noStrike" kern="1200" cap="none" spc="0" normalizeH="0" baseline="0" noProof="0" dirty="0">
                <a:ln>
                  <a:noFill/>
                </a:ln>
                <a:solidFill>
                  <a:srgbClr val="FF0000"/>
                </a:solidFill>
                <a:effectLst/>
                <a:uLnTx/>
                <a:uFillTx/>
                <a:latin typeface="微软雅黑" pitchFamily="34" charset="-122"/>
                <a:ea typeface="微软雅黑" pitchFamily="34" charset="-122"/>
                <a:cs typeface="+mn-cs"/>
              </a:endParaRPr>
            </a:p>
          </p:txBody>
        </p:sp>
        <p:sp>
          <p:nvSpPr>
            <p:cNvPr id="111" name="Text Placeholder 4"/>
            <p:cNvSpPr txBox="1">
              <a:spLocks/>
            </p:cNvSpPr>
            <p:nvPr/>
          </p:nvSpPr>
          <p:spPr>
            <a:xfrm>
              <a:off x="5638772" y="4762457"/>
              <a:ext cx="2895596" cy="648506"/>
            </a:xfrm>
            <a:prstGeom prst="rect">
              <a:avLst/>
            </a:prstGeom>
          </p:spPr>
          <p:txBody>
            <a:bodyPr>
              <a:noAutofit/>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eaLnBrk="0" fontAlgn="base" hangingPunct="0">
                <a:spcBef>
                  <a:spcPct val="20000"/>
                </a:spcBef>
                <a:spcAft>
                  <a:spcPct val="0"/>
                </a:spcAft>
                <a:buChar char="»"/>
                <a:defRPr sz="2000">
                  <a:solidFill>
                    <a:schemeClr val="tx1"/>
                  </a:solidFill>
                  <a:latin typeface="+mn-lt"/>
                </a:defRPr>
              </a:lvl6pPr>
              <a:lvl7pPr marL="2971800" indent="-228600" algn="l" rtl="0" eaLnBrk="0" fontAlgn="base" hangingPunct="0">
                <a:spcBef>
                  <a:spcPct val="20000"/>
                </a:spcBef>
                <a:spcAft>
                  <a:spcPct val="0"/>
                </a:spcAft>
                <a:buChar char="»"/>
                <a:defRPr sz="2000">
                  <a:solidFill>
                    <a:schemeClr val="tx1"/>
                  </a:solidFill>
                  <a:latin typeface="+mn-lt"/>
                </a:defRPr>
              </a:lvl7pPr>
              <a:lvl8pPr marL="3429000" indent="-228600" algn="l" rtl="0" eaLnBrk="0" fontAlgn="base" hangingPunct="0">
                <a:spcBef>
                  <a:spcPct val="20000"/>
                </a:spcBef>
                <a:spcAft>
                  <a:spcPct val="0"/>
                </a:spcAft>
                <a:buChar char="»"/>
                <a:defRPr sz="2000">
                  <a:solidFill>
                    <a:schemeClr val="tx1"/>
                  </a:solidFill>
                  <a:latin typeface="+mn-lt"/>
                </a:defRPr>
              </a:lvl8pPr>
              <a:lvl9pPr marL="3886200" indent="-228600" algn="l" rtl="0" eaLnBrk="0" fontAlgn="base" hangingPunct="0">
                <a:spcBef>
                  <a:spcPct val="20000"/>
                </a:spcBef>
                <a:spcAft>
                  <a:spcPct val="0"/>
                </a:spcAft>
                <a:buChar char="»"/>
                <a:defRPr sz="2000">
                  <a:solidFill>
                    <a:schemeClr val="tx1"/>
                  </a:solidFill>
                  <a:latin typeface="+mn-lt"/>
                </a:defRPr>
              </a:lvl9pPr>
            </a:lstStyle>
            <a:p>
              <a:pPr marL="342900" marR="0" lvl="0" indent="-342900" algn="l" defTabSz="685800" rtl="0" eaLnBrk="0" fontAlgn="base" latinLnBrk="0" hangingPunct="0">
                <a:lnSpc>
                  <a:spcPct val="110000"/>
                </a:lnSpc>
                <a:spcBef>
                  <a:spcPct val="20000"/>
                </a:spcBef>
                <a:spcAft>
                  <a:spcPct val="0"/>
                </a:spcAft>
                <a:buClrTx/>
                <a:buSzTx/>
                <a:buFontTx/>
                <a:buChar char="•"/>
                <a:tabLst/>
                <a:defRPr/>
              </a:pPr>
              <a:r>
                <a:rPr kumimoji="0" lang="zh-CN" altLang="en-US" sz="1170" b="0" i="0" u="none" strike="noStrike" kern="1200" cap="none" spc="0" normalizeH="0" baseline="0" noProof="0" dirty="0">
                  <a:ln>
                    <a:noFill/>
                  </a:ln>
                  <a:solidFill>
                    <a:prstClr val="black">
                      <a:lumMod val="75000"/>
                      <a:lumOff val="25000"/>
                    </a:prstClr>
                  </a:solidFill>
                  <a:effectLst/>
                  <a:uLnTx/>
                  <a:uFillTx/>
                  <a:latin typeface="Calibri" panose="020F0502020204030204"/>
                  <a:ea typeface="等线" panose="02010600030101010101" pitchFamily="2" charset="-122"/>
                  <a:cs typeface="+mn-cs"/>
                </a:rPr>
                <a:t>添加文字内容，添加文字内容，</a:t>
              </a:r>
              <a:endParaRPr kumimoji="0" lang="en-US" altLang="zh-CN" sz="1170" b="0" i="0" u="none" strike="noStrike" kern="1200" cap="none" spc="0" normalizeH="0" baseline="0" noProof="0" dirty="0">
                <a:ln>
                  <a:noFill/>
                </a:ln>
                <a:solidFill>
                  <a:prstClr val="black">
                    <a:lumMod val="75000"/>
                    <a:lumOff val="25000"/>
                  </a:prstClr>
                </a:solidFill>
                <a:effectLst/>
                <a:uLnTx/>
                <a:uFillTx/>
                <a:latin typeface="Calibri" panose="020F0502020204030204"/>
                <a:ea typeface="等线" panose="02010600030101010101" pitchFamily="2" charset="-122"/>
                <a:cs typeface="+mn-cs"/>
              </a:endParaRPr>
            </a:p>
            <a:p>
              <a:pPr marL="342900" marR="0" lvl="0" indent="-342900" algn="l" defTabSz="685800" rtl="0" eaLnBrk="0" fontAlgn="base" latinLnBrk="0" hangingPunct="0">
                <a:lnSpc>
                  <a:spcPct val="110000"/>
                </a:lnSpc>
                <a:spcBef>
                  <a:spcPct val="20000"/>
                </a:spcBef>
                <a:spcAft>
                  <a:spcPct val="0"/>
                </a:spcAft>
                <a:buClrTx/>
                <a:buSzTx/>
                <a:buFontTx/>
                <a:buChar char="•"/>
                <a:tabLst/>
                <a:defRPr/>
              </a:pPr>
              <a:r>
                <a:rPr kumimoji="0" lang="zh-CN" altLang="en-US" sz="1170" b="0" i="0" u="none" strike="noStrike" kern="1200" cap="none" spc="0" normalizeH="0" baseline="0" noProof="0" dirty="0">
                  <a:ln>
                    <a:noFill/>
                  </a:ln>
                  <a:solidFill>
                    <a:prstClr val="black">
                      <a:lumMod val="75000"/>
                      <a:lumOff val="25000"/>
                    </a:prstClr>
                  </a:solidFill>
                  <a:effectLst/>
                  <a:uLnTx/>
                  <a:uFillTx/>
                  <a:latin typeface="Calibri" panose="020F0502020204030204"/>
                  <a:ea typeface="等线" panose="02010600030101010101" pitchFamily="2" charset="-122"/>
                  <a:cs typeface="+mn-cs"/>
                </a:rPr>
                <a:t>添加文字内容，添加文字内容，</a:t>
              </a:r>
              <a:endParaRPr kumimoji="0" lang="en-JM" altLang="zh-CN" sz="1170" b="0" i="0" u="none" strike="noStrike" kern="1200" cap="none" spc="0" normalizeH="0" baseline="0" noProof="0" dirty="0">
                <a:ln>
                  <a:noFill/>
                </a:ln>
                <a:solidFill>
                  <a:prstClr val="black">
                    <a:lumMod val="75000"/>
                    <a:lumOff val="25000"/>
                  </a:prstClr>
                </a:solidFill>
                <a:effectLst/>
                <a:uLnTx/>
                <a:uFillTx/>
                <a:latin typeface="Calibri" panose="020F0502020204030204"/>
                <a:ea typeface="等线" panose="02010600030101010101" pitchFamily="2" charset="-122"/>
                <a:cs typeface="+mn-cs"/>
              </a:endParaRPr>
            </a:p>
            <a:p>
              <a:pPr marL="342900" marR="0" lvl="0" indent="-342900" algn="l" defTabSz="685800" rtl="0" eaLnBrk="0" fontAlgn="base" latinLnBrk="0" hangingPunct="0">
                <a:lnSpc>
                  <a:spcPct val="110000"/>
                </a:lnSpc>
                <a:spcBef>
                  <a:spcPct val="20000"/>
                </a:spcBef>
                <a:spcAft>
                  <a:spcPct val="0"/>
                </a:spcAft>
                <a:buClrTx/>
                <a:buSzTx/>
                <a:buFontTx/>
                <a:buChar char="•"/>
                <a:tabLst/>
                <a:defRPr/>
              </a:pPr>
              <a:endParaRPr kumimoji="0" lang="en-JM" altLang="zh-CN" sz="1170" b="0" i="0" u="none" strike="noStrike" kern="1200" cap="none" spc="0" normalizeH="0" baseline="0" noProof="0" dirty="0">
                <a:ln>
                  <a:noFill/>
                </a:ln>
                <a:solidFill>
                  <a:prstClr val="black">
                    <a:lumMod val="75000"/>
                    <a:lumOff val="25000"/>
                  </a:prstClr>
                </a:solidFill>
                <a:effectLst/>
                <a:uLnTx/>
                <a:uFillTx/>
                <a:latin typeface="Calibri" panose="020F0502020204030204"/>
                <a:ea typeface="等线" panose="02010600030101010101" pitchFamily="2" charset="-122"/>
                <a:cs typeface="+mn-cs"/>
              </a:endParaRPr>
            </a:p>
          </p:txBody>
        </p:sp>
      </p:grpSp>
      <p:sp>
        <p:nvSpPr>
          <p:cNvPr id="2" name="文本占位符 1"/>
          <p:cNvSpPr>
            <a:spLocks noGrp="1"/>
          </p:cNvSpPr>
          <p:nvPr>
            <p:ph type="body" sz="quarter" idx="10"/>
          </p:nvPr>
        </p:nvSpPr>
        <p:spPr/>
        <p:txBody>
          <a:bodyPr/>
          <a:lstStyle/>
          <a:p>
            <a:endParaRPr lang="zh-CN" altLang="en-US"/>
          </a:p>
        </p:txBody>
      </p:sp>
    </p:spTree>
    <p:custDataLst>
      <p:tags r:id="rId1"/>
    </p:custDataLst>
    <p:extLst>
      <p:ext uri="{BB962C8B-B14F-4D97-AF65-F5344CB8AC3E}">
        <p14:creationId xmlns:p14="http://schemas.microsoft.com/office/powerpoint/2010/main" val="4152356659"/>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grpId="0" nodeType="afterEffect">
                                  <p:stCondLst>
                                    <p:cond delay="2500"/>
                                  </p:stCondLst>
                                  <p:childTnLst>
                                    <p:set>
                                      <p:cBhvr>
                                        <p:cTn id="6" dur="1" fill="hold">
                                          <p:stCondLst>
                                            <p:cond delay="0"/>
                                          </p:stCondLst>
                                        </p:cTn>
                                        <p:tgtEl>
                                          <p:spTgt spid="86"/>
                                        </p:tgtEl>
                                        <p:attrNameLst>
                                          <p:attrName>style.visibility</p:attrName>
                                        </p:attrNameLst>
                                      </p:cBhvr>
                                      <p:to>
                                        <p:strVal val="visible"/>
                                      </p:to>
                                    </p:set>
                                    <p:anim calcmode="lin" valueType="num">
                                      <p:cBhvr>
                                        <p:cTn id="7" dur="200" fill="hold"/>
                                        <p:tgtEl>
                                          <p:spTgt spid="86"/>
                                        </p:tgtEl>
                                        <p:attrNameLst>
                                          <p:attrName>ppt_w</p:attrName>
                                        </p:attrNameLst>
                                      </p:cBhvr>
                                      <p:tavLst>
                                        <p:tav tm="0">
                                          <p:val>
                                            <p:fltVal val="0"/>
                                          </p:val>
                                        </p:tav>
                                        <p:tav tm="100000">
                                          <p:val>
                                            <p:strVal val="#ppt_w"/>
                                          </p:val>
                                        </p:tav>
                                      </p:tavLst>
                                    </p:anim>
                                    <p:anim calcmode="lin" valueType="num">
                                      <p:cBhvr>
                                        <p:cTn id="8" dur="200" fill="hold"/>
                                        <p:tgtEl>
                                          <p:spTgt spid="86"/>
                                        </p:tgtEl>
                                        <p:attrNameLst>
                                          <p:attrName>ppt_h</p:attrName>
                                        </p:attrNameLst>
                                      </p:cBhvr>
                                      <p:tavLst>
                                        <p:tav tm="0">
                                          <p:val>
                                            <p:fltVal val="0"/>
                                          </p:val>
                                        </p:tav>
                                        <p:tav tm="100000">
                                          <p:val>
                                            <p:strVal val="#ppt_h"/>
                                          </p:val>
                                        </p:tav>
                                      </p:tavLst>
                                    </p:anim>
                                    <p:animEffect transition="in" filter="fade">
                                      <p:cBhvr>
                                        <p:cTn id="9" dur="200"/>
                                        <p:tgtEl>
                                          <p:spTgt spid="86"/>
                                        </p:tgtEl>
                                      </p:cBhvr>
                                    </p:animEffect>
                                  </p:childTnLst>
                                </p:cTn>
                              </p:par>
                            </p:childTnLst>
                          </p:cTn>
                        </p:par>
                        <p:par>
                          <p:cTn id="10" fill="hold">
                            <p:stCondLst>
                              <p:cond delay="2700"/>
                            </p:stCondLst>
                            <p:childTnLst>
                              <p:par>
                                <p:cTn id="11" presetID="6" presetClass="emph" presetSubtype="0" fill="hold" grpId="1" nodeType="afterEffect">
                                  <p:stCondLst>
                                    <p:cond delay="0"/>
                                  </p:stCondLst>
                                  <p:childTnLst>
                                    <p:animScale>
                                      <p:cBhvr>
                                        <p:cTn id="12" dur="100" fill="hold"/>
                                        <p:tgtEl>
                                          <p:spTgt spid="86"/>
                                        </p:tgtEl>
                                      </p:cBhvr>
                                      <p:by x="115000" y="115000"/>
                                    </p:animScale>
                                  </p:childTnLst>
                                </p:cTn>
                              </p:par>
                              <p:par>
                                <p:cTn id="13" presetID="6" presetClass="emph" presetSubtype="0" fill="hold" grpId="2" nodeType="withEffect">
                                  <p:stCondLst>
                                    <p:cond delay="200"/>
                                  </p:stCondLst>
                                  <p:childTnLst>
                                    <p:animScale>
                                      <p:cBhvr>
                                        <p:cTn id="14" dur="100" fill="hold"/>
                                        <p:tgtEl>
                                          <p:spTgt spid="86"/>
                                        </p:tgtEl>
                                      </p:cBhvr>
                                      <p:by x="85000" y="85000"/>
                                    </p:animScale>
                                  </p:childTnLst>
                                </p:cTn>
                              </p:par>
                            </p:childTnLst>
                          </p:cTn>
                        </p:par>
                        <p:par>
                          <p:cTn id="15" fill="hold">
                            <p:stCondLst>
                              <p:cond delay="3000"/>
                            </p:stCondLst>
                            <p:childTnLst>
                              <p:par>
                                <p:cTn id="16" presetID="6" presetClass="emph" presetSubtype="0" fill="hold" grpId="3" nodeType="afterEffect">
                                  <p:stCondLst>
                                    <p:cond delay="0"/>
                                  </p:stCondLst>
                                  <p:childTnLst>
                                    <p:animScale>
                                      <p:cBhvr>
                                        <p:cTn id="17" dur="100" fill="hold"/>
                                        <p:tgtEl>
                                          <p:spTgt spid="86"/>
                                        </p:tgtEl>
                                      </p:cBhvr>
                                      <p:by x="105000" y="105000"/>
                                    </p:animScale>
                                  </p:childTnLst>
                                </p:cTn>
                              </p:par>
                              <p:par>
                                <p:cTn id="18" presetID="6" presetClass="emph" presetSubtype="0" fill="hold" grpId="4" nodeType="withEffect">
                                  <p:stCondLst>
                                    <p:cond delay="200"/>
                                  </p:stCondLst>
                                  <p:childTnLst>
                                    <p:animScale>
                                      <p:cBhvr>
                                        <p:cTn id="19" dur="100" fill="hold"/>
                                        <p:tgtEl>
                                          <p:spTgt spid="86"/>
                                        </p:tgtEl>
                                      </p:cBhvr>
                                      <p:by x="95000" y="95000"/>
                                    </p:animScale>
                                  </p:childTnLst>
                                </p:cTn>
                              </p:par>
                            </p:childTnLst>
                          </p:cTn>
                        </p:par>
                        <p:par>
                          <p:cTn id="20" fill="hold">
                            <p:stCondLst>
                              <p:cond delay="3300"/>
                            </p:stCondLst>
                            <p:childTnLst>
                              <p:par>
                                <p:cTn id="21" presetID="53" presetClass="entr" presetSubtype="16" fill="hold" nodeType="afterEffect">
                                  <p:stCondLst>
                                    <p:cond delay="0"/>
                                  </p:stCondLst>
                                  <p:childTnLst>
                                    <p:set>
                                      <p:cBhvr>
                                        <p:cTn id="22" dur="1" fill="hold">
                                          <p:stCondLst>
                                            <p:cond delay="0"/>
                                          </p:stCondLst>
                                        </p:cTn>
                                        <p:tgtEl>
                                          <p:spTgt spid="87"/>
                                        </p:tgtEl>
                                        <p:attrNameLst>
                                          <p:attrName>style.visibility</p:attrName>
                                        </p:attrNameLst>
                                      </p:cBhvr>
                                      <p:to>
                                        <p:strVal val="visible"/>
                                      </p:to>
                                    </p:set>
                                    <p:anim calcmode="lin" valueType="num">
                                      <p:cBhvr>
                                        <p:cTn id="23" dur="500" fill="hold"/>
                                        <p:tgtEl>
                                          <p:spTgt spid="87"/>
                                        </p:tgtEl>
                                        <p:attrNameLst>
                                          <p:attrName>ppt_w</p:attrName>
                                        </p:attrNameLst>
                                      </p:cBhvr>
                                      <p:tavLst>
                                        <p:tav tm="0">
                                          <p:val>
                                            <p:fltVal val="0"/>
                                          </p:val>
                                        </p:tav>
                                        <p:tav tm="100000">
                                          <p:val>
                                            <p:strVal val="#ppt_w"/>
                                          </p:val>
                                        </p:tav>
                                      </p:tavLst>
                                    </p:anim>
                                    <p:anim calcmode="lin" valueType="num">
                                      <p:cBhvr>
                                        <p:cTn id="24" dur="500" fill="hold"/>
                                        <p:tgtEl>
                                          <p:spTgt spid="87"/>
                                        </p:tgtEl>
                                        <p:attrNameLst>
                                          <p:attrName>ppt_h</p:attrName>
                                        </p:attrNameLst>
                                      </p:cBhvr>
                                      <p:tavLst>
                                        <p:tav tm="0">
                                          <p:val>
                                            <p:fltVal val="0"/>
                                          </p:val>
                                        </p:tav>
                                        <p:tav tm="100000">
                                          <p:val>
                                            <p:strVal val="#ppt_h"/>
                                          </p:val>
                                        </p:tav>
                                      </p:tavLst>
                                    </p:anim>
                                    <p:animEffect transition="in" filter="fade">
                                      <p:cBhvr>
                                        <p:cTn id="25" dur="500"/>
                                        <p:tgtEl>
                                          <p:spTgt spid="87"/>
                                        </p:tgtEl>
                                      </p:cBhvr>
                                    </p:animEffect>
                                  </p:childTnLst>
                                </p:cTn>
                              </p:par>
                            </p:childTnLst>
                          </p:cTn>
                        </p:par>
                        <p:par>
                          <p:cTn id="26" fill="hold">
                            <p:stCondLst>
                              <p:cond delay="3800"/>
                            </p:stCondLst>
                            <p:childTnLst>
                              <p:par>
                                <p:cTn id="27" presetID="26" presetClass="emph" presetSubtype="0" fill="hold" nodeType="afterEffect">
                                  <p:stCondLst>
                                    <p:cond delay="0"/>
                                  </p:stCondLst>
                                  <p:childTnLst>
                                    <p:animEffect transition="out" filter="fade">
                                      <p:cBhvr>
                                        <p:cTn id="28" dur="500" tmFilter="0, 0; .2, .5; .8, .5; 1, 0"/>
                                        <p:tgtEl>
                                          <p:spTgt spid="87"/>
                                        </p:tgtEl>
                                      </p:cBhvr>
                                    </p:animEffect>
                                    <p:animScale>
                                      <p:cBhvr>
                                        <p:cTn id="29" dur="250" autoRev="1" fill="hold"/>
                                        <p:tgtEl>
                                          <p:spTgt spid="87"/>
                                        </p:tgtEl>
                                      </p:cBhvr>
                                      <p:by x="105000" y="105000"/>
                                    </p:animScale>
                                  </p:childTnLst>
                                </p:cTn>
                              </p:par>
                            </p:childTnLst>
                          </p:cTn>
                        </p:par>
                        <p:par>
                          <p:cTn id="30" fill="hold">
                            <p:stCondLst>
                              <p:cond delay="4300"/>
                            </p:stCondLst>
                            <p:childTnLst>
                              <p:par>
                                <p:cTn id="31" presetID="10" presetClass="entr" presetSubtype="0" fill="hold" grpId="0" nodeType="afterEffect">
                                  <p:stCondLst>
                                    <p:cond delay="0"/>
                                  </p:stCondLst>
                                  <p:childTnLst>
                                    <p:set>
                                      <p:cBhvr>
                                        <p:cTn id="32" dur="1" fill="hold">
                                          <p:stCondLst>
                                            <p:cond delay="0"/>
                                          </p:stCondLst>
                                        </p:cTn>
                                        <p:tgtEl>
                                          <p:spTgt spid="96"/>
                                        </p:tgtEl>
                                        <p:attrNameLst>
                                          <p:attrName>style.visibility</p:attrName>
                                        </p:attrNameLst>
                                      </p:cBhvr>
                                      <p:to>
                                        <p:strVal val="visible"/>
                                      </p:to>
                                    </p:set>
                                    <p:animEffect transition="in" filter="fade">
                                      <p:cBhvr>
                                        <p:cTn id="33" dur="500"/>
                                        <p:tgtEl>
                                          <p:spTgt spid="96"/>
                                        </p:tgtEl>
                                      </p:cBhvr>
                                    </p:animEffect>
                                  </p:childTnLst>
                                </p:cTn>
                              </p:par>
                              <p:par>
                                <p:cTn id="34" presetID="10" presetClass="entr" presetSubtype="0" fill="hold" grpId="0" nodeType="withEffect">
                                  <p:stCondLst>
                                    <p:cond delay="250"/>
                                  </p:stCondLst>
                                  <p:childTnLst>
                                    <p:set>
                                      <p:cBhvr>
                                        <p:cTn id="35" dur="1" fill="hold">
                                          <p:stCondLst>
                                            <p:cond delay="0"/>
                                          </p:stCondLst>
                                        </p:cTn>
                                        <p:tgtEl>
                                          <p:spTgt spid="94"/>
                                        </p:tgtEl>
                                        <p:attrNameLst>
                                          <p:attrName>style.visibility</p:attrName>
                                        </p:attrNameLst>
                                      </p:cBhvr>
                                      <p:to>
                                        <p:strVal val="visible"/>
                                      </p:to>
                                    </p:set>
                                    <p:animEffect transition="in" filter="fade">
                                      <p:cBhvr>
                                        <p:cTn id="36" dur="500"/>
                                        <p:tgtEl>
                                          <p:spTgt spid="94"/>
                                        </p:tgtEl>
                                      </p:cBhvr>
                                    </p:animEffect>
                                  </p:childTnLst>
                                </p:cTn>
                              </p:par>
                              <p:par>
                                <p:cTn id="37" presetID="10" presetClass="entr" presetSubtype="0" fill="hold" grpId="0" nodeType="withEffect">
                                  <p:stCondLst>
                                    <p:cond delay="500"/>
                                  </p:stCondLst>
                                  <p:childTnLst>
                                    <p:set>
                                      <p:cBhvr>
                                        <p:cTn id="38" dur="1" fill="hold">
                                          <p:stCondLst>
                                            <p:cond delay="0"/>
                                          </p:stCondLst>
                                        </p:cTn>
                                        <p:tgtEl>
                                          <p:spTgt spid="95"/>
                                        </p:tgtEl>
                                        <p:attrNameLst>
                                          <p:attrName>style.visibility</p:attrName>
                                        </p:attrNameLst>
                                      </p:cBhvr>
                                      <p:to>
                                        <p:strVal val="visible"/>
                                      </p:to>
                                    </p:set>
                                    <p:animEffect transition="in" filter="fade">
                                      <p:cBhvr>
                                        <p:cTn id="39" dur="500"/>
                                        <p:tgtEl>
                                          <p:spTgt spid="95"/>
                                        </p:tgtEl>
                                      </p:cBhvr>
                                    </p:animEffect>
                                  </p:childTnLst>
                                </p:cTn>
                              </p:par>
                              <p:par>
                                <p:cTn id="40" presetID="10" presetClass="entr" presetSubtype="0" fill="hold" grpId="0" nodeType="withEffect">
                                  <p:stCondLst>
                                    <p:cond delay="750"/>
                                  </p:stCondLst>
                                  <p:childTnLst>
                                    <p:set>
                                      <p:cBhvr>
                                        <p:cTn id="41" dur="1" fill="hold">
                                          <p:stCondLst>
                                            <p:cond delay="0"/>
                                          </p:stCondLst>
                                        </p:cTn>
                                        <p:tgtEl>
                                          <p:spTgt spid="98"/>
                                        </p:tgtEl>
                                        <p:attrNameLst>
                                          <p:attrName>style.visibility</p:attrName>
                                        </p:attrNameLst>
                                      </p:cBhvr>
                                      <p:to>
                                        <p:strVal val="visible"/>
                                      </p:to>
                                    </p:set>
                                    <p:animEffect transition="in" filter="fade">
                                      <p:cBhvr>
                                        <p:cTn id="42" dur="500"/>
                                        <p:tgtEl>
                                          <p:spTgt spid="98"/>
                                        </p:tgtEl>
                                      </p:cBhvr>
                                    </p:animEffect>
                                  </p:childTnLst>
                                </p:cTn>
                              </p:par>
                              <p:par>
                                <p:cTn id="43" presetID="10" presetClass="entr" presetSubtype="0" fill="hold" grpId="0" nodeType="withEffect">
                                  <p:stCondLst>
                                    <p:cond delay="1000"/>
                                  </p:stCondLst>
                                  <p:childTnLst>
                                    <p:set>
                                      <p:cBhvr>
                                        <p:cTn id="44" dur="1" fill="hold">
                                          <p:stCondLst>
                                            <p:cond delay="0"/>
                                          </p:stCondLst>
                                        </p:cTn>
                                        <p:tgtEl>
                                          <p:spTgt spid="97"/>
                                        </p:tgtEl>
                                        <p:attrNameLst>
                                          <p:attrName>style.visibility</p:attrName>
                                        </p:attrNameLst>
                                      </p:cBhvr>
                                      <p:to>
                                        <p:strVal val="visible"/>
                                      </p:to>
                                    </p:set>
                                    <p:animEffect transition="in" filter="fade">
                                      <p:cBhvr>
                                        <p:cTn id="45" dur="500"/>
                                        <p:tgtEl>
                                          <p:spTgt spid="97"/>
                                        </p:tgtEl>
                                      </p:cBhvr>
                                    </p:animEffect>
                                  </p:childTnLst>
                                </p:cTn>
                              </p:par>
                            </p:childTnLst>
                          </p:cTn>
                        </p:par>
                        <p:par>
                          <p:cTn id="46" fill="hold">
                            <p:stCondLst>
                              <p:cond delay="5800"/>
                            </p:stCondLst>
                            <p:childTnLst>
                              <p:par>
                                <p:cTn id="47" presetID="2" presetClass="entr" presetSubtype="2" fill="hold" nodeType="afterEffect">
                                  <p:stCondLst>
                                    <p:cond delay="0"/>
                                  </p:stCondLst>
                                  <p:childTnLst>
                                    <p:set>
                                      <p:cBhvr>
                                        <p:cTn id="48" dur="1" fill="hold">
                                          <p:stCondLst>
                                            <p:cond delay="0"/>
                                          </p:stCondLst>
                                        </p:cTn>
                                        <p:tgtEl>
                                          <p:spTgt spid="99"/>
                                        </p:tgtEl>
                                        <p:attrNameLst>
                                          <p:attrName>style.visibility</p:attrName>
                                        </p:attrNameLst>
                                      </p:cBhvr>
                                      <p:to>
                                        <p:strVal val="visible"/>
                                      </p:to>
                                    </p:set>
                                    <p:anim calcmode="lin" valueType="num">
                                      <p:cBhvr additive="base">
                                        <p:cTn id="49" dur="500" fill="hold"/>
                                        <p:tgtEl>
                                          <p:spTgt spid="99"/>
                                        </p:tgtEl>
                                        <p:attrNameLst>
                                          <p:attrName>ppt_x</p:attrName>
                                        </p:attrNameLst>
                                      </p:cBhvr>
                                      <p:tavLst>
                                        <p:tav tm="0">
                                          <p:val>
                                            <p:strVal val="1+#ppt_w/2"/>
                                          </p:val>
                                        </p:tav>
                                        <p:tav tm="100000">
                                          <p:val>
                                            <p:strVal val="#ppt_x"/>
                                          </p:val>
                                        </p:tav>
                                      </p:tavLst>
                                    </p:anim>
                                    <p:anim calcmode="lin" valueType="num">
                                      <p:cBhvr additive="base">
                                        <p:cTn id="50" dur="500" fill="hold"/>
                                        <p:tgtEl>
                                          <p:spTgt spid="99"/>
                                        </p:tgtEl>
                                        <p:attrNameLst>
                                          <p:attrName>ppt_y</p:attrName>
                                        </p:attrNameLst>
                                      </p:cBhvr>
                                      <p:tavLst>
                                        <p:tav tm="0">
                                          <p:val>
                                            <p:strVal val="#ppt_y"/>
                                          </p:val>
                                        </p:tav>
                                        <p:tav tm="100000">
                                          <p:val>
                                            <p:strVal val="#ppt_y"/>
                                          </p:val>
                                        </p:tav>
                                      </p:tavLst>
                                    </p:anim>
                                  </p:childTnLst>
                                </p:cTn>
                              </p:par>
                            </p:childTnLst>
                          </p:cTn>
                        </p:par>
                        <p:par>
                          <p:cTn id="51" fill="hold">
                            <p:stCondLst>
                              <p:cond delay="6300"/>
                            </p:stCondLst>
                            <p:childTnLst>
                              <p:par>
                                <p:cTn id="52" presetID="2" presetClass="entr" presetSubtype="2" fill="hold" nodeType="afterEffect">
                                  <p:stCondLst>
                                    <p:cond delay="0"/>
                                  </p:stCondLst>
                                  <p:childTnLst>
                                    <p:set>
                                      <p:cBhvr>
                                        <p:cTn id="53" dur="1" fill="hold">
                                          <p:stCondLst>
                                            <p:cond delay="0"/>
                                          </p:stCondLst>
                                        </p:cTn>
                                        <p:tgtEl>
                                          <p:spTgt spid="100"/>
                                        </p:tgtEl>
                                        <p:attrNameLst>
                                          <p:attrName>style.visibility</p:attrName>
                                        </p:attrNameLst>
                                      </p:cBhvr>
                                      <p:to>
                                        <p:strVal val="visible"/>
                                      </p:to>
                                    </p:set>
                                    <p:anim calcmode="lin" valueType="num">
                                      <p:cBhvr additive="base">
                                        <p:cTn id="54" dur="500" fill="hold"/>
                                        <p:tgtEl>
                                          <p:spTgt spid="100"/>
                                        </p:tgtEl>
                                        <p:attrNameLst>
                                          <p:attrName>ppt_x</p:attrName>
                                        </p:attrNameLst>
                                      </p:cBhvr>
                                      <p:tavLst>
                                        <p:tav tm="0">
                                          <p:val>
                                            <p:strVal val="1+#ppt_w/2"/>
                                          </p:val>
                                        </p:tav>
                                        <p:tav tm="100000">
                                          <p:val>
                                            <p:strVal val="#ppt_x"/>
                                          </p:val>
                                        </p:tav>
                                      </p:tavLst>
                                    </p:anim>
                                    <p:anim calcmode="lin" valueType="num">
                                      <p:cBhvr additive="base">
                                        <p:cTn id="55" dur="500" fill="hold"/>
                                        <p:tgtEl>
                                          <p:spTgt spid="100"/>
                                        </p:tgtEl>
                                        <p:attrNameLst>
                                          <p:attrName>ppt_y</p:attrName>
                                        </p:attrNameLst>
                                      </p:cBhvr>
                                      <p:tavLst>
                                        <p:tav tm="0">
                                          <p:val>
                                            <p:strVal val="#ppt_y"/>
                                          </p:val>
                                        </p:tav>
                                        <p:tav tm="100000">
                                          <p:val>
                                            <p:strVal val="#ppt_y"/>
                                          </p:val>
                                        </p:tav>
                                      </p:tavLst>
                                    </p:anim>
                                  </p:childTnLst>
                                </p:cTn>
                              </p:par>
                              <p:par>
                                <p:cTn id="56" presetID="2" presetClass="entr" presetSubtype="2" fill="hold" nodeType="withEffect">
                                  <p:stCondLst>
                                    <p:cond delay="250"/>
                                  </p:stCondLst>
                                  <p:childTnLst>
                                    <p:set>
                                      <p:cBhvr>
                                        <p:cTn id="57" dur="1" fill="hold">
                                          <p:stCondLst>
                                            <p:cond delay="0"/>
                                          </p:stCondLst>
                                        </p:cTn>
                                        <p:tgtEl>
                                          <p:spTgt spid="103"/>
                                        </p:tgtEl>
                                        <p:attrNameLst>
                                          <p:attrName>style.visibility</p:attrName>
                                        </p:attrNameLst>
                                      </p:cBhvr>
                                      <p:to>
                                        <p:strVal val="visible"/>
                                      </p:to>
                                    </p:set>
                                    <p:anim calcmode="lin" valueType="num">
                                      <p:cBhvr additive="base">
                                        <p:cTn id="58" dur="500" fill="hold"/>
                                        <p:tgtEl>
                                          <p:spTgt spid="103"/>
                                        </p:tgtEl>
                                        <p:attrNameLst>
                                          <p:attrName>ppt_x</p:attrName>
                                        </p:attrNameLst>
                                      </p:cBhvr>
                                      <p:tavLst>
                                        <p:tav tm="0">
                                          <p:val>
                                            <p:strVal val="1+#ppt_w/2"/>
                                          </p:val>
                                        </p:tav>
                                        <p:tav tm="100000">
                                          <p:val>
                                            <p:strVal val="#ppt_x"/>
                                          </p:val>
                                        </p:tav>
                                      </p:tavLst>
                                    </p:anim>
                                    <p:anim calcmode="lin" valueType="num">
                                      <p:cBhvr additive="base">
                                        <p:cTn id="59" dur="500" fill="hold"/>
                                        <p:tgtEl>
                                          <p:spTgt spid="103"/>
                                        </p:tgtEl>
                                        <p:attrNameLst>
                                          <p:attrName>ppt_y</p:attrName>
                                        </p:attrNameLst>
                                      </p:cBhvr>
                                      <p:tavLst>
                                        <p:tav tm="0">
                                          <p:val>
                                            <p:strVal val="#ppt_y"/>
                                          </p:val>
                                        </p:tav>
                                        <p:tav tm="100000">
                                          <p:val>
                                            <p:strVal val="#ppt_y"/>
                                          </p:val>
                                        </p:tav>
                                      </p:tavLst>
                                    </p:anim>
                                  </p:childTnLst>
                                </p:cTn>
                              </p:par>
                              <p:par>
                                <p:cTn id="60" presetID="2" presetClass="entr" presetSubtype="2" fill="hold" nodeType="withEffect">
                                  <p:stCondLst>
                                    <p:cond delay="500"/>
                                  </p:stCondLst>
                                  <p:childTnLst>
                                    <p:set>
                                      <p:cBhvr>
                                        <p:cTn id="61" dur="1" fill="hold">
                                          <p:stCondLst>
                                            <p:cond delay="0"/>
                                          </p:stCondLst>
                                        </p:cTn>
                                        <p:tgtEl>
                                          <p:spTgt spid="106"/>
                                        </p:tgtEl>
                                        <p:attrNameLst>
                                          <p:attrName>style.visibility</p:attrName>
                                        </p:attrNameLst>
                                      </p:cBhvr>
                                      <p:to>
                                        <p:strVal val="visible"/>
                                      </p:to>
                                    </p:set>
                                    <p:anim calcmode="lin" valueType="num">
                                      <p:cBhvr additive="base">
                                        <p:cTn id="62" dur="500" fill="hold"/>
                                        <p:tgtEl>
                                          <p:spTgt spid="106"/>
                                        </p:tgtEl>
                                        <p:attrNameLst>
                                          <p:attrName>ppt_x</p:attrName>
                                        </p:attrNameLst>
                                      </p:cBhvr>
                                      <p:tavLst>
                                        <p:tav tm="0">
                                          <p:val>
                                            <p:strVal val="1+#ppt_w/2"/>
                                          </p:val>
                                        </p:tav>
                                        <p:tav tm="100000">
                                          <p:val>
                                            <p:strVal val="#ppt_x"/>
                                          </p:val>
                                        </p:tav>
                                      </p:tavLst>
                                    </p:anim>
                                    <p:anim calcmode="lin" valueType="num">
                                      <p:cBhvr additive="base">
                                        <p:cTn id="63" dur="500" fill="hold"/>
                                        <p:tgtEl>
                                          <p:spTgt spid="106"/>
                                        </p:tgtEl>
                                        <p:attrNameLst>
                                          <p:attrName>ppt_y</p:attrName>
                                        </p:attrNameLst>
                                      </p:cBhvr>
                                      <p:tavLst>
                                        <p:tav tm="0">
                                          <p:val>
                                            <p:strVal val="#ppt_y"/>
                                          </p:val>
                                        </p:tav>
                                        <p:tav tm="100000">
                                          <p:val>
                                            <p:strVal val="#ppt_y"/>
                                          </p:val>
                                        </p:tav>
                                      </p:tavLst>
                                    </p:anim>
                                  </p:childTnLst>
                                </p:cTn>
                              </p:par>
                              <p:par>
                                <p:cTn id="64" presetID="2" presetClass="entr" presetSubtype="2" fill="hold" nodeType="withEffect">
                                  <p:stCondLst>
                                    <p:cond delay="750"/>
                                  </p:stCondLst>
                                  <p:childTnLst>
                                    <p:set>
                                      <p:cBhvr>
                                        <p:cTn id="65" dur="1" fill="hold">
                                          <p:stCondLst>
                                            <p:cond delay="0"/>
                                          </p:stCondLst>
                                        </p:cTn>
                                        <p:tgtEl>
                                          <p:spTgt spid="109"/>
                                        </p:tgtEl>
                                        <p:attrNameLst>
                                          <p:attrName>style.visibility</p:attrName>
                                        </p:attrNameLst>
                                      </p:cBhvr>
                                      <p:to>
                                        <p:strVal val="visible"/>
                                      </p:to>
                                    </p:set>
                                    <p:anim calcmode="lin" valueType="num">
                                      <p:cBhvr additive="base">
                                        <p:cTn id="66" dur="500" fill="hold"/>
                                        <p:tgtEl>
                                          <p:spTgt spid="109"/>
                                        </p:tgtEl>
                                        <p:attrNameLst>
                                          <p:attrName>ppt_x</p:attrName>
                                        </p:attrNameLst>
                                      </p:cBhvr>
                                      <p:tavLst>
                                        <p:tav tm="0">
                                          <p:val>
                                            <p:strVal val="1+#ppt_w/2"/>
                                          </p:val>
                                        </p:tav>
                                        <p:tav tm="100000">
                                          <p:val>
                                            <p:strVal val="#ppt_x"/>
                                          </p:val>
                                        </p:tav>
                                      </p:tavLst>
                                    </p:anim>
                                    <p:anim calcmode="lin" valueType="num">
                                      <p:cBhvr additive="base">
                                        <p:cTn id="67" dur="500" fill="hold"/>
                                        <p:tgtEl>
                                          <p:spTgt spid="10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6" grpId="0" animBg="1"/>
      <p:bldP spid="86" grpId="1" animBg="1"/>
      <p:bldP spid="86" grpId="2" animBg="1"/>
      <p:bldP spid="86" grpId="3" animBg="1"/>
      <p:bldP spid="86" grpId="4" animBg="1"/>
      <p:bldP spid="94" grpId="0"/>
      <p:bldP spid="95" grpId="0"/>
      <p:bldP spid="96" grpId="0"/>
      <p:bldP spid="97" grpId="0"/>
      <p:bldP spid="98"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 name="圆角矩形​​ 34"/>
          <p:cNvSpPr/>
          <p:nvPr/>
        </p:nvSpPr>
        <p:spPr>
          <a:xfrm>
            <a:off x="1141569" y="1817390"/>
            <a:ext cx="3499009" cy="2017395"/>
          </a:xfrm>
          <a:prstGeom prst="roundRect">
            <a:avLst>
              <a:gd name="adj" fmla="val 8586"/>
            </a:avLst>
          </a:prstGeom>
          <a:noFill/>
          <a:ln w="12700">
            <a:solidFill>
              <a:srgbClr val="004274"/>
            </a:solidFill>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15"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grpSp>
        <p:nvGrpSpPr>
          <p:cNvPr id="87" name="组合 28"/>
          <p:cNvGrpSpPr>
            <a:grpSpLocks/>
          </p:cNvGrpSpPr>
          <p:nvPr/>
        </p:nvGrpSpPr>
        <p:grpSpPr bwMode="auto">
          <a:xfrm>
            <a:off x="1400173" y="3306147"/>
            <a:ext cx="282893" cy="284321"/>
            <a:chOff x="5940153" y="4725144"/>
            <a:chExt cx="628790" cy="628790"/>
          </a:xfrm>
        </p:grpSpPr>
        <p:sp>
          <p:nvSpPr>
            <p:cNvPr id="88" name="泪滴形 87"/>
            <p:cNvSpPr/>
            <p:nvPr/>
          </p:nvSpPr>
          <p:spPr>
            <a:xfrm>
              <a:off x="5940153" y="4725144"/>
              <a:ext cx="628790" cy="628790"/>
            </a:xfrm>
            <a:prstGeom prst="teardrop">
              <a:avLst/>
            </a:prstGeom>
            <a:solidFill>
              <a:srgbClr val="FF191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15"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89" name="椭圆​​ 16"/>
            <p:cNvSpPr/>
            <p:nvPr/>
          </p:nvSpPr>
          <p:spPr>
            <a:xfrm>
              <a:off x="6102113" y="4895771"/>
              <a:ext cx="295342" cy="297017"/>
            </a:xfrm>
            <a:prstGeom prst="ellipse">
              <a:avLst/>
            </a:prstGeom>
            <a:solidFill>
              <a:schemeClr val="bg1"/>
            </a:solidFill>
            <a:ln w="3175">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15"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grpSp>
      <p:grpSp>
        <p:nvGrpSpPr>
          <p:cNvPr id="90" name="组合 29"/>
          <p:cNvGrpSpPr>
            <a:grpSpLocks/>
          </p:cNvGrpSpPr>
          <p:nvPr/>
        </p:nvGrpSpPr>
        <p:grpSpPr bwMode="auto">
          <a:xfrm>
            <a:off x="1400173" y="2877523"/>
            <a:ext cx="282893" cy="282893"/>
            <a:chOff x="7452319" y="4725144"/>
            <a:chExt cx="628790" cy="628790"/>
          </a:xfrm>
        </p:grpSpPr>
        <p:sp>
          <p:nvSpPr>
            <p:cNvPr id="91" name="泪滴形 90"/>
            <p:cNvSpPr/>
            <p:nvPr/>
          </p:nvSpPr>
          <p:spPr>
            <a:xfrm flipH="1">
              <a:off x="7452319" y="4725144"/>
              <a:ext cx="628790" cy="628790"/>
            </a:xfrm>
            <a:prstGeom prst="teardrop">
              <a:avLst/>
            </a:prstGeom>
            <a:solidFill>
              <a:srgbClr val="FF2D2D"/>
            </a:solid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15"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92" name="椭圆​​ 19"/>
            <p:cNvSpPr/>
            <p:nvPr/>
          </p:nvSpPr>
          <p:spPr>
            <a:xfrm flipH="1">
              <a:off x="7611104" y="4896632"/>
              <a:ext cx="295340" cy="295340"/>
            </a:xfrm>
            <a:prstGeom prst="ellipse">
              <a:avLst/>
            </a:prstGeom>
            <a:solidFill>
              <a:schemeClr val="bg1"/>
            </a:solidFill>
            <a:ln w="3175">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15"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grpSp>
      <p:grpSp>
        <p:nvGrpSpPr>
          <p:cNvPr id="93" name="组合 26"/>
          <p:cNvGrpSpPr>
            <a:grpSpLocks/>
          </p:cNvGrpSpPr>
          <p:nvPr/>
        </p:nvGrpSpPr>
        <p:grpSpPr bwMode="auto">
          <a:xfrm>
            <a:off x="1400173" y="2017415"/>
            <a:ext cx="282893" cy="282893"/>
            <a:chOff x="5004048" y="1923583"/>
            <a:chExt cx="628790" cy="628790"/>
          </a:xfrm>
          <a:solidFill>
            <a:srgbClr val="FF0000"/>
          </a:solidFill>
        </p:grpSpPr>
        <p:sp>
          <p:nvSpPr>
            <p:cNvPr id="94" name="泪滴形 93"/>
            <p:cNvSpPr/>
            <p:nvPr/>
          </p:nvSpPr>
          <p:spPr>
            <a:xfrm rot="10800000" flipH="1">
              <a:off x="5004048" y="1923583"/>
              <a:ext cx="628790" cy="628790"/>
            </a:xfrm>
            <a:prstGeom prst="teardrop">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15"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95" name="椭圆​​ 22"/>
            <p:cNvSpPr/>
            <p:nvPr/>
          </p:nvSpPr>
          <p:spPr>
            <a:xfrm rot="10800000" flipH="1">
              <a:off x="5166008" y="2098246"/>
              <a:ext cx="295342" cy="295342"/>
            </a:xfrm>
            <a:prstGeom prst="ellipse">
              <a:avLst/>
            </a:prstGeom>
            <a:grpFill/>
            <a:ln w="3175">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15"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grpSp>
      <p:grpSp>
        <p:nvGrpSpPr>
          <p:cNvPr id="96" name="组合 27"/>
          <p:cNvGrpSpPr>
            <a:grpSpLocks/>
          </p:cNvGrpSpPr>
          <p:nvPr/>
        </p:nvGrpSpPr>
        <p:grpSpPr bwMode="auto">
          <a:xfrm>
            <a:off x="1400173" y="2447468"/>
            <a:ext cx="282893" cy="282893"/>
            <a:chOff x="5147890" y="2714704"/>
            <a:chExt cx="628790" cy="628790"/>
          </a:xfrm>
        </p:grpSpPr>
        <p:sp>
          <p:nvSpPr>
            <p:cNvPr id="97" name="泪滴形 96"/>
            <p:cNvSpPr/>
            <p:nvPr/>
          </p:nvSpPr>
          <p:spPr>
            <a:xfrm rot="16200000" flipH="1">
              <a:off x="5147890" y="2714704"/>
              <a:ext cx="628790" cy="628790"/>
            </a:xfrm>
            <a:prstGeom prst="teardrop">
              <a:avLst/>
            </a:prstGeom>
            <a:solidFill>
              <a:srgbClr val="FFD03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15"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98" name="椭圆​​ 25"/>
            <p:cNvSpPr/>
            <p:nvPr/>
          </p:nvSpPr>
          <p:spPr>
            <a:xfrm rot="16200000" flipH="1">
              <a:off x="5306675" y="2889369"/>
              <a:ext cx="295340" cy="295340"/>
            </a:xfrm>
            <a:prstGeom prst="ellipse">
              <a:avLst/>
            </a:prstGeom>
            <a:solidFill>
              <a:schemeClr val="bg1"/>
            </a:solidFill>
            <a:ln w="3175">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15"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grpSp>
      <p:sp>
        <p:nvSpPr>
          <p:cNvPr id="99" name="矩形​​ 30"/>
          <p:cNvSpPr>
            <a:spLocks noChangeArrowheads="1"/>
          </p:cNvSpPr>
          <p:nvPr/>
        </p:nvSpPr>
        <p:spPr bwMode="auto">
          <a:xfrm>
            <a:off x="2042001" y="1991698"/>
            <a:ext cx="1739580" cy="2793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215"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rPr>
              <a:t>点击此处录入标题内容</a:t>
            </a:r>
          </a:p>
        </p:txBody>
      </p:sp>
      <p:sp>
        <p:nvSpPr>
          <p:cNvPr id="100" name="矩形​​ 31"/>
          <p:cNvSpPr>
            <a:spLocks noChangeArrowheads="1"/>
          </p:cNvSpPr>
          <p:nvPr/>
        </p:nvSpPr>
        <p:spPr bwMode="auto">
          <a:xfrm>
            <a:off x="2042001" y="2426038"/>
            <a:ext cx="1739580" cy="2793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215"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rPr>
              <a:t>点击此处录入标题内容</a:t>
            </a:r>
          </a:p>
        </p:txBody>
      </p:sp>
      <p:sp>
        <p:nvSpPr>
          <p:cNvPr id="101" name="矩形​​ 32"/>
          <p:cNvSpPr>
            <a:spLocks noChangeArrowheads="1"/>
          </p:cNvSpPr>
          <p:nvPr/>
        </p:nvSpPr>
        <p:spPr bwMode="auto">
          <a:xfrm>
            <a:off x="2042001" y="2828945"/>
            <a:ext cx="1739580" cy="2793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215"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rPr>
              <a:t>点击此处录入标题内容</a:t>
            </a:r>
          </a:p>
        </p:txBody>
      </p:sp>
      <p:sp>
        <p:nvSpPr>
          <p:cNvPr id="102" name="矩形​​ 33"/>
          <p:cNvSpPr>
            <a:spLocks noChangeArrowheads="1"/>
          </p:cNvSpPr>
          <p:nvPr/>
        </p:nvSpPr>
        <p:spPr bwMode="auto">
          <a:xfrm>
            <a:off x="2042001" y="3254713"/>
            <a:ext cx="1739580" cy="2793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215"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rPr>
              <a:t>点击此处录入标题内容</a:t>
            </a:r>
          </a:p>
        </p:txBody>
      </p:sp>
      <p:grpSp>
        <p:nvGrpSpPr>
          <p:cNvPr id="103" name="组合 102"/>
          <p:cNvGrpSpPr/>
          <p:nvPr/>
        </p:nvGrpSpPr>
        <p:grpSpPr>
          <a:xfrm>
            <a:off x="6215336" y="1268765"/>
            <a:ext cx="1417281" cy="1417281"/>
            <a:chOff x="6397928" y="1409738"/>
            <a:chExt cx="1574757" cy="1574757"/>
          </a:xfrm>
        </p:grpSpPr>
        <p:grpSp>
          <p:nvGrpSpPr>
            <p:cNvPr id="104" name="组合 103"/>
            <p:cNvGrpSpPr/>
            <p:nvPr/>
          </p:nvGrpSpPr>
          <p:grpSpPr>
            <a:xfrm rot="16200000" flipH="1">
              <a:off x="6397928" y="1409738"/>
              <a:ext cx="1574757" cy="1574757"/>
              <a:chOff x="1187624" y="4077072"/>
              <a:chExt cx="1728192" cy="1728192"/>
            </a:xfrm>
            <a:effectLst>
              <a:outerShdw blurRad="50800" dist="38100" dir="2700000" algn="tl" rotWithShape="0">
                <a:prstClr val="black">
                  <a:alpha val="40000"/>
                </a:prstClr>
              </a:outerShdw>
            </a:effectLst>
          </p:grpSpPr>
          <p:sp>
            <p:nvSpPr>
              <p:cNvPr id="106" name="泪滴形 105"/>
              <p:cNvSpPr/>
              <p:nvPr/>
            </p:nvSpPr>
            <p:spPr>
              <a:xfrm>
                <a:off x="1187624" y="4077072"/>
                <a:ext cx="1728192" cy="1728192"/>
              </a:xfrm>
              <a:prstGeom prst="teardrop">
                <a:avLst/>
              </a:prstGeom>
              <a:solidFill>
                <a:srgbClr val="FFD03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15"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107" name="椭圆​​ 13"/>
              <p:cNvSpPr/>
              <p:nvPr/>
            </p:nvSpPr>
            <p:spPr>
              <a:xfrm>
                <a:off x="1369740" y="4567120"/>
                <a:ext cx="1056027" cy="1056027"/>
              </a:xfrm>
              <a:prstGeom prst="ellipse">
                <a:avLst/>
              </a:prstGeom>
              <a:solidFill>
                <a:schemeClr val="bg1"/>
              </a:solidFill>
              <a:ln w="3175">
                <a:solidFill>
                  <a:schemeClr val="bg1">
                    <a:lumMod val="95000"/>
                  </a:schemeClr>
                </a:solidFill>
              </a:ln>
              <a:effectLst>
                <a:innerShdw blurRad="63500" dist="50800" dir="81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15"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grpSp>
        <p:sp>
          <p:nvSpPr>
            <p:cNvPr id="105" name="矩形​​ 44"/>
            <p:cNvSpPr>
              <a:spLocks noChangeArrowheads="1"/>
            </p:cNvSpPr>
            <p:nvPr/>
          </p:nvSpPr>
          <p:spPr bwMode="auto">
            <a:xfrm>
              <a:off x="6909761" y="1772663"/>
              <a:ext cx="819669" cy="5950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44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Arial Unicode MS" pitchFamily="34" charset="-122"/>
                </a:rPr>
                <a:t>点击录</a:t>
              </a:r>
              <a:endParaRPr kumimoji="0" lang="en-US" altLang="zh-CN" sz="144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Arial Unicode MS" pitchFamily="34" charset="-122"/>
              </a:endParaRP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44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Arial Unicode MS" pitchFamily="34" charset="-122"/>
                </a:rPr>
                <a:t>入内容</a:t>
              </a:r>
            </a:p>
          </p:txBody>
        </p:sp>
      </p:grpSp>
      <p:grpSp>
        <p:nvGrpSpPr>
          <p:cNvPr id="108" name="组合 107"/>
          <p:cNvGrpSpPr/>
          <p:nvPr/>
        </p:nvGrpSpPr>
        <p:grpSpPr>
          <a:xfrm>
            <a:off x="4769985" y="2763105"/>
            <a:ext cx="1368497" cy="1368497"/>
            <a:chOff x="4791983" y="3070117"/>
            <a:chExt cx="1520552" cy="1520552"/>
          </a:xfrm>
        </p:grpSpPr>
        <p:grpSp>
          <p:nvGrpSpPr>
            <p:cNvPr id="109" name="组合 108"/>
            <p:cNvGrpSpPr/>
            <p:nvPr/>
          </p:nvGrpSpPr>
          <p:grpSpPr>
            <a:xfrm>
              <a:off x="4791983" y="3070117"/>
              <a:ext cx="1520552" cy="1520552"/>
              <a:chOff x="1187624" y="4077072"/>
              <a:chExt cx="1728192" cy="1728192"/>
            </a:xfrm>
            <a:effectLst>
              <a:outerShdw blurRad="50800" dist="38100" dir="2700000" algn="tl" rotWithShape="0">
                <a:prstClr val="black">
                  <a:alpha val="40000"/>
                </a:prstClr>
              </a:outerShdw>
            </a:effectLst>
          </p:grpSpPr>
          <p:sp>
            <p:nvSpPr>
              <p:cNvPr id="111" name="泪滴形 110"/>
              <p:cNvSpPr/>
              <p:nvPr/>
            </p:nvSpPr>
            <p:spPr>
              <a:xfrm>
                <a:off x="1187624" y="4077072"/>
                <a:ext cx="1728192" cy="1728192"/>
              </a:xfrm>
              <a:prstGeom prst="teardrop">
                <a:avLst/>
              </a:prstGeom>
              <a:solidFill>
                <a:srgbClr val="FF2D2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15"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112" name="椭圆​​ 3"/>
              <p:cNvSpPr/>
              <p:nvPr/>
            </p:nvSpPr>
            <p:spPr>
              <a:xfrm>
                <a:off x="1369740" y="4495805"/>
                <a:ext cx="1127342" cy="1127342"/>
              </a:xfrm>
              <a:prstGeom prst="ellipse">
                <a:avLst/>
              </a:prstGeom>
              <a:solidFill>
                <a:schemeClr val="bg1"/>
              </a:solidFill>
              <a:ln w="3175">
                <a:solidFill>
                  <a:schemeClr val="bg1">
                    <a:lumMod val="85000"/>
                  </a:schemeClr>
                </a:solidFill>
              </a:ln>
              <a:effectLst>
                <a:innerShdw blurRad="63500" dist="50800" dir="81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15"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grpSp>
        <p:sp>
          <p:nvSpPr>
            <p:cNvPr id="110" name="矩形​​ 45"/>
            <p:cNvSpPr>
              <a:spLocks noChangeArrowheads="1"/>
            </p:cNvSpPr>
            <p:nvPr/>
          </p:nvSpPr>
          <p:spPr bwMode="auto">
            <a:xfrm>
              <a:off x="5061912" y="3645912"/>
              <a:ext cx="819669" cy="5950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44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Arial Unicode MS" pitchFamily="34" charset="-122"/>
                </a:rPr>
                <a:t>点击录</a:t>
              </a:r>
              <a:endParaRPr kumimoji="0" lang="en-US" altLang="zh-CN" sz="144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Arial Unicode MS" pitchFamily="34" charset="-122"/>
              </a:endParaRP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44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Arial Unicode MS" pitchFamily="34" charset="-122"/>
                </a:rPr>
                <a:t>入内容</a:t>
              </a:r>
            </a:p>
          </p:txBody>
        </p:sp>
      </p:grpSp>
      <p:grpSp>
        <p:nvGrpSpPr>
          <p:cNvPr id="113" name="组合 112"/>
          <p:cNvGrpSpPr/>
          <p:nvPr/>
        </p:nvGrpSpPr>
        <p:grpSpPr>
          <a:xfrm>
            <a:off x="6222992" y="2763105"/>
            <a:ext cx="1562208" cy="1562208"/>
            <a:chOff x="6406435" y="3070116"/>
            <a:chExt cx="1735787" cy="1735787"/>
          </a:xfrm>
        </p:grpSpPr>
        <p:grpSp>
          <p:nvGrpSpPr>
            <p:cNvPr id="114" name="组合 113"/>
            <p:cNvGrpSpPr/>
            <p:nvPr/>
          </p:nvGrpSpPr>
          <p:grpSpPr>
            <a:xfrm flipH="1">
              <a:off x="6406435" y="3070116"/>
              <a:ext cx="1735787" cy="1735787"/>
              <a:chOff x="1187624" y="4077072"/>
              <a:chExt cx="1728192" cy="1728192"/>
            </a:xfrm>
            <a:effectLst>
              <a:outerShdw blurRad="50800" dist="38100" dir="2700000" algn="tl" rotWithShape="0">
                <a:prstClr val="black">
                  <a:alpha val="40000"/>
                </a:prstClr>
              </a:outerShdw>
            </a:effectLst>
          </p:grpSpPr>
          <p:sp>
            <p:nvSpPr>
              <p:cNvPr id="116" name="泪滴形 115"/>
              <p:cNvSpPr/>
              <p:nvPr/>
            </p:nvSpPr>
            <p:spPr>
              <a:xfrm>
                <a:off x="1187624" y="4077072"/>
                <a:ext cx="1728192" cy="1728192"/>
              </a:xfrm>
              <a:prstGeom prst="teardrop">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15"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117" name="椭圆​​ 7"/>
              <p:cNvSpPr/>
              <p:nvPr/>
            </p:nvSpPr>
            <p:spPr>
              <a:xfrm>
                <a:off x="1369741" y="4577646"/>
                <a:ext cx="1045501" cy="1045501"/>
              </a:xfrm>
              <a:prstGeom prst="ellipse">
                <a:avLst/>
              </a:prstGeom>
              <a:solidFill>
                <a:schemeClr val="bg1"/>
              </a:solidFill>
              <a:ln w="3175">
                <a:solidFill>
                  <a:schemeClr val="bg1">
                    <a:lumMod val="85000"/>
                  </a:schemeClr>
                </a:solidFill>
              </a:ln>
              <a:effectLst>
                <a:innerShdw blurRad="63500" dist="50800" dir="81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15"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grpSp>
        <p:sp>
          <p:nvSpPr>
            <p:cNvPr id="115" name="矩形​​ 46"/>
            <p:cNvSpPr>
              <a:spLocks noChangeArrowheads="1"/>
            </p:cNvSpPr>
            <p:nvPr/>
          </p:nvSpPr>
          <p:spPr bwMode="auto">
            <a:xfrm>
              <a:off x="6997075" y="3823712"/>
              <a:ext cx="819669" cy="5950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44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Arial Unicode MS" pitchFamily="34" charset="-122"/>
                </a:rPr>
                <a:t>点击录</a:t>
              </a:r>
              <a:endParaRPr kumimoji="0" lang="en-US" altLang="zh-CN" sz="144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Arial Unicode MS" pitchFamily="34" charset="-122"/>
              </a:endParaRP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44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Arial Unicode MS" pitchFamily="34" charset="-122"/>
                </a:rPr>
                <a:t>入内容</a:t>
              </a:r>
            </a:p>
          </p:txBody>
        </p:sp>
      </p:grpSp>
      <p:sp>
        <p:nvSpPr>
          <p:cNvPr id="118" name="新月形 117"/>
          <p:cNvSpPr/>
          <p:nvPr/>
        </p:nvSpPr>
        <p:spPr>
          <a:xfrm rot="3501444">
            <a:off x="5059175" y="1087535"/>
            <a:ext cx="644769" cy="1542368"/>
          </a:xfrm>
          <a:prstGeom prst="moon">
            <a:avLst>
              <a:gd name="adj" fmla="val 27473"/>
            </a:avLst>
          </a:prstGeom>
          <a:gradFill flip="none" rotWithShape="1">
            <a:gsLst>
              <a:gs pos="69000">
                <a:schemeClr val="bg1">
                  <a:alpha val="38000"/>
                </a:schemeClr>
              </a:gs>
              <a:gs pos="0">
                <a:schemeClr val="bg1">
                  <a:alpha val="0"/>
                  <a:lumMod val="91000"/>
                  <a:lumOff val="9000"/>
                </a:schemeClr>
              </a:gs>
              <a:gs pos="35000">
                <a:schemeClr val="bg1">
                  <a:lumMod val="96000"/>
                  <a:alpha val="7000"/>
                </a:schemeClr>
              </a:gs>
            </a:gsLst>
            <a:lin ang="10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15"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grpSp>
        <p:nvGrpSpPr>
          <p:cNvPr id="119" name="组合 118"/>
          <p:cNvGrpSpPr/>
          <p:nvPr/>
        </p:nvGrpSpPr>
        <p:grpSpPr>
          <a:xfrm>
            <a:off x="4915472" y="1489668"/>
            <a:ext cx="1223010" cy="1223010"/>
            <a:chOff x="4953635" y="1655187"/>
            <a:chExt cx="1358900" cy="1358900"/>
          </a:xfrm>
        </p:grpSpPr>
        <p:sp>
          <p:nvSpPr>
            <p:cNvPr id="120" name="泪滴形 119"/>
            <p:cNvSpPr/>
            <p:nvPr/>
          </p:nvSpPr>
          <p:spPr>
            <a:xfrm rot="10800000" flipH="1">
              <a:off x="4953635" y="1655187"/>
              <a:ext cx="1358900" cy="1358900"/>
            </a:xfrm>
            <a:prstGeom prst="teardrop">
              <a:avLst/>
            </a:prstGeom>
            <a:solidFill>
              <a:srgbClr val="FF33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15"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grpSp>
          <p:nvGrpSpPr>
            <p:cNvPr id="121" name="组合 120"/>
            <p:cNvGrpSpPr/>
            <p:nvPr/>
          </p:nvGrpSpPr>
          <p:grpSpPr>
            <a:xfrm>
              <a:off x="5071696" y="1798062"/>
              <a:ext cx="812800" cy="812800"/>
              <a:chOff x="5071696" y="1798062"/>
              <a:chExt cx="812800" cy="812800"/>
            </a:xfrm>
          </p:grpSpPr>
          <p:sp>
            <p:nvSpPr>
              <p:cNvPr id="122" name="椭圆​​ 10"/>
              <p:cNvSpPr/>
              <p:nvPr/>
            </p:nvSpPr>
            <p:spPr>
              <a:xfrm rot="10800000" flipH="1">
                <a:off x="5071696" y="1798062"/>
                <a:ext cx="812800" cy="812800"/>
              </a:xfrm>
              <a:prstGeom prst="ellipse">
                <a:avLst/>
              </a:prstGeom>
              <a:solidFill>
                <a:schemeClr val="bg1"/>
              </a:solidFill>
              <a:ln w="3175">
                <a:solidFill>
                  <a:schemeClr val="bg1">
                    <a:lumMod val="75000"/>
                  </a:schemeClr>
                </a:solidFill>
              </a:ln>
              <a:effectLst>
                <a:outerShdw blurRad="50800" dist="38100" dir="13500000" algn="b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15"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123" name="矩形​​ 43"/>
              <p:cNvSpPr>
                <a:spLocks noChangeArrowheads="1"/>
              </p:cNvSpPr>
              <p:nvPr/>
            </p:nvSpPr>
            <p:spPr bwMode="auto">
              <a:xfrm>
                <a:off x="5099315" y="1979038"/>
                <a:ext cx="744862" cy="5334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26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Arial Unicode MS" pitchFamily="34" charset="-122"/>
                  </a:rPr>
                  <a:t>点击录</a:t>
                </a:r>
                <a:endParaRPr kumimoji="0" lang="en-US" altLang="zh-CN" sz="126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Arial Unicode MS" pitchFamily="34" charset="-122"/>
                </a:endParaRP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26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Arial Unicode MS" pitchFamily="34" charset="-122"/>
                  </a:rPr>
                  <a:t>入内容</a:t>
                </a:r>
              </a:p>
            </p:txBody>
          </p:sp>
        </p:grpSp>
      </p:grpSp>
      <p:sp>
        <p:nvSpPr>
          <p:cNvPr id="124" name="新月形 123"/>
          <p:cNvSpPr/>
          <p:nvPr/>
        </p:nvSpPr>
        <p:spPr>
          <a:xfrm rot="8052732">
            <a:off x="7048053" y="2473854"/>
            <a:ext cx="644769" cy="1523966"/>
          </a:xfrm>
          <a:prstGeom prst="moon">
            <a:avLst>
              <a:gd name="adj" fmla="val 27473"/>
            </a:avLst>
          </a:prstGeom>
          <a:gradFill flip="none" rotWithShape="1">
            <a:gsLst>
              <a:gs pos="69000">
                <a:schemeClr val="bg1">
                  <a:alpha val="38000"/>
                </a:schemeClr>
              </a:gs>
              <a:gs pos="0">
                <a:schemeClr val="bg1">
                  <a:alpha val="0"/>
                  <a:lumMod val="91000"/>
                  <a:lumOff val="9000"/>
                </a:schemeClr>
              </a:gs>
              <a:gs pos="35000">
                <a:schemeClr val="bg1">
                  <a:lumMod val="96000"/>
                  <a:alpha val="7000"/>
                </a:schemeClr>
              </a:gs>
            </a:gsLst>
            <a:lin ang="10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15"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 name="文本占位符 1"/>
          <p:cNvSpPr>
            <a:spLocks noGrp="1"/>
          </p:cNvSpPr>
          <p:nvPr>
            <p:ph type="body" sz="quarter" idx="10"/>
          </p:nvPr>
        </p:nvSpPr>
        <p:spPr/>
        <p:txBody>
          <a:bodyPr/>
          <a:lstStyle/>
          <a:p>
            <a:endParaRPr lang="zh-CN" altLang="en-US"/>
          </a:p>
        </p:txBody>
      </p:sp>
    </p:spTree>
    <p:custDataLst>
      <p:tags r:id="rId1"/>
    </p:custDataLst>
    <p:extLst>
      <p:ext uri="{BB962C8B-B14F-4D97-AF65-F5344CB8AC3E}">
        <p14:creationId xmlns:p14="http://schemas.microsoft.com/office/powerpoint/2010/main" val="1795040099"/>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nodeType="withEffect">
                                  <p:stCondLst>
                                    <p:cond delay="2500"/>
                                  </p:stCondLst>
                                  <p:childTnLst>
                                    <p:set>
                                      <p:cBhvr>
                                        <p:cTn id="6" dur="1" fill="hold">
                                          <p:stCondLst>
                                            <p:cond delay="0"/>
                                          </p:stCondLst>
                                        </p:cTn>
                                        <p:tgtEl>
                                          <p:spTgt spid="119"/>
                                        </p:tgtEl>
                                        <p:attrNameLst>
                                          <p:attrName>style.visibility</p:attrName>
                                        </p:attrNameLst>
                                      </p:cBhvr>
                                      <p:to>
                                        <p:strVal val="visible"/>
                                      </p:to>
                                    </p:set>
                                    <p:animEffect transition="in" filter="wipe(right)">
                                      <p:cBhvr>
                                        <p:cTn id="7" dur="500"/>
                                        <p:tgtEl>
                                          <p:spTgt spid="119"/>
                                        </p:tgtEl>
                                      </p:cBhvr>
                                    </p:animEffect>
                                  </p:childTnLst>
                                </p:cTn>
                              </p:par>
                            </p:childTnLst>
                          </p:cTn>
                        </p:par>
                        <p:par>
                          <p:cTn id="8" fill="hold">
                            <p:stCondLst>
                              <p:cond delay="3000"/>
                            </p:stCondLst>
                            <p:childTnLst>
                              <p:par>
                                <p:cTn id="9" presetID="22" presetClass="entr" presetSubtype="8" fill="hold" nodeType="afterEffect">
                                  <p:stCondLst>
                                    <p:cond delay="0"/>
                                  </p:stCondLst>
                                  <p:childTnLst>
                                    <p:set>
                                      <p:cBhvr>
                                        <p:cTn id="10" dur="1" fill="hold">
                                          <p:stCondLst>
                                            <p:cond delay="0"/>
                                          </p:stCondLst>
                                        </p:cTn>
                                        <p:tgtEl>
                                          <p:spTgt spid="103"/>
                                        </p:tgtEl>
                                        <p:attrNameLst>
                                          <p:attrName>style.visibility</p:attrName>
                                        </p:attrNameLst>
                                      </p:cBhvr>
                                      <p:to>
                                        <p:strVal val="visible"/>
                                      </p:to>
                                    </p:set>
                                    <p:animEffect transition="in" filter="wipe(left)">
                                      <p:cBhvr>
                                        <p:cTn id="11" dur="500"/>
                                        <p:tgtEl>
                                          <p:spTgt spid="103"/>
                                        </p:tgtEl>
                                      </p:cBhvr>
                                    </p:animEffect>
                                  </p:childTnLst>
                                </p:cTn>
                              </p:par>
                            </p:childTnLst>
                          </p:cTn>
                        </p:par>
                        <p:par>
                          <p:cTn id="12" fill="hold">
                            <p:stCondLst>
                              <p:cond delay="3500"/>
                            </p:stCondLst>
                            <p:childTnLst>
                              <p:par>
                                <p:cTn id="13" presetID="22" presetClass="entr" presetSubtype="1" fill="hold" nodeType="afterEffect">
                                  <p:stCondLst>
                                    <p:cond delay="0"/>
                                  </p:stCondLst>
                                  <p:childTnLst>
                                    <p:set>
                                      <p:cBhvr>
                                        <p:cTn id="14" dur="1" fill="hold">
                                          <p:stCondLst>
                                            <p:cond delay="0"/>
                                          </p:stCondLst>
                                        </p:cTn>
                                        <p:tgtEl>
                                          <p:spTgt spid="113"/>
                                        </p:tgtEl>
                                        <p:attrNameLst>
                                          <p:attrName>style.visibility</p:attrName>
                                        </p:attrNameLst>
                                      </p:cBhvr>
                                      <p:to>
                                        <p:strVal val="visible"/>
                                      </p:to>
                                    </p:set>
                                    <p:animEffect transition="in" filter="wipe(up)">
                                      <p:cBhvr>
                                        <p:cTn id="15" dur="500"/>
                                        <p:tgtEl>
                                          <p:spTgt spid="113"/>
                                        </p:tgtEl>
                                      </p:cBhvr>
                                    </p:animEffect>
                                  </p:childTnLst>
                                </p:cTn>
                              </p:par>
                            </p:childTnLst>
                          </p:cTn>
                        </p:par>
                        <p:par>
                          <p:cTn id="16" fill="hold">
                            <p:stCondLst>
                              <p:cond delay="4000"/>
                            </p:stCondLst>
                            <p:childTnLst>
                              <p:par>
                                <p:cTn id="17" presetID="22" presetClass="entr" presetSubtype="1" fill="hold" nodeType="afterEffect">
                                  <p:stCondLst>
                                    <p:cond delay="0"/>
                                  </p:stCondLst>
                                  <p:childTnLst>
                                    <p:set>
                                      <p:cBhvr>
                                        <p:cTn id="18" dur="1" fill="hold">
                                          <p:stCondLst>
                                            <p:cond delay="0"/>
                                          </p:stCondLst>
                                        </p:cTn>
                                        <p:tgtEl>
                                          <p:spTgt spid="108"/>
                                        </p:tgtEl>
                                        <p:attrNameLst>
                                          <p:attrName>style.visibility</p:attrName>
                                        </p:attrNameLst>
                                      </p:cBhvr>
                                      <p:to>
                                        <p:strVal val="visible"/>
                                      </p:to>
                                    </p:set>
                                    <p:animEffect transition="in" filter="wipe(up)">
                                      <p:cBhvr>
                                        <p:cTn id="19" dur="500"/>
                                        <p:tgtEl>
                                          <p:spTgt spid="108"/>
                                        </p:tgtEl>
                                      </p:cBhvr>
                                    </p:animEffect>
                                  </p:childTnLst>
                                </p:cTn>
                              </p:par>
                            </p:childTnLst>
                          </p:cTn>
                        </p:par>
                        <p:par>
                          <p:cTn id="20" fill="hold">
                            <p:stCondLst>
                              <p:cond delay="4500"/>
                            </p:stCondLst>
                            <p:childTnLst>
                              <p:par>
                                <p:cTn id="21" presetID="52" presetClass="entr" presetSubtype="0" fill="hold" grpId="0" nodeType="afterEffect">
                                  <p:stCondLst>
                                    <p:cond delay="0"/>
                                  </p:stCondLst>
                                  <p:childTnLst>
                                    <p:set>
                                      <p:cBhvr>
                                        <p:cTn id="22" dur="1" fill="hold">
                                          <p:stCondLst>
                                            <p:cond delay="0"/>
                                          </p:stCondLst>
                                        </p:cTn>
                                        <p:tgtEl>
                                          <p:spTgt spid="86"/>
                                        </p:tgtEl>
                                        <p:attrNameLst>
                                          <p:attrName>style.visibility</p:attrName>
                                        </p:attrNameLst>
                                      </p:cBhvr>
                                      <p:to>
                                        <p:strVal val="visible"/>
                                      </p:to>
                                    </p:set>
                                    <p:animScale>
                                      <p:cBhvr>
                                        <p:cTn id="23" dur="1000" decel="50000" fill="hold">
                                          <p:stCondLst>
                                            <p:cond delay="0"/>
                                          </p:stCondLst>
                                        </p:cTn>
                                        <p:tgtEl>
                                          <p:spTgt spid="8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4" dur="1000" decel="50000" fill="hold">
                                          <p:stCondLst>
                                            <p:cond delay="0"/>
                                          </p:stCondLst>
                                        </p:cTn>
                                        <p:tgtEl>
                                          <p:spTgt spid="86"/>
                                        </p:tgtEl>
                                        <p:attrNameLst>
                                          <p:attrName>ppt_x</p:attrName>
                                          <p:attrName>ppt_y</p:attrName>
                                        </p:attrNameLst>
                                      </p:cBhvr>
                                    </p:animMotion>
                                    <p:animEffect transition="in" filter="fade">
                                      <p:cBhvr>
                                        <p:cTn id="25" dur="1000"/>
                                        <p:tgtEl>
                                          <p:spTgt spid="86"/>
                                        </p:tgtEl>
                                      </p:cBhvr>
                                    </p:animEffect>
                                  </p:childTnLst>
                                </p:cTn>
                              </p:par>
                            </p:childTnLst>
                          </p:cTn>
                        </p:par>
                        <p:par>
                          <p:cTn id="26" fill="hold">
                            <p:stCondLst>
                              <p:cond delay="5500"/>
                            </p:stCondLst>
                            <p:childTnLst>
                              <p:par>
                                <p:cTn id="27" presetID="10" presetClass="entr" presetSubtype="0" fill="hold" nodeType="afterEffect">
                                  <p:stCondLst>
                                    <p:cond delay="0"/>
                                  </p:stCondLst>
                                  <p:childTnLst>
                                    <p:set>
                                      <p:cBhvr>
                                        <p:cTn id="28" dur="1" fill="hold">
                                          <p:stCondLst>
                                            <p:cond delay="0"/>
                                          </p:stCondLst>
                                        </p:cTn>
                                        <p:tgtEl>
                                          <p:spTgt spid="93"/>
                                        </p:tgtEl>
                                        <p:attrNameLst>
                                          <p:attrName>style.visibility</p:attrName>
                                        </p:attrNameLst>
                                      </p:cBhvr>
                                      <p:to>
                                        <p:strVal val="visible"/>
                                      </p:to>
                                    </p:set>
                                    <p:animEffect transition="in" filter="fade">
                                      <p:cBhvr>
                                        <p:cTn id="29" dur="500"/>
                                        <p:tgtEl>
                                          <p:spTgt spid="93"/>
                                        </p:tgtEl>
                                      </p:cBhvr>
                                    </p:animEffect>
                                  </p:childTnLst>
                                </p:cTn>
                              </p:par>
                            </p:childTnLst>
                          </p:cTn>
                        </p:par>
                        <p:par>
                          <p:cTn id="30" fill="hold">
                            <p:stCondLst>
                              <p:cond delay="6000"/>
                            </p:stCondLst>
                            <p:childTnLst>
                              <p:par>
                                <p:cTn id="31" presetID="10" presetClass="entr" presetSubtype="0" fill="hold" grpId="0" nodeType="afterEffect">
                                  <p:stCondLst>
                                    <p:cond delay="0"/>
                                  </p:stCondLst>
                                  <p:childTnLst>
                                    <p:set>
                                      <p:cBhvr>
                                        <p:cTn id="32" dur="1" fill="hold">
                                          <p:stCondLst>
                                            <p:cond delay="0"/>
                                          </p:stCondLst>
                                        </p:cTn>
                                        <p:tgtEl>
                                          <p:spTgt spid="99"/>
                                        </p:tgtEl>
                                        <p:attrNameLst>
                                          <p:attrName>style.visibility</p:attrName>
                                        </p:attrNameLst>
                                      </p:cBhvr>
                                      <p:to>
                                        <p:strVal val="visible"/>
                                      </p:to>
                                    </p:set>
                                    <p:animEffect transition="in" filter="fade">
                                      <p:cBhvr>
                                        <p:cTn id="33" dur="500"/>
                                        <p:tgtEl>
                                          <p:spTgt spid="99"/>
                                        </p:tgtEl>
                                      </p:cBhvr>
                                    </p:animEffect>
                                  </p:childTnLst>
                                </p:cTn>
                              </p:par>
                            </p:childTnLst>
                          </p:cTn>
                        </p:par>
                        <p:par>
                          <p:cTn id="34" fill="hold">
                            <p:stCondLst>
                              <p:cond delay="6500"/>
                            </p:stCondLst>
                            <p:childTnLst>
                              <p:par>
                                <p:cTn id="35" presetID="10" presetClass="entr" presetSubtype="0" fill="hold" nodeType="afterEffect">
                                  <p:stCondLst>
                                    <p:cond delay="0"/>
                                  </p:stCondLst>
                                  <p:childTnLst>
                                    <p:set>
                                      <p:cBhvr>
                                        <p:cTn id="36" dur="1" fill="hold">
                                          <p:stCondLst>
                                            <p:cond delay="0"/>
                                          </p:stCondLst>
                                        </p:cTn>
                                        <p:tgtEl>
                                          <p:spTgt spid="96"/>
                                        </p:tgtEl>
                                        <p:attrNameLst>
                                          <p:attrName>style.visibility</p:attrName>
                                        </p:attrNameLst>
                                      </p:cBhvr>
                                      <p:to>
                                        <p:strVal val="visible"/>
                                      </p:to>
                                    </p:set>
                                    <p:animEffect transition="in" filter="fade">
                                      <p:cBhvr>
                                        <p:cTn id="37" dur="500"/>
                                        <p:tgtEl>
                                          <p:spTgt spid="96"/>
                                        </p:tgtEl>
                                      </p:cBhvr>
                                    </p:animEffect>
                                  </p:childTnLst>
                                </p:cTn>
                              </p:par>
                            </p:childTnLst>
                          </p:cTn>
                        </p:par>
                        <p:par>
                          <p:cTn id="38" fill="hold">
                            <p:stCondLst>
                              <p:cond delay="7000"/>
                            </p:stCondLst>
                            <p:childTnLst>
                              <p:par>
                                <p:cTn id="39" presetID="10" presetClass="entr" presetSubtype="0" fill="hold" grpId="0" nodeType="afterEffect">
                                  <p:stCondLst>
                                    <p:cond delay="0"/>
                                  </p:stCondLst>
                                  <p:childTnLst>
                                    <p:set>
                                      <p:cBhvr>
                                        <p:cTn id="40" dur="1" fill="hold">
                                          <p:stCondLst>
                                            <p:cond delay="0"/>
                                          </p:stCondLst>
                                        </p:cTn>
                                        <p:tgtEl>
                                          <p:spTgt spid="100"/>
                                        </p:tgtEl>
                                        <p:attrNameLst>
                                          <p:attrName>style.visibility</p:attrName>
                                        </p:attrNameLst>
                                      </p:cBhvr>
                                      <p:to>
                                        <p:strVal val="visible"/>
                                      </p:to>
                                    </p:set>
                                    <p:animEffect transition="in" filter="fade">
                                      <p:cBhvr>
                                        <p:cTn id="41" dur="500"/>
                                        <p:tgtEl>
                                          <p:spTgt spid="100"/>
                                        </p:tgtEl>
                                      </p:cBhvr>
                                    </p:animEffect>
                                  </p:childTnLst>
                                </p:cTn>
                              </p:par>
                            </p:childTnLst>
                          </p:cTn>
                        </p:par>
                        <p:par>
                          <p:cTn id="42" fill="hold">
                            <p:stCondLst>
                              <p:cond delay="7500"/>
                            </p:stCondLst>
                            <p:childTnLst>
                              <p:par>
                                <p:cTn id="43" presetID="10" presetClass="entr" presetSubtype="0" fill="hold" nodeType="afterEffect">
                                  <p:stCondLst>
                                    <p:cond delay="0"/>
                                  </p:stCondLst>
                                  <p:childTnLst>
                                    <p:set>
                                      <p:cBhvr>
                                        <p:cTn id="44" dur="1" fill="hold">
                                          <p:stCondLst>
                                            <p:cond delay="0"/>
                                          </p:stCondLst>
                                        </p:cTn>
                                        <p:tgtEl>
                                          <p:spTgt spid="90"/>
                                        </p:tgtEl>
                                        <p:attrNameLst>
                                          <p:attrName>style.visibility</p:attrName>
                                        </p:attrNameLst>
                                      </p:cBhvr>
                                      <p:to>
                                        <p:strVal val="visible"/>
                                      </p:to>
                                    </p:set>
                                    <p:animEffect transition="in" filter="fade">
                                      <p:cBhvr>
                                        <p:cTn id="45" dur="500"/>
                                        <p:tgtEl>
                                          <p:spTgt spid="90"/>
                                        </p:tgtEl>
                                      </p:cBhvr>
                                    </p:animEffect>
                                  </p:childTnLst>
                                </p:cTn>
                              </p:par>
                            </p:childTnLst>
                          </p:cTn>
                        </p:par>
                        <p:par>
                          <p:cTn id="46" fill="hold">
                            <p:stCondLst>
                              <p:cond delay="8000"/>
                            </p:stCondLst>
                            <p:childTnLst>
                              <p:par>
                                <p:cTn id="47" presetID="10" presetClass="entr" presetSubtype="0" fill="hold" grpId="0" nodeType="afterEffect">
                                  <p:stCondLst>
                                    <p:cond delay="0"/>
                                  </p:stCondLst>
                                  <p:childTnLst>
                                    <p:set>
                                      <p:cBhvr>
                                        <p:cTn id="48" dur="1" fill="hold">
                                          <p:stCondLst>
                                            <p:cond delay="0"/>
                                          </p:stCondLst>
                                        </p:cTn>
                                        <p:tgtEl>
                                          <p:spTgt spid="101"/>
                                        </p:tgtEl>
                                        <p:attrNameLst>
                                          <p:attrName>style.visibility</p:attrName>
                                        </p:attrNameLst>
                                      </p:cBhvr>
                                      <p:to>
                                        <p:strVal val="visible"/>
                                      </p:to>
                                    </p:set>
                                    <p:animEffect transition="in" filter="fade">
                                      <p:cBhvr>
                                        <p:cTn id="49" dur="500"/>
                                        <p:tgtEl>
                                          <p:spTgt spid="101"/>
                                        </p:tgtEl>
                                      </p:cBhvr>
                                    </p:animEffect>
                                  </p:childTnLst>
                                </p:cTn>
                              </p:par>
                              <p:par>
                                <p:cTn id="50" presetID="10" presetClass="entr" presetSubtype="0" fill="hold" nodeType="withEffect">
                                  <p:stCondLst>
                                    <p:cond delay="0"/>
                                  </p:stCondLst>
                                  <p:childTnLst>
                                    <p:set>
                                      <p:cBhvr>
                                        <p:cTn id="51" dur="1" fill="hold">
                                          <p:stCondLst>
                                            <p:cond delay="0"/>
                                          </p:stCondLst>
                                        </p:cTn>
                                        <p:tgtEl>
                                          <p:spTgt spid="87"/>
                                        </p:tgtEl>
                                        <p:attrNameLst>
                                          <p:attrName>style.visibility</p:attrName>
                                        </p:attrNameLst>
                                      </p:cBhvr>
                                      <p:to>
                                        <p:strVal val="visible"/>
                                      </p:to>
                                    </p:set>
                                    <p:animEffect transition="in" filter="fade">
                                      <p:cBhvr>
                                        <p:cTn id="52" dur="500"/>
                                        <p:tgtEl>
                                          <p:spTgt spid="87"/>
                                        </p:tgtEl>
                                      </p:cBhvr>
                                    </p:animEffect>
                                  </p:childTnLst>
                                </p:cTn>
                              </p:par>
                            </p:childTnLst>
                          </p:cTn>
                        </p:par>
                        <p:par>
                          <p:cTn id="53" fill="hold">
                            <p:stCondLst>
                              <p:cond delay="8500"/>
                            </p:stCondLst>
                            <p:childTnLst>
                              <p:par>
                                <p:cTn id="54" presetID="10" presetClass="entr" presetSubtype="0" fill="hold" grpId="0" nodeType="afterEffect">
                                  <p:stCondLst>
                                    <p:cond delay="0"/>
                                  </p:stCondLst>
                                  <p:childTnLst>
                                    <p:set>
                                      <p:cBhvr>
                                        <p:cTn id="55" dur="1" fill="hold">
                                          <p:stCondLst>
                                            <p:cond delay="0"/>
                                          </p:stCondLst>
                                        </p:cTn>
                                        <p:tgtEl>
                                          <p:spTgt spid="102"/>
                                        </p:tgtEl>
                                        <p:attrNameLst>
                                          <p:attrName>style.visibility</p:attrName>
                                        </p:attrNameLst>
                                      </p:cBhvr>
                                      <p:to>
                                        <p:strVal val="visible"/>
                                      </p:to>
                                    </p:set>
                                    <p:animEffect transition="in" filter="fade">
                                      <p:cBhvr>
                                        <p:cTn id="56" dur="500"/>
                                        <p:tgtEl>
                                          <p:spTgt spid="10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6" grpId="0" animBg="1"/>
      <p:bldP spid="99" grpId="0"/>
      <p:bldP spid="100" grpId="0"/>
      <p:bldP spid="101" grpId="0"/>
      <p:bldP spid="102"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弧形 2"/>
          <p:cNvSpPr/>
          <p:nvPr/>
        </p:nvSpPr>
        <p:spPr>
          <a:xfrm>
            <a:off x="1145915" y="1131608"/>
            <a:ext cx="3120283" cy="3120283"/>
          </a:xfrm>
          <a:prstGeom prst="arc">
            <a:avLst>
              <a:gd name="adj1" fmla="val 830435"/>
              <a:gd name="adj2" fmla="val 10793851"/>
            </a:avLst>
          </a:prstGeom>
          <a:ln w="254000">
            <a:solidFill>
              <a:srgbClr val="666666"/>
            </a:solidFill>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8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grpSp>
        <p:nvGrpSpPr>
          <p:cNvPr id="4" name="组合 3"/>
          <p:cNvGrpSpPr/>
          <p:nvPr/>
        </p:nvGrpSpPr>
        <p:grpSpPr>
          <a:xfrm>
            <a:off x="2753078" y="1869836"/>
            <a:ext cx="612081" cy="1883785"/>
            <a:chOff x="6656632" y="2132856"/>
            <a:chExt cx="918038" cy="2825421"/>
          </a:xfrm>
        </p:grpSpPr>
        <p:grpSp>
          <p:nvGrpSpPr>
            <p:cNvPr id="33" name="组合 32"/>
            <p:cNvGrpSpPr/>
            <p:nvPr/>
          </p:nvGrpSpPr>
          <p:grpSpPr>
            <a:xfrm>
              <a:off x="6656632" y="2132856"/>
              <a:ext cx="864000" cy="2825421"/>
              <a:chOff x="6656632" y="2132856"/>
              <a:chExt cx="864000" cy="2825421"/>
            </a:xfrm>
          </p:grpSpPr>
          <p:sp>
            <p:nvSpPr>
              <p:cNvPr id="35" name="椭圆 34"/>
              <p:cNvSpPr/>
              <p:nvPr/>
            </p:nvSpPr>
            <p:spPr>
              <a:xfrm>
                <a:off x="7017271" y="4815555"/>
                <a:ext cx="142722" cy="142722"/>
              </a:xfrm>
              <a:prstGeom prst="ellipse">
                <a:avLst/>
              </a:prstGeom>
              <a:no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8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cxnSp>
            <p:nvCxnSpPr>
              <p:cNvPr id="36" name="直接连接符 35"/>
              <p:cNvCxnSpPr>
                <a:stCxn id="35" idx="0"/>
              </p:cNvCxnSpPr>
              <p:nvPr/>
            </p:nvCxnSpPr>
            <p:spPr>
              <a:xfrm flipV="1">
                <a:off x="7088632" y="3014708"/>
                <a:ext cx="324" cy="1800847"/>
              </a:xfrm>
              <a:prstGeom prst="line">
                <a:avLst/>
              </a:prstGeom>
              <a:no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cxnSp>
          <p:sp>
            <p:nvSpPr>
              <p:cNvPr id="37" name="弧形 36"/>
              <p:cNvSpPr/>
              <p:nvPr/>
            </p:nvSpPr>
            <p:spPr>
              <a:xfrm>
                <a:off x="6656632" y="2132856"/>
                <a:ext cx="864000" cy="864000"/>
              </a:xfrm>
              <a:prstGeom prst="arc">
                <a:avLst>
                  <a:gd name="adj1" fmla="val 2657162"/>
                  <a:gd name="adj2" fmla="val 8176062"/>
                </a:avLst>
              </a:prstGeom>
              <a:no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8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38" name="椭圆 37"/>
              <p:cNvSpPr/>
              <p:nvPr/>
            </p:nvSpPr>
            <p:spPr>
              <a:xfrm>
                <a:off x="6710632" y="2187164"/>
                <a:ext cx="756000" cy="75600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80" b="0" i="0" u="none" strike="noStrike" kern="1200" cap="none" spc="0" normalizeH="0" baseline="0" noProof="0" dirty="0">
                  <a:ln>
                    <a:noFill/>
                  </a:ln>
                  <a:solidFill>
                    <a:prstClr val="white"/>
                  </a:solidFill>
                  <a:effectLst/>
                  <a:uLnTx/>
                  <a:uFillTx/>
                  <a:latin typeface="Calibri" panose="020F0502020204030204"/>
                  <a:ea typeface="等线" panose="02010600030101010101" pitchFamily="2" charset="-122"/>
                  <a:cs typeface="+mn-cs"/>
                </a:endParaRPr>
              </a:p>
            </p:txBody>
          </p:sp>
        </p:grpSp>
        <p:sp>
          <p:nvSpPr>
            <p:cNvPr id="34" name="文本框 20"/>
            <p:cNvSpPr txBox="1"/>
            <p:nvPr/>
          </p:nvSpPr>
          <p:spPr>
            <a:xfrm>
              <a:off x="6744709" y="2350575"/>
              <a:ext cx="829961" cy="470855"/>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1440" b="0" i="0" u="none" strike="noStrike" kern="1200" cap="none" spc="0" normalizeH="0" baseline="0" noProof="0" dirty="0">
                  <a:ln>
                    <a:noFill/>
                  </a:ln>
                  <a:solidFill>
                    <a:prstClr val="white"/>
                  </a:solidFill>
                  <a:effectLst/>
                  <a:uLnTx/>
                  <a:uFillTx/>
                  <a:latin typeface="Arial Unicode MS" panose="020B0604020202020204" pitchFamily="34" charset="-122"/>
                  <a:ea typeface="Arial Unicode MS" panose="020B0604020202020204" pitchFamily="34" charset="-122"/>
                  <a:cs typeface="Arial Unicode MS" panose="020B0604020202020204" pitchFamily="34" charset="-122"/>
                </a:rPr>
                <a:t>28%</a:t>
              </a:r>
              <a:endParaRPr kumimoji="0" lang="zh-CN" altLang="en-US" sz="1440" b="0" i="0" u="none" strike="noStrike" kern="1200" cap="none" spc="0" normalizeH="0" baseline="0" noProof="0" dirty="0">
                <a:ln>
                  <a:noFill/>
                </a:ln>
                <a:solidFill>
                  <a:prstClr val="white"/>
                </a:solidFill>
                <a:effectLst/>
                <a:uLnTx/>
                <a:uFillTx/>
                <a:latin typeface="Arial Unicode MS" panose="020B0604020202020204" pitchFamily="34" charset="-122"/>
                <a:ea typeface="Arial Unicode MS" panose="020B0604020202020204" pitchFamily="34" charset="-122"/>
                <a:cs typeface="Arial Unicode MS" panose="020B0604020202020204" pitchFamily="34" charset="-122"/>
              </a:endParaRPr>
            </a:p>
          </p:txBody>
        </p:sp>
      </p:grpSp>
      <p:sp>
        <p:nvSpPr>
          <p:cNvPr id="5" name="弧形 4"/>
          <p:cNvSpPr/>
          <p:nvPr/>
        </p:nvSpPr>
        <p:spPr>
          <a:xfrm>
            <a:off x="1385937" y="1371630"/>
            <a:ext cx="2640239" cy="2640239"/>
          </a:xfrm>
          <a:prstGeom prst="arc">
            <a:avLst>
              <a:gd name="adj1" fmla="val 2938498"/>
              <a:gd name="adj2" fmla="val 10793851"/>
            </a:avLst>
          </a:prstGeom>
          <a:ln w="254000">
            <a:solidFill>
              <a:schemeClr val="bg1">
                <a:lumMod val="6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8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6" name="弧形 5"/>
          <p:cNvSpPr/>
          <p:nvPr/>
        </p:nvSpPr>
        <p:spPr>
          <a:xfrm>
            <a:off x="1625958" y="1611652"/>
            <a:ext cx="2160196" cy="2160196"/>
          </a:xfrm>
          <a:prstGeom prst="arc">
            <a:avLst>
              <a:gd name="adj1" fmla="val 4654623"/>
              <a:gd name="adj2" fmla="val 10793851"/>
            </a:avLst>
          </a:prstGeom>
          <a:ln w="254000">
            <a:solidFill>
              <a:srgbClr val="C00000"/>
            </a:solidFill>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8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7" name="弧形 6"/>
          <p:cNvSpPr/>
          <p:nvPr/>
        </p:nvSpPr>
        <p:spPr>
          <a:xfrm>
            <a:off x="1865979" y="1851674"/>
            <a:ext cx="1680152" cy="1680152"/>
          </a:xfrm>
          <a:prstGeom prst="arc">
            <a:avLst>
              <a:gd name="adj1" fmla="val 7924595"/>
              <a:gd name="adj2" fmla="val 10793851"/>
            </a:avLst>
          </a:prstGeom>
          <a:ln w="25400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8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grpSp>
        <p:nvGrpSpPr>
          <p:cNvPr id="72" name="组合 71"/>
          <p:cNvGrpSpPr/>
          <p:nvPr/>
        </p:nvGrpSpPr>
        <p:grpSpPr>
          <a:xfrm>
            <a:off x="962298" y="1773385"/>
            <a:ext cx="1047146" cy="938801"/>
            <a:chOff x="561219" y="1970428"/>
            <a:chExt cx="1163496" cy="1043112"/>
          </a:xfrm>
        </p:grpSpPr>
        <p:sp>
          <p:nvSpPr>
            <p:cNvPr id="8" name="文本框 29"/>
            <p:cNvSpPr txBox="1"/>
            <p:nvPr/>
          </p:nvSpPr>
          <p:spPr>
            <a:xfrm>
              <a:off x="561219" y="1970428"/>
              <a:ext cx="374461" cy="1043112"/>
            </a:xfrm>
            <a:prstGeom prst="rect">
              <a:avLst/>
            </a:prstGeom>
            <a:noFill/>
          </p:spPr>
          <p:txBody>
            <a:bodyPr vert="eaVert"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99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点击输入文本</a:t>
              </a:r>
            </a:p>
          </p:txBody>
        </p:sp>
        <p:sp>
          <p:nvSpPr>
            <p:cNvPr id="9" name="文本框 33"/>
            <p:cNvSpPr txBox="1"/>
            <p:nvPr/>
          </p:nvSpPr>
          <p:spPr>
            <a:xfrm>
              <a:off x="824230" y="1970428"/>
              <a:ext cx="374461" cy="1043112"/>
            </a:xfrm>
            <a:prstGeom prst="rect">
              <a:avLst/>
            </a:prstGeom>
            <a:noFill/>
          </p:spPr>
          <p:txBody>
            <a:bodyPr vert="eaVert"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99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点击输入文本</a:t>
              </a:r>
            </a:p>
          </p:txBody>
        </p:sp>
        <p:sp>
          <p:nvSpPr>
            <p:cNvPr id="10" name="文本框 34"/>
            <p:cNvSpPr txBox="1"/>
            <p:nvPr/>
          </p:nvSpPr>
          <p:spPr>
            <a:xfrm>
              <a:off x="1087241" y="1970428"/>
              <a:ext cx="374461" cy="1043112"/>
            </a:xfrm>
            <a:prstGeom prst="rect">
              <a:avLst/>
            </a:prstGeom>
            <a:noFill/>
          </p:spPr>
          <p:txBody>
            <a:bodyPr vert="eaVert"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99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点击输入文本</a:t>
              </a:r>
            </a:p>
          </p:txBody>
        </p:sp>
        <p:sp>
          <p:nvSpPr>
            <p:cNvPr id="11" name="文本框 35"/>
            <p:cNvSpPr txBox="1"/>
            <p:nvPr/>
          </p:nvSpPr>
          <p:spPr>
            <a:xfrm>
              <a:off x="1350254" y="1970428"/>
              <a:ext cx="374461" cy="1043112"/>
            </a:xfrm>
            <a:prstGeom prst="rect">
              <a:avLst/>
            </a:prstGeom>
            <a:noFill/>
          </p:spPr>
          <p:txBody>
            <a:bodyPr vert="eaVert"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99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点击输入文本</a:t>
              </a:r>
            </a:p>
          </p:txBody>
        </p:sp>
      </p:grpSp>
      <p:grpSp>
        <p:nvGrpSpPr>
          <p:cNvPr id="12" name="组合 11"/>
          <p:cNvGrpSpPr/>
          <p:nvPr/>
        </p:nvGrpSpPr>
        <p:grpSpPr>
          <a:xfrm>
            <a:off x="3351837" y="1869837"/>
            <a:ext cx="612081" cy="1779701"/>
            <a:chOff x="4583023" y="1773463"/>
            <a:chExt cx="918038" cy="2669309"/>
          </a:xfrm>
        </p:grpSpPr>
        <p:sp>
          <p:nvSpPr>
            <p:cNvPr id="28" name="椭圆 27"/>
            <p:cNvSpPr/>
            <p:nvPr/>
          </p:nvSpPr>
          <p:spPr>
            <a:xfrm>
              <a:off x="4943662" y="4300050"/>
              <a:ext cx="142722" cy="142722"/>
            </a:xfrm>
            <a:prstGeom prst="ellipse">
              <a:avLst/>
            </a:prstGeom>
            <a:noFill/>
            <a:ln w="381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8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cxnSp>
          <p:nvCxnSpPr>
            <p:cNvPr id="29" name="直接连接符 28"/>
            <p:cNvCxnSpPr>
              <a:stCxn id="28" idx="0"/>
            </p:cNvCxnSpPr>
            <p:nvPr/>
          </p:nvCxnSpPr>
          <p:spPr>
            <a:xfrm flipV="1">
              <a:off x="5015023" y="2637463"/>
              <a:ext cx="0" cy="1662587"/>
            </a:xfrm>
            <a:prstGeom prst="line">
              <a:avLst/>
            </a:prstGeom>
            <a:noFill/>
            <a:ln w="381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cxnSp>
        <p:sp>
          <p:nvSpPr>
            <p:cNvPr id="30" name="弧形 29"/>
            <p:cNvSpPr/>
            <p:nvPr/>
          </p:nvSpPr>
          <p:spPr>
            <a:xfrm>
              <a:off x="4583023" y="1773463"/>
              <a:ext cx="864000" cy="864000"/>
            </a:xfrm>
            <a:prstGeom prst="arc">
              <a:avLst>
                <a:gd name="adj1" fmla="val 2657162"/>
                <a:gd name="adj2" fmla="val 8176062"/>
              </a:avLst>
            </a:prstGeom>
            <a:noFill/>
            <a:ln w="381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8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31" name="椭圆 30"/>
            <p:cNvSpPr/>
            <p:nvPr/>
          </p:nvSpPr>
          <p:spPr>
            <a:xfrm>
              <a:off x="4637023" y="1827771"/>
              <a:ext cx="756000" cy="756000"/>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80" b="0" i="0" u="none" strike="noStrike" kern="1200" cap="none" spc="0" normalizeH="0" baseline="0" noProof="0" dirty="0">
                <a:ln>
                  <a:noFill/>
                </a:ln>
                <a:solidFill>
                  <a:prstClr val="white"/>
                </a:solidFill>
                <a:effectLst/>
                <a:uLnTx/>
                <a:uFillTx/>
                <a:latin typeface="Calibri" panose="020F0502020204030204"/>
                <a:ea typeface="等线" panose="02010600030101010101" pitchFamily="2" charset="-122"/>
                <a:cs typeface="+mn-cs"/>
              </a:endParaRPr>
            </a:p>
          </p:txBody>
        </p:sp>
        <p:sp>
          <p:nvSpPr>
            <p:cNvPr id="32" name="文本框 38"/>
            <p:cNvSpPr txBox="1"/>
            <p:nvPr/>
          </p:nvSpPr>
          <p:spPr>
            <a:xfrm>
              <a:off x="4671100" y="1991182"/>
              <a:ext cx="829961" cy="470855"/>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1440" b="0" i="0" u="none" strike="noStrike" kern="1200" cap="none" spc="0" normalizeH="0" baseline="0" noProof="0" dirty="0">
                  <a:ln>
                    <a:noFill/>
                  </a:ln>
                  <a:solidFill>
                    <a:prstClr val="white"/>
                  </a:solidFill>
                  <a:effectLst/>
                  <a:uLnTx/>
                  <a:uFillTx/>
                  <a:latin typeface="Arial Unicode MS" panose="020B0604020202020204" pitchFamily="34" charset="-122"/>
                  <a:ea typeface="Arial Unicode MS" panose="020B0604020202020204" pitchFamily="34" charset="-122"/>
                  <a:cs typeface="Arial Unicode MS" panose="020B0604020202020204" pitchFamily="34" charset="-122"/>
                </a:rPr>
                <a:t>38%</a:t>
              </a:r>
              <a:endParaRPr kumimoji="0" lang="zh-CN" altLang="en-US" sz="1440" b="0" i="0" u="none" strike="noStrike" kern="1200" cap="none" spc="0" normalizeH="0" baseline="0" noProof="0" dirty="0">
                <a:ln>
                  <a:noFill/>
                </a:ln>
                <a:solidFill>
                  <a:prstClr val="white"/>
                </a:solidFill>
                <a:effectLst/>
                <a:uLnTx/>
                <a:uFillTx/>
                <a:latin typeface="Arial Unicode MS" panose="020B0604020202020204" pitchFamily="34" charset="-122"/>
                <a:ea typeface="Arial Unicode MS" panose="020B0604020202020204" pitchFamily="34" charset="-122"/>
                <a:cs typeface="Arial Unicode MS" panose="020B0604020202020204" pitchFamily="34" charset="-122"/>
              </a:endParaRPr>
            </a:p>
          </p:txBody>
        </p:sp>
      </p:grpSp>
      <p:grpSp>
        <p:nvGrpSpPr>
          <p:cNvPr id="13" name="组合 12"/>
          <p:cNvGrpSpPr/>
          <p:nvPr/>
        </p:nvGrpSpPr>
        <p:grpSpPr>
          <a:xfrm>
            <a:off x="3950600" y="1869836"/>
            <a:ext cx="612081" cy="1151370"/>
            <a:chOff x="6656632" y="2132856"/>
            <a:chExt cx="918038" cy="1726898"/>
          </a:xfrm>
        </p:grpSpPr>
        <p:grpSp>
          <p:nvGrpSpPr>
            <p:cNvPr id="22" name="组合 21"/>
            <p:cNvGrpSpPr/>
            <p:nvPr/>
          </p:nvGrpSpPr>
          <p:grpSpPr>
            <a:xfrm>
              <a:off x="6656632" y="2132856"/>
              <a:ext cx="864000" cy="1726898"/>
              <a:chOff x="6656632" y="2132856"/>
              <a:chExt cx="864000" cy="1726898"/>
            </a:xfrm>
          </p:grpSpPr>
          <p:sp>
            <p:nvSpPr>
              <p:cNvPr id="24" name="椭圆 23"/>
              <p:cNvSpPr/>
              <p:nvPr/>
            </p:nvSpPr>
            <p:spPr>
              <a:xfrm>
                <a:off x="7017271" y="3717032"/>
                <a:ext cx="142722" cy="142722"/>
              </a:xfrm>
              <a:prstGeom prst="ellipse">
                <a:avLst/>
              </a:prstGeom>
              <a:noFill/>
              <a:ln w="38100">
                <a:solidFill>
                  <a:srgbClr val="6666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8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cxnSp>
            <p:nvCxnSpPr>
              <p:cNvPr id="25" name="直接连接符 24"/>
              <p:cNvCxnSpPr/>
              <p:nvPr/>
            </p:nvCxnSpPr>
            <p:spPr>
              <a:xfrm flipV="1">
                <a:off x="7088309" y="2996952"/>
                <a:ext cx="647" cy="720080"/>
              </a:xfrm>
              <a:prstGeom prst="line">
                <a:avLst/>
              </a:prstGeom>
              <a:noFill/>
              <a:ln w="38100">
                <a:solidFill>
                  <a:srgbClr val="666666"/>
                </a:solidFill>
              </a:ln>
            </p:spPr>
            <p:style>
              <a:lnRef idx="2">
                <a:schemeClr val="accent1">
                  <a:shade val="50000"/>
                </a:schemeClr>
              </a:lnRef>
              <a:fillRef idx="1">
                <a:schemeClr val="accent1"/>
              </a:fillRef>
              <a:effectRef idx="0">
                <a:schemeClr val="accent1"/>
              </a:effectRef>
              <a:fontRef idx="minor">
                <a:schemeClr val="lt1"/>
              </a:fontRef>
            </p:style>
          </p:cxnSp>
          <p:sp>
            <p:nvSpPr>
              <p:cNvPr id="26" name="弧形 25"/>
              <p:cNvSpPr/>
              <p:nvPr/>
            </p:nvSpPr>
            <p:spPr>
              <a:xfrm>
                <a:off x="6656632" y="2132856"/>
                <a:ext cx="864000" cy="864000"/>
              </a:xfrm>
              <a:prstGeom prst="arc">
                <a:avLst>
                  <a:gd name="adj1" fmla="val 2657162"/>
                  <a:gd name="adj2" fmla="val 8176062"/>
                </a:avLst>
              </a:prstGeom>
              <a:noFill/>
              <a:ln w="38100">
                <a:solidFill>
                  <a:srgbClr val="6666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8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7" name="椭圆 26"/>
              <p:cNvSpPr/>
              <p:nvPr/>
            </p:nvSpPr>
            <p:spPr>
              <a:xfrm>
                <a:off x="6710632" y="2187164"/>
                <a:ext cx="756000" cy="756000"/>
              </a:xfrm>
              <a:prstGeom prst="ellipse">
                <a:avLst/>
              </a:prstGeom>
              <a:solidFill>
                <a:srgbClr val="6666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80" b="0" i="0" u="none" strike="noStrike" kern="1200" cap="none" spc="0" normalizeH="0" baseline="0" noProof="0" dirty="0">
                  <a:ln>
                    <a:noFill/>
                  </a:ln>
                  <a:solidFill>
                    <a:prstClr val="white"/>
                  </a:solidFill>
                  <a:effectLst/>
                  <a:uLnTx/>
                  <a:uFillTx/>
                  <a:latin typeface="Calibri" panose="020F0502020204030204"/>
                  <a:ea typeface="等线" panose="02010600030101010101" pitchFamily="2" charset="-122"/>
                  <a:cs typeface="+mn-cs"/>
                </a:endParaRPr>
              </a:p>
            </p:txBody>
          </p:sp>
        </p:grpSp>
        <p:sp>
          <p:nvSpPr>
            <p:cNvPr id="23" name="文本框 45"/>
            <p:cNvSpPr txBox="1"/>
            <p:nvPr/>
          </p:nvSpPr>
          <p:spPr>
            <a:xfrm>
              <a:off x="6744709" y="2350575"/>
              <a:ext cx="829961" cy="470855"/>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1440" b="0" i="0" u="none" strike="noStrike" kern="1200" cap="none" spc="0" normalizeH="0" baseline="0" noProof="0" dirty="0">
                  <a:ln>
                    <a:noFill/>
                  </a:ln>
                  <a:solidFill>
                    <a:prstClr val="white"/>
                  </a:solidFill>
                  <a:effectLst/>
                  <a:uLnTx/>
                  <a:uFillTx/>
                  <a:latin typeface="Arial Unicode MS" panose="020B0604020202020204" pitchFamily="34" charset="-122"/>
                  <a:ea typeface="Arial Unicode MS" panose="020B0604020202020204" pitchFamily="34" charset="-122"/>
                  <a:cs typeface="Arial Unicode MS" panose="020B0604020202020204" pitchFamily="34" charset="-122"/>
                </a:rPr>
                <a:t>46%</a:t>
              </a:r>
              <a:endParaRPr kumimoji="0" lang="zh-CN" altLang="en-US" sz="1440" b="0" i="0" u="none" strike="noStrike" kern="1200" cap="none" spc="0" normalizeH="0" baseline="0" noProof="0" dirty="0">
                <a:ln>
                  <a:noFill/>
                </a:ln>
                <a:solidFill>
                  <a:prstClr val="white"/>
                </a:solidFill>
                <a:effectLst/>
                <a:uLnTx/>
                <a:uFillTx/>
                <a:latin typeface="Arial Unicode MS" panose="020B0604020202020204" pitchFamily="34" charset="-122"/>
                <a:ea typeface="Arial Unicode MS" panose="020B0604020202020204" pitchFamily="34" charset="-122"/>
                <a:cs typeface="Arial Unicode MS" panose="020B0604020202020204" pitchFamily="34" charset="-122"/>
              </a:endParaRPr>
            </a:p>
          </p:txBody>
        </p:sp>
      </p:grpSp>
      <p:grpSp>
        <p:nvGrpSpPr>
          <p:cNvPr id="73" name="组合 72"/>
          <p:cNvGrpSpPr/>
          <p:nvPr/>
        </p:nvGrpSpPr>
        <p:grpSpPr>
          <a:xfrm>
            <a:off x="2154311" y="1869836"/>
            <a:ext cx="576052" cy="1548072"/>
            <a:chOff x="1885679" y="2077596"/>
            <a:chExt cx="640058" cy="1720080"/>
          </a:xfrm>
        </p:grpSpPr>
        <p:grpSp>
          <p:nvGrpSpPr>
            <p:cNvPr id="14" name="组合 13"/>
            <p:cNvGrpSpPr/>
            <p:nvPr/>
          </p:nvGrpSpPr>
          <p:grpSpPr>
            <a:xfrm>
              <a:off x="1885679" y="2077596"/>
              <a:ext cx="640058" cy="1720080"/>
              <a:chOff x="6656632" y="2132856"/>
              <a:chExt cx="864000" cy="2321897"/>
            </a:xfrm>
          </p:grpSpPr>
          <p:grpSp>
            <p:nvGrpSpPr>
              <p:cNvPr id="16" name="组合 15"/>
              <p:cNvGrpSpPr/>
              <p:nvPr/>
            </p:nvGrpSpPr>
            <p:grpSpPr>
              <a:xfrm>
                <a:off x="6656632" y="2132856"/>
                <a:ext cx="864000" cy="2321897"/>
                <a:chOff x="6656632" y="2132856"/>
                <a:chExt cx="864000" cy="2321897"/>
              </a:xfrm>
            </p:grpSpPr>
            <p:sp>
              <p:nvSpPr>
                <p:cNvPr id="18" name="椭圆 17"/>
                <p:cNvSpPr/>
                <p:nvPr/>
              </p:nvSpPr>
              <p:spPr>
                <a:xfrm>
                  <a:off x="6710256" y="4312031"/>
                  <a:ext cx="142722" cy="142722"/>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8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cxnSp>
              <p:nvCxnSpPr>
                <p:cNvPr id="19" name="直接连接符 18"/>
                <p:cNvCxnSpPr/>
                <p:nvPr/>
              </p:nvCxnSpPr>
              <p:spPr>
                <a:xfrm flipV="1">
                  <a:off x="7088956" y="2996952"/>
                  <a:ext cx="0" cy="1079473"/>
                </a:xfrm>
                <a:prstGeom prst="lin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cxnSp>
            <p:sp>
              <p:nvSpPr>
                <p:cNvPr id="20" name="弧形 19"/>
                <p:cNvSpPr/>
                <p:nvPr/>
              </p:nvSpPr>
              <p:spPr>
                <a:xfrm>
                  <a:off x="6656632" y="2132856"/>
                  <a:ext cx="864000" cy="864000"/>
                </a:xfrm>
                <a:prstGeom prst="arc">
                  <a:avLst>
                    <a:gd name="adj1" fmla="val 2657162"/>
                    <a:gd name="adj2" fmla="val 8176062"/>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8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1" name="椭圆 20"/>
                <p:cNvSpPr/>
                <p:nvPr/>
              </p:nvSpPr>
              <p:spPr>
                <a:xfrm>
                  <a:off x="6710632" y="2187164"/>
                  <a:ext cx="756000" cy="7560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80" b="0" i="0" u="none" strike="noStrike" kern="1200" cap="none" spc="0" normalizeH="0" baseline="0" noProof="0" dirty="0">
                    <a:ln>
                      <a:noFill/>
                    </a:ln>
                    <a:solidFill>
                      <a:prstClr val="white"/>
                    </a:solidFill>
                    <a:effectLst/>
                    <a:uLnTx/>
                    <a:uFillTx/>
                    <a:latin typeface="Calibri" panose="020F0502020204030204"/>
                    <a:ea typeface="等线" panose="02010600030101010101" pitchFamily="2" charset="-122"/>
                    <a:cs typeface="+mn-cs"/>
                  </a:endParaRPr>
                </a:p>
              </p:txBody>
            </p:sp>
          </p:grpSp>
          <p:sp>
            <p:nvSpPr>
              <p:cNvPr id="17" name="文本框 52"/>
              <p:cNvSpPr txBox="1"/>
              <p:nvPr/>
            </p:nvSpPr>
            <p:spPr>
              <a:xfrm>
                <a:off x="6744709" y="2350575"/>
                <a:ext cx="676085" cy="470855"/>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1440" b="0" i="0" u="none" strike="noStrike" kern="1200" cap="none" spc="0" normalizeH="0" baseline="0" noProof="0" dirty="0">
                    <a:ln>
                      <a:noFill/>
                    </a:ln>
                    <a:solidFill>
                      <a:prstClr val="white"/>
                    </a:solidFill>
                    <a:effectLst/>
                    <a:uLnTx/>
                    <a:uFillTx/>
                    <a:latin typeface="Arial Unicode MS" panose="020B0604020202020204" pitchFamily="34" charset="-122"/>
                    <a:ea typeface="Arial Unicode MS" panose="020B0604020202020204" pitchFamily="34" charset="-122"/>
                    <a:cs typeface="Arial Unicode MS" panose="020B0604020202020204" pitchFamily="34" charset="-122"/>
                  </a:rPr>
                  <a:t>9%</a:t>
                </a:r>
                <a:endParaRPr kumimoji="0" lang="zh-CN" altLang="en-US" sz="1440" b="0" i="0" u="none" strike="noStrike" kern="1200" cap="none" spc="0" normalizeH="0" baseline="0" noProof="0" dirty="0">
                  <a:ln>
                    <a:noFill/>
                  </a:ln>
                  <a:solidFill>
                    <a:prstClr val="white"/>
                  </a:solidFill>
                  <a:effectLst/>
                  <a:uLnTx/>
                  <a:uFillTx/>
                  <a:latin typeface="Arial Unicode MS" panose="020B0604020202020204" pitchFamily="34" charset="-122"/>
                  <a:ea typeface="Arial Unicode MS" panose="020B0604020202020204" pitchFamily="34" charset="-122"/>
                  <a:cs typeface="Arial Unicode MS" panose="020B0604020202020204" pitchFamily="34" charset="-122"/>
                </a:endParaRPr>
              </a:p>
            </p:txBody>
          </p:sp>
        </p:grpSp>
        <p:cxnSp>
          <p:nvCxnSpPr>
            <p:cNvPr id="15" name="直接连接符 14"/>
            <p:cNvCxnSpPr>
              <a:endCxn id="18" idx="7"/>
            </p:cNvCxnSpPr>
            <p:nvPr/>
          </p:nvCxnSpPr>
          <p:spPr>
            <a:xfrm flipH="1">
              <a:off x="2015650" y="3504548"/>
              <a:ext cx="195052" cy="202881"/>
            </a:xfrm>
            <a:prstGeom prst="lin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cxnSp>
      </p:grpSp>
      <p:grpSp>
        <p:nvGrpSpPr>
          <p:cNvPr id="74" name="组合 73"/>
          <p:cNvGrpSpPr/>
          <p:nvPr/>
        </p:nvGrpSpPr>
        <p:grpSpPr>
          <a:xfrm>
            <a:off x="6281260" y="1834585"/>
            <a:ext cx="1719651" cy="961925"/>
            <a:chOff x="6471177" y="2038427"/>
            <a:chExt cx="1910723" cy="1068805"/>
          </a:xfrm>
        </p:grpSpPr>
        <p:sp>
          <p:nvSpPr>
            <p:cNvPr id="40" name="任意多边形 39"/>
            <p:cNvSpPr>
              <a:spLocks noChangeArrowheads="1"/>
            </p:cNvSpPr>
            <p:nvPr/>
          </p:nvSpPr>
          <p:spPr bwMode="auto">
            <a:xfrm>
              <a:off x="8278420" y="2044233"/>
              <a:ext cx="103480" cy="503753"/>
            </a:xfrm>
            <a:custGeom>
              <a:avLst/>
              <a:gdLst>
                <a:gd name="connsiteX0" fmla="*/ 68388 w 139685"/>
                <a:gd name="connsiteY0" fmla="*/ 117634 h 680005"/>
                <a:gd name="connsiteX1" fmla="*/ 125060 w 139685"/>
                <a:gd name="connsiteY1" fmla="*/ 117634 h 680005"/>
                <a:gd name="connsiteX2" fmla="*/ 139685 w 139685"/>
                <a:gd name="connsiteY2" fmla="*/ 117634 h 680005"/>
                <a:gd name="connsiteX3" fmla="*/ 139685 w 139685"/>
                <a:gd name="connsiteY3" fmla="*/ 402472 h 680005"/>
                <a:gd name="connsiteX4" fmla="*/ 139523 w 139685"/>
                <a:gd name="connsiteY4" fmla="*/ 402472 h 680005"/>
                <a:gd name="connsiteX5" fmla="*/ 124564 w 139685"/>
                <a:gd name="connsiteY5" fmla="*/ 402472 h 680005"/>
                <a:gd name="connsiteX6" fmla="*/ 124564 w 139685"/>
                <a:gd name="connsiteY6" fmla="*/ 648357 h 680005"/>
                <a:gd name="connsiteX7" fmla="*/ 95254 w 139685"/>
                <a:gd name="connsiteY7" fmla="*/ 680005 h 680005"/>
                <a:gd name="connsiteX8" fmla="*/ 63503 w 139685"/>
                <a:gd name="connsiteY8" fmla="*/ 648357 h 680005"/>
                <a:gd name="connsiteX9" fmla="*/ 63503 w 139685"/>
                <a:gd name="connsiteY9" fmla="*/ 370823 h 680005"/>
                <a:gd name="connsiteX10" fmla="*/ 63503 w 139685"/>
                <a:gd name="connsiteY10" fmla="*/ 363519 h 680005"/>
                <a:gd name="connsiteX11" fmla="*/ 63503 w 139685"/>
                <a:gd name="connsiteY11" fmla="*/ 210145 h 680005"/>
                <a:gd name="connsiteX12" fmla="*/ 43963 w 139685"/>
                <a:gd name="connsiteY12" fmla="*/ 210145 h 680005"/>
                <a:gd name="connsiteX13" fmla="*/ 43963 w 139685"/>
                <a:gd name="connsiteY13" fmla="*/ 370823 h 680005"/>
                <a:gd name="connsiteX14" fmla="*/ 21982 w 139685"/>
                <a:gd name="connsiteY14" fmla="*/ 392733 h 680005"/>
                <a:gd name="connsiteX15" fmla="*/ 0 w 139685"/>
                <a:gd name="connsiteY15" fmla="*/ 370823 h 680005"/>
                <a:gd name="connsiteX16" fmla="*/ 0 w 139685"/>
                <a:gd name="connsiteY16" fmla="*/ 183366 h 680005"/>
                <a:gd name="connsiteX17" fmla="*/ 0 w 139685"/>
                <a:gd name="connsiteY17" fmla="*/ 176062 h 680005"/>
                <a:gd name="connsiteX18" fmla="*/ 0 w 139685"/>
                <a:gd name="connsiteY18" fmla="*/ 173627 h 680005"/>
                <a:gd name="connsiteX19" fmla="*/ 68388 w 139685"/>
                <a:gd name="connsiteY19" fmla="*/ 117634 h 680005"/>
                <a:gd name="connsiteX20" fmla="*/ 134144 w 139685"/>
                <a:gd name="connsiteY20" fmla="*/ 0 h 680005"/>
                <a:gd name="connsiteX21" fmla="*/ 139685 w 139685"/>
                <a:gd name="connsiteY21" fmla="*/ 2295 h 680005"/>
                <a:gd name="connsiteX22" fmla="*/ 139685 w 139685"/>
                <a:gd name="connsiteY22" fmla="*/ 105020 h 680005"/>
                <a:gd name="connsiteX23" fmla="*/ 134144 w 139685"/>
                <a:gd name="connsiteY23" fmla="*/ 107315 h 680005"/>
                <a:gd name="connsiteX24" fmla="*/ 80486 w 139685"/>
                <a:gd name="connsiteY24" fmla="*/ 53658 h 680005"/>
                <a:gd name="connsiteX25" fmla="*/ 134144 w 139685"/>
                <a:gd name="connsiteY25" fmla="*/ 0 h 6800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9685" h="680005">
                  <a:moveTo>
                    <a:pt x="68388" y="117634"/>
                  </a:moveTo>
                  <a:cubicBezTo>
                    <a:pt x="68388" y="117634"/>
                    <a:pt x="68388" y="117634"/>
                    <a:pt x="125060" y="117634"/>
                  </a:cubicBezTo>
                  <a:lnTo>
                    <a:pt x="139685" y="117634"/>
                  </a:lnTo>
                  <a:lnTo>
                    <a:pt x="139685" y="402472"/>
                  </a:lnTo>
                  <a:lnTo>
                    <a:pt x="139523" y="402472"/>
                  </a:lnTo>
                  <a:cubicBezTo>
                    <a:pt x="137386" y="402472"/>
                    <a:pt x="133112" y="402472"/>
                    <a:pt x="124564" y="402472"/>
                  </a:cubicBezTo>
                  <a:cubicBezTo>
                    <a:pt x="124564" y="402472"/>
                    <a:pt x="124564" y="402472"/>
                    <a:pt x="124564" y="648357"/>
                  </a:cubicBezTo>
                  <a:cubicBezTo>
                    <a:pt x="124564" y="665398"/>
                    <a:pt x="112351" y="680005"/>
                    <a:pt x="95254" y="680005"/>
                  </a:cubicBezTo>
                  <a:cubicBezTo>
                    <a:pt x="78157" y="680005"/>
                    <a:pt x="63503" y="665398"/>
                    <a:pt x="63503" y="648357"/>
                  </a:cubicBezTo>
                  <a:cubicBezTo>
                    <a:pt x="63503" y="648357"/>
                    <a:pt x="63503" y="648357"/>
                    <a:pt x="63503" y="370823"/>
                  </a:cubicBezTo>
                  <a:cubicBezTo>
                    <a:pt x="63503" y="368388"/>
                    <a:pt x="63503" y="365954"/>
                    <a:pt x="63503" y="363519"/>
                  </a:cubicBezTo>
                  <a:cubicBezTo>
                    <a:pt x="63503" y="363519"/>
                    <a:pt x="63503" y="363519"/>
                    <a:pt x="63503" y="210145"/>
                  </a:cubicBezTo>
                  <a:cubicBezTo>
                    <a:pt x="63503" y="210145"/>
                    <a:pt x="63503" y="210145"/>
                    <a:pt x="43963" y="210145"/>
                  </a:cubicBezTo>
                  <a:cubicBezTo>
                    <a:pt x="43963" y="210145"/>
                    <a:pt x="43963" y="210145"/>
                    <a:pt x="43963" y="370823"/>
                  </a:cubicBezTo>
                  <a:cubicBezTo>
                    <a:pt x="43963" y="382996"/>
                    <a:pt x="34194" y="392733"/>
                    <a:pt x="21982" y="392733"/>
                  </a:cubicBezTo>
                  <a:cubicBezTo>
                    <a:pt x="9770" y="392733"/>
                    <a:pt x="0" y="382996"/>
                    <a:pt x="0" y="370823"/>
                  </a:cubicBezTo>
                  <a:cubicBezTo>
                    <a:pt x="0" y="370823"/>
                    <a:pt x="0" y="370823"/>
                    <a:pt x="0" y="183366"/>
                  </a:cubicBezTo>
                  <a:cubicBezTo>
                    <a:pt x="0" y="183366"/>
                    <a:pt x="0" y="183366"/>
                    <a:pt x="0" y="176062"/>
                  </a:cubicBezTo>
                  <a:cubicBezTo>
                    <a:pt x="0" y="176062"/>
                    <a:pt x="0" y="176062"/>
                    <a:pt x="0" y="173627"/>
                  </a:cubicBezTo>
                  <a:cubicBezTo>
                    <a:pt x="0" y="159021"/>
                    <a:pt x="19539" y="120069"/>
                    <a:pt x="68388" y="117634"/>
                  </a:cubicBezTo>
                  <a:close/>
                  <a:moveTo>
                    <a:pt x="134144" y="0"/>
                  </a:moveTo>
                  <a:lnTo>
                    <a:pt x="139685" y="2295"/>
                  </a:lnTo>
                  <a:lnTo>
                    <a:pt x="139685" y="105020"/>
                  </a:lnTo>
                  <a:lnTo>
                    <a:pt x="134144" y="107315"/>
                  </a:lnTo>
                  <a:cubicBezTo>
                    <a:pt x="104510" y="107315"/>
                    <a:pt x="80486" y="83292"/>
                    <a:pt x="80486" y="53658"/>
                  </a:cubicBezTo>
                  <a:cubicBezTo>
                    <a:pt x="80486" y="24023"/>
                    <a:pt x="104510" y="0"/>
                    <a:pt x="134144" y="0"/>
                  </a:cubicBezTo>
                  <a:close/>
                </a:path>
              </a:pathLst>
            </a:custGeom>
            <a:solidFill>
              <a:srgbClr val="C00000"/>
            </a:solidFill>
            <a:ln>
              <a:noFill/>
            </a:ln>
            <a:extLst/>
          </p:spPr>
          <p:txBody>
            <a:bodyPr vert="horz" wrap="square" lIns="82296" tIns="41148" rIns="82296" bIns="41148" numCol="1" anchor="t" anchorCtr="0" compatLnSpc="1">
              <a:prstTxWarp prst="textNoShape">
                <a:avLst/>
              </a:prstTxWarp>
              <a:no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8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41" name="任意多边形 40"/>
            <p:cNvSpPr>
              <a:spLocks noChangeArrowheads="1"/>
            </p:cNvSpPr>
            <p:nvPr/>
          </p:nvSpPr>
          <p:spPr bwMode="auto">
            <a:xfrm>
              <a:off x="6491597" y="2038427"/>
              <a:ext cx="197221" cy="503753"/>
            </a:xfrm>
            <a:custGeom>
              <a:avLst/>
              <a:gdLst>
                <a:gd name="connsiteX0" fmla="*/ 105212 w 409575"/>
                <a:gd name="connsiteY0" fmla="*/ 180975 h 1046162"/>
                <a:gd name="connsiteX1" fmla="*/ 311878 w 409575"/>
                <a:gd name="connsiteY1" fmla="*/ 180975 h 1046162"/>
                <a:gd name="connsiteX2" fmla="*/ 409575 w 409575"/>
                <a:gd name="connsiteY2" fmla="*/ 263374 h 1046162"/>
                <a:gd name="connsiteX3" fmla="*/ 409575 w 409575"/>
                <a:gd name="connsiteY3" fmla="*/ 270865 h 1046162"/>
                <a:gd name="connsiteX4" fmla="*/ 409575 w 409575"/>
                <a:gd name="connsiteY4" fmla="*/ 282101 h 1046162"/>
                <a:gd name="connsiteX5" fmla="*/ 409575 w 409575"/>
                <a:gd name="connsiteY5" fmla="*/ 570497 h 1046162"/>
                <a:gd name="connsiteX6" fmla="*/ 375757 w 409575"/>
                <a:gd name="connsiteY6" fmla="*/ 604205 h 1046162"/>
                <a:gd name="connsiteX7" fmla="*/ 338181 w 409575"/>
                <a:gd name="connsiteY7" fmla="*/ 570497 h 1046162"/>
                <a:gd name="connsiteX8" fmla="*/ 338181 w 409575"/>
                <a:gd name="connsiteY8" fmla="*/ 323300 h 1046162"/>
                <a:gd name="connsiteX9" fmla="*/ 311878 w 409575"/>
                <a:gd name="connsiteY9" fmla="*/ 323300 h 1046162"/>
                <a:gd name="connsiteX10" fmla="*/ 311878 w 409575"/>
                <a:gd name="connsiteY10" fmla="*/ 559260 h 1046162"/>
                <a:gd name="connsiteX11" fmla="*/ 311878 w 409575"/>
                <a:gd name="connsiteY11" fmla="*/ 997472 h 1046162"/>
                <a:gd name="connsiteX12" fmla="*/ 263030 w 409575"/>
                <a:gd name="connsiteY12" fmla="*/ 1046162 h 1046162"/>
                <a:gd name="connsiteX13" fmla="*/ 217939 w 409575"/>
                <a:gd name="connsiteY13" fmla="*/ 997472 h 1046162"/>
                <a:gd name="connsiteX14" fmla="*/ 217939 w 409575"/>
                <a:gd name="connsiteY14" fmla="*/ 619187 h 1046162"/>
                <a:gd name="connsiteX15" fmla="*/ 191636 w 409575"/>
                <a:gd name="connsiteY15" fmla="*/ 619187 h 1046162"/>
                <a:gd name="connsiteX16" fmla="*/ 191636 w 409575"/>
                <a:gd name="connsiteY16" fmla="*/ 997472 h 1046162"/>
                <a:gd name="connsiteX17" fmla="*/ 146545 w 409575"/>
                <a:gd name="connsiteY17" fmla="*/ 1046162 h 1046162"/>
                <a:gd name="connsiteX18" fmla="*/ 97697 w 409575"/>
                <a:gd name="connsiteY18" fmla="*/ 997472 h 1046162"/>
                <a:gd name="connsiteX19" fmla="*/ 97697 w 409575"/>
                <a:gd name="connsiteY19" fmla="*/ 570497 h 1046162"/>
                <a:gd name="connsiteX20" fmla="*/ 97697 w 409575"/>
                <a:gd name="connsiteY20" fmla="*/ 559260 h 1046162"/>
                <a:gd name="connsiteX21" fmla="*/ 97697 w 409575"/>
                <a:gd name="connsiteY21" fmla="*/ 323300 h 1046162"/>
                <a:gd name="connsiteX22" fmla="*/ 67636 w 409575"/>
                <a:gd name="connsiteY22" fmla="*/ 323300 h 1046162"/>
                <a:gd name="connsiteX23" fmla="*/ 67636 w 409575"/>
                <a:gd name="connsiteY23" fmla="*/ 570497 h 1046162"/>
                <a:gd name="connsiteX24" fmla="*/ 33818 w 409575"/>
                <a:gd name="connsiteY24" fmla="*/ 604205 h 1046162"/>
                <a:gd name="connsiteX25" fmla="*/ 0 w 409575"/>
                <a:gd name="connsiteY25" fmla="*/ 570497 h 1046162"/>
                <a:gd name="connsiteX26" fmla="*/ 0 w 409575"/>
                <a:gd name="connsiteY26" fmla="*/ 282101 h 1046162"/>
                <a:gd name="connsiteX27" fmla="*/ 0 w 409575"/>
                <a:gd name="connsiteY27" fmla="*/ 270865 h 1046162"/>
                <a:gd name="connsiteX28" fmla="*/ 0 w 409575"/>
                <a:gd name="connsiteY28" fmla="*/ 267119 h 1046162"/>
                <a:gd name="connsiteX29" fmla="*/ 105212 w 409575"/>
                <a:gd name="connsiteY29" fmla="*/ 180975 h 1046162"/>
                <a:gd name="connsiteX30" fmla="*/ 206375 w 409575"/>
                <a:gd name="connsiteY30" fmla="*/ 0 h 1046162"/>
                <a:gd name="connsiteX31" fmla="*/ 288925 w 409575"/>
                <a:gd name="connsiteY31" fmla="*/ 82550 h 1046162"/>
                <a:gd name="connsiteX32" fmla="*/ 206375 w 409575"/>
                <a:gd name="connsiteY32" fmla="*/ 165100 h 1046162"/>
                <a:gd name="connsiteX33" fmla="*/ 123825 w 409575"/>
                <a:gd name="connsiteY33" fmla="*/ 82550 h 1046162"/>
                <a:gd name="connsiteX34" fmla="*/ 206375 w 409575"/>
                <a:gd name="connsiteY34" fmla="*/ 0 h 10461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09575" h="1046162">
                  <a:moveTo>
                    <a:pt x="105212" y="180975"/>
                  </a:moveTo>
                  <a:cubicBezTo>
                    <a:pt x="105212" y="180975"/>
                    <a:pt x="105212" y="180975"/>
                    <a:pt x="311878" y="180975"/>
                  </a:cubicBezTo>
                  <a:cubicBezTo>
                    <a:pt x="375757" y="180975"/>
                    <a:pt x="409575" y="237156"/>
                    <a:pt x="409575" y="263374"/>
                  </a:cubicBezTo>
                  <a:cubicBezTo>
                    <a:pt x="409575" y="263374"/>
                    <a:pt x="409575" y="263374"/>
                    <a:pt x="409575" y="270865"/>
                  </a:cubicBezTo>
                  <a:cubicBezTo>
                    <a:pt x="409575" y="270865"/>
                    <a:pt x="409575" y="270865"/>
                    <a:pt x="409575" y="282101"/>
                  </a:cubicBezTo>
                  <a:cubicBezTo>
                    <a:pt x="409575" y="282101"/>
                    <a:pt x="409575" y="282101"/>
                    <a:pt x="409575" y="570497"/>
                  </a:cubicBezTo>
                  <a:cubicBezTo>
                    <a:pt x="409575" y="589224"/>
                    <a:pt x="394545" y="604205"/>
                    <a:pt x="375757" y="604205"/>
                  </a:cubicBezTo>
                  <a:cubicBezTo>
                    <a:pt x="353212" y="604205"/>
                    <a:pt x="338181" y="589224"/>
                    <a:pt x="338181" y="570497"/>
                  </a:cubicBezTo>
                  <a:cubicBezTo>
                    <a:pt x="338181" y="570497"/>
                    <a:pt x="338181" y="570497"/>
                    <a:pt x="338181" y="323300"/>
                  </a:cubicBezTo>
                  <a:cubicBezTo>
                    <a:pt x="338181" y="323300"/>
                    <a:pt x="338181" y="323300"/>
                    <a:pt x="311878" y="323300"/>
                  </a:cubicBezTo>
                  <a:cubicBezTo>
                    <a:pt x="311878" y="323300"/>
                    <a:pt x="311878" y="323300"/>
                    <a:pt x="311878" y="559260"/>
                  </a:cubicBezTo>
                  <a:cubicBezTo>
                    <a:pt x="311878" y="559260"/>
                    <a:pt x="311878" y="559260"/>
                    <a:pt x="311878" y="997472"/>
                  </a:cubicBezTo>
                  <a:cubicBezTo>
                    <a:pt x="311878" y="1023690"/>
                    <a:pt x="289333" y="1046162"/>
                    <a:pt x="263030" y="1046162"/>
                  </a:cubicBezTo>
                  <a:cubicBezTo>
                    <a:pt x="236727" y="1046162"/>
                    <a:pt x="217939" y="1023690"/>
                    <a:pt x="217939" y="997472"/>
                  </a:cubicBezTo>
                  <a:cubicBezTo>
                    <a:pt x="217939" y="997472"/>
                    <a:pt x="217939" y="997472"/>
                    <a:pt x="217939" y="619187"/>
                  </a:cubicBezTo>
                  <a:cubicBezTo>
                    <a:pt x="217939" y="619187"/>
                    <a:pt x="217939" y="619187"/>
                    <a:pt x="191636" y="619187"/>
                  </a:cubicBezTo>
                  <a:cubicBezTo>
                    <a:pt x="191636" y="619187"/>
                    <a:pt x="191636" y="619187"/>
                    <a:pt x="191636" y="997472"/>
                  </a:cubicBezTo>
                  <a:cubicBezTo>
                    <a:pt x="191636" y="1023690"/>
                    <a:pt x="172848" y="1046162"/>
                    <a:pt x="146545" y="1046162"/>
                  </a:cubicBezTo>
                  <a:cubicBezTo>
                    <a:pt x="120242" y="1046162"/>
                    <a:pt x="97697" y="1023690"/>
                    <a:pt x="97697" y="997472"/>
                  </a:cubicBezTo>
                  <a:cubicBezTo>
                    <a:pt x="97697" y="997472"/>
                    <a:pt x="97697" y="997472"/>
                    <a:pt x="97697" y="570497"/>
                  </a:cubicBezTo>
                  <a:cubicBezTo>
                    <a:pt x="97697" y="566751"/>
                    <a:pt x="97697" y="563006"/>
                    <a:pt x="97697" y="559260"/>
                  </a:cubicBezTo>
                  <a:cubicBezTo>
                    <a:pt x="97697" y="559260"/>
                    <a:pt x="97697" y="559260"/>
                    <a:pt x="97697" y="323300"/>
                  </a:cubicBezTo>
                  <a:cubicBezTo>
                    <a:pt x="97697" y="323300"/>
                    <a:pt x="97697" y="323300"/>
                    <a:pt x="67636" y="323300"/>
                  </a:cubicBezTo>
                  <a:cubicBezTo>
                    <a:pt x="67636" y="323300"/>
                    <a:pt x="67636" y="323300"/>
                    <a:pt x="67636" y="570497"/>
                  </a:cubicBezTo>
                  <a:cubicBezTo>
                    <a:pt x="67636" y="589224"/>
                    <a:pt x="52606" y="604205"/>
                    <a:pt x="33818" y="604205"/>
                  </a:cubicBezTo>
                  <a:cubicBezTo>
                    <a:pt x="15030" y="604205"/>
                    <a:pt x="0" y="589224"/>
                    <a:pt x="0" y="570497"/>
                  </a:cubicBezTo>
                  <a:cubicBezTo>
                    <a:pt x="0" y="570497"/>
                    <a:pt x="0" y="570497"/>
                    <a:pt x="0" y="282101"/>
                  </a:cubicBezTo>
                  <a:cubicBezTo>
                    <a:pt x="0" y="282101"/>
                    <a:pt x="0" y="282101"/>
                    <a:pt x="0" y="270865"/>
                  </a:cubicBezTo>
                  <a:cubicBezTo>
                    <a:pt x="0" y="270865"/>
                    <a:pt x="0" y="270865"/>
                    <a:pt x="0" y="267119"/>
                  </a:cubicBezTo>
                  <a:cubicBezTo>
                    <a:pt x="0" y="244647"/>
                    <a:pt x="30060" y="184721"/>
                    <a:pt x="105212" y="180975"/>
                  </a:cubicBezTo>
                  <a:close/>
                  <a:moveTo>
                    <a:pt x="206375" y="0"/>
                  </a:moveTo>
                  <a:cubicBezTo>
                    <a:pt x="251966" y="0"/>
                    <a:pt x="288925" y="36959"/>
                    <a:pt x="288925" y="82550"/>
                  </a:cubicBezTo>
                  <a:cubicBezTo>
                    <a:pt x="288925" y="128141"/>
                    <a:pt x="251966" y="165100"/>
                    <a:pt x="206375" y="165100"/>
                  </a:cubicBezTo>
                  <a:cubicBezTo>
                    <a:pt x="160784" y="165100"/>
                    <a:pt x="123825" y="128141"/>
                    <a:pt x="123825" y="82550"/>
                  </a:cubicBezTo>
                  <a:cubicBezTo>
                    <a:pt x="123825" y="36959"/>
                    <a:pt x="160784" y="0"/>
                    <a:pt x="206375" y="0"/>
                  </a:cubicBezTo>
                  <a:close/>
                </a:path>
              </a:pathLst>
            </a:custGeom>
            <a:solidFill>
              <a:srgbClr val="C00000"/>
            </a:solidFill>
            <a:ln>
              <a:noFill/>
            </a:ln>
            <a:extLst/>
          </p:spPr>
          <p:txBody>
            <a:bodyPr vert="horz" wrap="square" lIns="82296" tIns="41148" rIns="82296" bIns="41148" numCol="1" anchor="t" anchorCtr="0" compatLnSpc="1">
              <a:prstTxWarp prst="textNoShape">
                <a:avLst/>
              </a:prstTxWarp>
              <a:no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8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42" name="任意多边形 41"/>
            <p:cNvSpPr>
              <a:spLocks/>
            </p:cNvSpPr>
            <p:nvPr/>
          </p:nvSpPr>
          <p:spPr bwMode="auto">
            <a:xfrm>
              <a:off x="6471177" y="2603479"/>
              <a:ext cx="230844" cy="503753"/>
            </a:xfrm>
            <a:custGeom>
              <a:avLst/>
              <a:gdLst>
                <a:gd name="connsiteX0" fmla="*/ 139649 w 479402"/>
                <a:gd name="connsiteY0" fmla="*/ 187325 h 1046162"/>
                <a:gd name="connsiteX1" fmla="*/ 334594 w 479402"/>
                <a:gd name="connsiteY1" fmla="*/ 187325 h 1046162"/>
                <a:gd name="connsiteX2" fmla="*/ 390829 w 479402"/>
                <a:gd name="connsiteY2" fmla="*/ 239830 h 1046162"/>
                <a:gd name="connsiteX3" fmla="*/ 477054 w 479402"/>
                <a:gd name="connsiteY3" fmla="*/ 502357 h 1046162"/>
                <a:gd name="connsiteX4" fmla="*/ 454561 w 479402"/>
                <a:gd name="connsiteY4" fmla="*/ 547362 h 1046162"/>
                <a:gd name="connsiteX5" fmla="*/ 413322 w 479402"/>
                <a:gd name="connsiteY5" fmla="*/ 524859 h 1046162"/>
                <a:gd name="connsiteX6" fmla="*/ 342092 w 479402"/>
                <a:gd name="connsiteY6" fmla="*/ 307337 h 1046162"/>
                <a:gd name="connsiteX7" fmla="*/ 334594 w 479402"/>
                <a:gd name="connsiteY7" fmla="*/ 307337 h 1046162"/>
                <a:gd name="connsiteX8" fmla="*/ 327096 w 479402"/>
                <a:gd name="connsiteY8" fmla="*/ 307337 h 1046162"/>
                <a:gd name="connsiteX9" fmla="*/ 435816 w 479402"/>
                <a:gd name="connsiteY9" fmla="*/ 697377 h 1046162"/>
                <a:gd name="connsiteX10" fmla="*/ 330845 w 479402"/>
                <a:gd name="connsiteY10" fmla="*/ 697377 h 1046162"/>
                <a:gd name="connsiteX11" fmla="*/ 330845 w 479402"/>
                <a:gd name="connsiteY11" fmla="*/ 1004908 h 1046162"/>
                <a:gd name="connsiteX12" fmla="*/ 293356 w 479402"/>
                <a:gd name="connsiteY12" fmla="*/ 1046162 h 1046162"/>
                <a:gd name="connsiteX13" fmla="*/ 252118 w 479402"/>
                <a:gd name="connsiteY13" fmla="*/ 1004908 h 1046162"/>
                <a:gd name="connsiteX14" fmla="*/ 252118 w 479402"/>
                <a:gd name="connsiteY14" fmla="*/ 697377 h 1046162"/>
                <a:gd name="connsiteX15" fmla="*/ 229624 w 479402"/>
                <a:gd name="connsiteY15" fmla="*/ 697377 h 1046162"/>
                <a:gd name="connsiteX16" fmla="*/ 229624 w 479402"/>
                <a:gd name="connsiteY16" fmla="*/ 1004908 h 1046162"/>
                <a:gd name="connsiteX17" fmla="*/ 188385 w 479402"/>
                <a:gd name="connsiteY17" fmla="*/ 1046162 h 1046162"/>
                <a:gd name="connsiteX18" fmla="*/ 150896 w 479402"/>
                <a:gd name="connsiteY18" fmla="*/ 1004908 h 1046162"/>
                <a:gd name="connsiteX19" fmla="*/ 150896 w 479402"/>
                <a:gd name="connsiteY19" fmla="*/ 697377 h 1046162"/>
                <a:gd name="connsiteX20" fmla="*/ 45926 w 479402"/>
                <a:gd name="connsiteY20" fmla="*/ 697377 h 1046162"/>
                <a:gd name="connsiteX21" fmla="*/ 147147 w 479402"/>
                <a:gd name="connsiteY21" fmla="*/ 307337 h 1046162"/>
                <a:gd name="connsiteX22" fmla="*/ 139649 w 479402"/>
                <a:gd name="connsiteY22" fmla="*/ 307337 h 1046162"/>
                <a:gd name="connsiteX23" fmla="*/ 135900 w 479402"/>
                <a:gd name="connsiteY23" fmla="*/ 307337 h 1046162"/>
                <a:gd name="connsiteX24" fmla="*/ 68419 w 479402"/>
                <a:gd name="connsiteY24" fmla="*/ 524859 h 1046162"/>
                <a:gd name="connsiteX25" fmla="*/ 23432 w 479402"/>
                <a:gd name="connsiteY25" fmla="*/ 547362 h 1046162"/>
                <a:gd name="connsiteX26" fmla="*/ 938 w 479402"/>
                <a:gd name="connsiteY26" fmla="*/ 506107 h 1046162"/>
                <a:gd name="connsiteX27" fmla="*/ 87164 w 479402"/>
                <a:gd name="connsiteY27" fmla="*/ 232330 h 1046162"/>
                <a:gd name="connsiteX28" fmla="*/ 87164 w 479402"/>
                <a:gd name="connsiteY28" fmla="*/ 224829 h 1046162"/>
                <a:gd name="connsiteX29" fmla="*/ 94662 w 479402"/>
                <a:gd name="connsiteY29" fmla="*/ 213578 h 1046162"/>
                <a:gd name="connsiteX30" fmla="*/ 139649 w 479402"/>
                <a:gd name="connsiteY30" fmla="*/ 187325 h 1046162"/>
                <a:gd name="connsiteX31" fmla="*/ 234521 w 479402"/>
                <a:gd name="connsiteY31" fmla="*/ 0 h 1046162"/>
                <a:gd name="connsiteX32" fmla="*/ 311515 w 479402"/>
                <a:gd name="connsiteY32" fmla="*/ 78581 h 1046162"/>
                <a:gd name="connsiteX33" fmla="*/ 234521 w 479402"/>
                <a:gd name="connsiteY33" fmla="*/ 157162 h 1046162"/>
                <a:gd name="connsiteX34" fmla="*/ 157527 w 479402"/>
                <a:gd name="connsiteY34" fmla="*/ 78581 h 1046162"/>
                <a:gd name="connsiteX35" fmla="*/ 234521 w 479402"/>
                <a:gd name="connsiteY35" fmla="*/ 0 h 10461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479402" h="1046162">
                  <a:moveTo>
                    <a:pt x="139649" y="187325"/>
                  </a:moveTo>
                  <a:cubicBezTo>
                    <a:pt x="139649" y="187325"/>
                    <a:pt x="139649" y="187325"/>
                    <a:pt x="334594" y="187325"/>
                  </a:cubicBezTo>
                  <a:cubicBezTo>
                    <a:pt x="364586" y="187325"/>
                    <a:pt x="387080" y="209827"/>
                    <a:pt x="390829" y="239830"/>
                  </a:cubicBezTo>
                  <a:cubicBezTo>
                    <a:pt x="390829" y="239830"/>
                    <a:pt x="390829" y="239830"/>
                    <a:pt x="477054" y="502357"/>
                  </a:cubicBezTo>
                  <a:cubicBezTo>
                    <a:pt x="484552" y="521109"/>
                    <a:pt x="473305" y="543611"/>
                    <a:pt x="454561" y="547362"/>
                  </a:cubicBezTo>
                  <a:cubicBezTo>
                    <a:pt x="439565" y="554862"/>
                    <a:pt x="417071" y="543611"/>
                    <a:pt x="413322" y="524859"/>
                  </a:cubicBezTo>
                  <a:cubicBezTo>
                    <a:pt x="413322" y="524859"/>
                    <a:pt x="413322" y="524859"/>
                    <a:pt x="342092" y="307337"/>
                  </a:cubicBezTo>
                  <a:cubicBezTo>
                    <a:pt x="338343" y="307337"/>
                    <a:pt x="334594" y="307337"/>
                    <a:pt x="334594" y="307337"/>
                  </a:cubicBezTo>
                  <a:cubicBezTo>
                    <a:pt x="334594" y="307337"/>
                    <a:pt x="334594" y="307337"/>
                    <a:pt x="327096" y="307337"/>
                  </a:cubicBezTo>
                  <a:cubicBezTo>
                    <a:pt x="327096" y="307337"/>
                    <a:pt x="327096" y="307337"/>
                    <a:pt x="435816" y="697377"/>
                  </a:cubicBezTo>
                  <a:cubicBezTo>
                    <a:pt x="435816" y="697377"/>
                    <a:pt x="435816" y="697377"/>
                    <a:pt x="330845" y="697377"/>
                  </a:cubicBezTo>
                  <a:cubicBezTo>
                    <a:pt x="330845" y="697377"/>
                    <a:pt x="330845" y="697377"/>
                    <a:pt x="330845" y="1004908"/>
                  </a:cubicBezTo>
                  <a:cubicBezTo>
                    <a:pt x="330845" y="1027410"/>
                    <a:pt x="312101" y="1046162"/>
                    <a:pt x="293356" y="1046162"/>
                  </a:cubicBezTo>
                  <a:cubicBezTo>
                    <a:pt x="270862" y="1046162"/>
                    <a:pt x="252118" y="1027410"/>
                    <a:pt x="252118" y="1004908"/>
                  </a:cubicBezTo>
                  <a:cubicBezTo>
                    <a:pt x="252118" y="1004908"/>
                    <a:pt x="252118" y="1004908"/>
                    <a:pt x="252118" y="697377"/>
                  </a:cubicBezTo>
                  <a:cubicBezTo>
                    <a:pt x="252118" y="697377"/>
                    <a:pt x="252118" y="697377"/>
                    <a:pt x="229624" y="697377"/>
                  </a:cubicBezTo>
                  <a:cubicBezTo>
                    <a:pt x="229624" y="697377"/>
                    <a:pt x="229624" y="697377"/>
                    <a:pt x="229624" y="1004908"/>
                  </a:cubicBezTo>
                  <a:cubicBezTo>
                    <a:pt x="229624" y="1027410"/>
                    <a:pt x="210879" y="1046162"/>
                    <a:pt x="188385" y="1046162"/>
                  </a:cubicBezTo>
                  <a:cubicBezTo>
                    <a:pt x="165892" y="1046162"/>
                    <a:pt x="150896" y="1027410"/>
                    <a:pt x="150896" y="1004908"/>
                  </a:cubicBezTo>
                  <a:cubicBezTo>
                    <a:pt x="150896" y="1004908"/>
                    <a:pt x="150896" y="1004908"/>
                    <a:pt x="150896" y="697377"/>
                  </a:cubicBezTo>
                  <a:cubicBezTo>
                    <a:pt x="150896" y="697377"/>
                    <a:pt x="150896" y="697377"/>
                    <a:pt x="45926" y="697377"/>
                  </a:cubicBezTo>
                  <a:cubicBezTo>
                    <a:pt x="45926" y="697377"/>
                    <a:pt x="45926" y="697377"/>
                    <a:pt x="147147" y="307337"/>
                  </a:cubicBezTo>
                  <a:cubicBezTo>
                    <a:pt x="147147" y="307337"/>
                    <a:pt x="147147" y="307337"/>
                    <a:pt x="139649" y="307337"/>
                  </a:cubicBezTo>
                  <a:cubicBezTo>
                    <a:pt x="139649" y="307337"/>
                    <a:pt x="135900" y="307337"/>
                    <a:pt x="135900" y="307337"/>
                  </a:cubicBezTo>
                  <a:cubicBezTo>
                    <a:pt x="135900" y="307337"/>
                    <a:pt x="135900" y="307337"/>
                    <a:pt x="68419" y="524859"/>
                  </a:cubicBezTo>
                  <a:cubicBezTo>
                    <a:pt x="60921" y="543611"/>
                    <a:pt x="42177" y="554862"/>
                    <a:pt x="23432" y="547362"/>
                  </a:cubicBezTo>
                  <a:cubicBezTo>
                    <a:pt x="4687" y="543611"/>
                    <a:pt x="-2811" y="524859"/>
                    <a:pt x="938" y="506107"/>
                  </a:cubicBezTo>
                  <a:cubicBezTo>
                    <a:pt x="938" y="506107"/>
                    <a:pt x="938" y="506107"/>
                    <a:pt x="87164" y="232330"/>
                  </a:cubicBezTo>
                  <a:cubicBezTo>
                    <a:pt x="87164" y="228579"/>
                    <a:pt x="87164" y="228579"/>
                    <a:pt x="87164" y="224829"/>
                  </a:cubicBezTo>
                  <a:cubicBezTo>
                    <a:pt x="90913" y="221079"/>
                    <a:pt x="90913" y="217328"/>
                    <a:pt x="94662" y="213578"/>
                  </a:cubicBezTo>
                  <a:cubicBezTo>
                    <a:pt x="102160" y="198576"/>
                    <a:pt x="120904" y="187325"/>
                    <a:pt x="139649" y="187325"/>
                  </a:cubicBezTo>
                  <a:close/>
                  <a:moveTo>
                    <a:pt x="234521" y="0"/>
                  </a:moveTo>
                  <a:cubicBezTo>
                    <a:pt x="277044" y="0"/>
                    <a:pt x="311515" y="35182"/>
                    <a:pt x="311515" y="78581"/>
                  </a:cubicBezTo>
                  <a:cubicBezTo>
                    <a:pt x="311515" y="121980"/>
                    <a:pt x="277044" y="157162"/>
                    <a:pt x="234521" y="157162"/>
                  </a:cubicBezTo>
                  <a:cubicBezTo>
                    <a:pt x="191998" y="157162"/>
                    <a:pt x="157527" y="121980"/>
                    <a:pt x="157527" y="78581"/>
                  </a:cubicBezTo>
                  <a:cubicBezTo>
                    <a:pt x="157527" y="35182"/>
                    <a:pt x="191998" y="0"/>
                    <a:pt x="234521" y="0"/>
                  </a:cubicBezTo>
                  <a:close/>
                </a:path>
              </a:pathLst>
            </a:custGeom>
            <a:solidFill>
              <a:srgbClr val="FF0000"/>
            </a:solidFill>
            <a:ln>
              <a:noFill/>
            </a:ln>
            <a:extLst/>
          </p:spPr>
          <p:txBody>
            <a:bodyPr vert="horz" wrap="square" lIns="82296" tIns="41148" rIns="82296" bIns="41148" numCol="1" anchor="t" anchorCtr="0" compatLnSpc="1">
              <a:prstTxWarp prst="textNoShape">
                <a:avLst/>
              </a:prstTxWarp>
              <a:no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8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43" name="任意多边形 42"/>
            <p:cNvSpPr>
              <a:spLocks noChangeArrowheads="1"/>
            </p:cNvSpPr>
            <p:nvPr/>
          </p:nvSpPr>
          <p:spPr bwMode="auto">
            <a:xfrm>
              <a:off x="7162613" y="2038427"/>
              <a:ext cx="197221" cy="503753"/>
            </a:xfrm>
            <a:custGeom>
              <a:avLst/>
              <a:gdLst>
                <a:gd name="connsiteX0" fmla="*/ 105212 w 409575"/>
                <a:gd name="connsiteY0" fmla="*/ 180975 h 1046162"/>
                <a:gd name="connsiteX1" fmla="*/ 311878 w 409575"/>
                <a:gd name="connsiteY1" fmla="*/ 180975 h 1046162"/>
                <a:gd name="connsiteX2" fmla="*/ 409575 w 409575"/>
                <a:gd name="connsiteY2" fmla="*/ 263374 h 1046162"/>
                <a:gd name="connsiteX3" fmla="*/ 409575 w 409575"/>
                <a:gd name="connsiteY3" fmla="*/ 270865 h 1046162"/>
                <a:gd name="connsiteX4" fmla="*/ 409575 w 409575"/>
                <a:gd name="connsiteY4" fmla="*/ 282101 h 1046162"/>
                <a:gd name="connsiteX5" fmla="*/ 409575 w 409575"/>
                <a:gd name="connsiteY5" fmla="*/ 570497 h 1046162"/>
                <a:gd name="connsiteX6" fmla="*/ 375757 w 409575"/>
                <a:gd name="connsiteY6" fmla="*/ 604205 h 1046162"/>
                <a:gd name="connsiteX7" fmla="*/ 338181 w 409575"/>
                <a:gd name="connsiteY7" fmla="*/ 570497 h 1046162"/>
                <a:gd name="connsiteX8" fmla="*/ 338181 w 409575"/>
                <a:gd name="connsiteY8" fmla="*/ 323300 h 1046162"/>
                <a:gd name="connsiteX9" fmla="*/ 311878 w 409575"/>
                <a:gd name="connsiteY9" fmla="*/ 323300 h 1046162"/>
                <a:gd name="connsiteX10" fmla="*/ 311878 w 409575"/>
                <a:gd name="connsiteY10" fmla="*/ 559260 h 1046162"/>
                <a:gd name="connsiteX11" fmla="*/ 311878 w 409575"/>
                <a:gd name="connsiteY11" fmla="*/ 997472 h 1046162"/>
                <a:gd name="connsiteX12" fmla="*/ 263030 w 409575"/>
                <a:gd name="connsiteY12" fmla="*/ 1046162 h 1046162"/>
                <a:gd name="connsiteX13" fmla="*/ 217939 w 409575"/>
                <a:gd name="connsiteY13" fmla="*/ 997472 h 1046162"/>
                <a:gd name="connsiteX14" fmla="*/ 217939 w 409575"/>
                <a:gd name="connsiteY14" fmla="*/ 619187 h 1046162"/>
                <a:gd name="connsiteX15" fmla="*/ 191636 w 409575"/>
                <a:gd name="connsiteY15" fmla="*/ 619187 h 1046162"/>
                <a:gd name="connsiteX16" fmla="*/ 191636 w 409575"/>
                <a:gd name="connsiteY16" fmla="*/ 997472 h 1046162"/>
                <a:gd name="connsiteX17" fmla="*/ 146545 w 409575"/>
                <a:gd name="connsiteY17" fmla="*/ 1046162 h 1046162"/>
                <a:gd name="connsiteX18" fmla="*/ 97697 w 409575"/>
                <a:gd name="connsiteY18" fmla="*/ 997472 h 1046162"/>
                <a:gd name="connsiteX19" fmla="*/ 97697 w 409575"/>
                <a:gd name="connsiteY19" fmla="*/ 570497 h 1046162"/>
                <a:gd name="connsiteX20" fmla="*/ 97697 w 409575"/>
                <a:gd name="connsiteY20" fmla="*/ 559260 h 1046162"/>
                <a:gd name="connsiteX21" fmla="*/ 97697 w 409575"/>
                <a:gd name="connsiteY21" fmla="*/ 323300 h 1046162"/>
                <a:gd name="connsiteX22" fmla="*/ 67636 w 409575"/>
                <a:gd name="connsiteY22" fmla="*/ 323300 h 1046162"/>
                <a:gd name="connsiteX23" fmla="*/ 67636 w 409575"/>
                <a:gd name="connsiteY23" fmla="*/ 570497 h 1046162"/>
                <a:gd name="connsiteX24" fmla="*/ 33818 w 409575"/>
                <a:gd name="connsiteY24" fmla="*/ 604205 h 1046162"/>
                <a:gd name="connsiteX25" fmla="*/ 0 w 409575"/>
                <a:gd name="connsiteY25" fmla="*/ 570497 h 1046162"/>
                <a:gd name="connsiteX26" fmla="*/ 0 w 409575"/>
                <a:gd name="connsiteY26" fmla="*/ 282101 h 1046162"/>
                <a:gd name="connsiteX27" fmla="*/ 0 w 409575"/>
                <a:gd name="connsiteY27" fmla="*/ 270865 h 1046162"/>
                <a:gd name="connsiteX28" fmla="*/ 0 w 409575"/>
                <a:gd name="connsiteY28" fmla="*/ 267119 h 1046162"/>
                <a:gd name="connsiteX29" fmla="*/ 105212 w 409575"/>
                <a:gd name="connsiteY29" fmla="*/ 180975 h 1046162"/>
                <a:gd name="connsiteX30" fmla="*/ 206375 w 409575"/>
                <a:gd name="connsiteY30" fmla="*/ 0 h 1046162"/>
                <a:gd name="connsiteX31" fmla="*/ 288925 w 409575"/>
                <a:gd name="connsiteY31" fmla="*/ 82550 h 1046162"/>
                <a:gd name="connsiteX32" fmla="*/ 206375 w 409575"/>
                <a:gd name="connsiteY32" fmla="*/ 165100 h 1046162"/>
                <a:gd name="connsiteX33" fmla="*/ 123825 w 409575"/>
                <a:gd name="connsiteY33" fmla="*/ 82550 h 1046162"/>
                <a:gd name="connsiteX34" fmla="*/ 206375 w 409575"/>
                <a:gd name="connsiteY34" fmla="*/ 0 h 10461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09575" h="1046162">
                  <a:moveTo>
                    <a:pt x="105212" y="180975"/>
                  </a:moveTo>
                  <a:cubicBezTo>
                    <a:pt x="105212" y="180975"/>
                    <a:pt x="105212" y="180975"/>
                    <a:pt x="311878" y="180975"/>
                  </a:cubicBezTo>
                  <a:cubicBezTo>
                    <a:pt x="375757" y="180975"/>
                    <a:pt x="409575" y="237156"/>
                    <a:pt x="409575" y="263374"/>
                  </a:cubicBezTo>
                  <a:cubicBezTo>
                    <a:pt x="409575" y="263374"/>
                    <a:pt x="409575" y="263374"/>
                    <a:pt x="409575" y="270865"/>
                  </a:cubicBezTo>
                  <a:cubicBezTo>
                    <a:pt x="409575" y="270865"/>
                    <a:pt x="409575" y="270865"/>
                    <a:pt x="409575" y="282101"/>
                  </a:cubicBezTo>
                  <a:cubicBezTo>
                    <a:pt x="409575" y="282101"/>
                    <a:pt x="409575" y="282101"/>
                    <a:pt x="409575" y="570497"/>
                  </a:cubicBezTo>
                  <a:cubicBezTo>
                    <a:pt x="409575" y="589224"/>
                    <a:pt x="394545" y="604205"/>
                    <a:pt x="375757" y="604205"/>
                  </a:cubicBezTo>
                  <a:cubicBezTo>
                    <a:pt x="353212" y="604205"/>
                    <a:pt x="338181" y="589224"/>
                    <a:pt x="338181" y="570497"/>
                  </a:cubicBezTo>
                  <a:cubicBezTo>
                    <a:pt x="338181" y="570497"/>
                    <a:pt x="338181" y="570497"/>
                    <a:pt x="338181" y="323300"/>
                  </a:cubicBezTo>
                  <a:cubicBezTo>
                    <a:pt x="338181" y="323300"/>
                    <a:pt x="338181" y="323300"/>
                    <a:pt x="311878" y="323300"/>
                  </a:cubicBezTo>
                  <a:cubicBezTo>
                    <a:pt x="311878" y="323300"/>
                    <a:pt x="311878" y="323300"/>
                    <a:pt x="311878" y="559260"/>
                  </a:cubicBezTo>
                  <a:cubicBezTo>
                    <a:pt x="311878" y="559260"/>
                    <a:pt x="311878" y="559260"/>
                    <a:pt x="311878" y="997472"/>
                  </a:cubicBezTo>
                  <a:cubicBezTo>
                    <a:pt x="311878" y="1023690"/>
                    <a:pt x="289333" y="1046162"/>
                    <a:pt x="263030" y="1046162"/>
                  </a:cubicBezTo>
                  <a:cubicBezTo>
                    <a:pt x="236727" y="1046162"/>
                    <a:pt x="217939" y="1023690"/>
                    <a:pt x="217939" y="997472"/>
                  </a:cubicBezTo>
                  <a:cubicBezTo>
                    <a:pt x="217939" y="997472"/>
                    <a:pt x="217939" y="997472"/>
                    <a:pt x="217939" y="619187"/>
                  </a:cubicBezTo>
                  <a:cubicBezTo>
                    <a:pt x="217939" y="619187"/>
                    <a:pt x="217939" y="619187"/>
                    <a:pt x="191636" y="619187"/>
                  </a:cubicBezTo>
                  <a:cubicBezTo>
                    <a:pt x="191636" y="619187"/>
                    <a:pt x="191636" y="619187"/>
                    <a:pt x="191636" y="997472"/>
                  </a:cubicBezTo>
                  <a:cubicBezTo>
                    <a:pt x="191636" y="1023690"/>
                    <a:pt x="172848" y="1046162"/>
                    <a:pt x="146545" y="1046162"/>
                  </a:cubicBezTo>
                  <a:cubicBezTo>
                    <a:pt x="120242" y="1046162"/>
                    <a:pt x="97697" y="1023690"/>
                    <a:pt x="97697" y="997472"/>
                  </a:cubicBezTo>
                  <a:cubicBezTo>
                    <a:pt x="97697" y="997472"/>
                    <a:pt x="97697" y="997472"/>
                    <a:pt x="97697" y="570497"/>
                  </a:cubicBezTo>
                  <a:cubicBezTo>
                    <a:pt x="97697" y="566751"/>
                    <a:pt x="97697" y="563006"/>
                    <a:pt x="97697" y="559260"/>
                  </a:cubicBezTo>
                  <a:cubicBezTo>
                    <a:pt x="97697" y="559260"/>
                    <a:pt x="97697" y="559260"/>
                    <a:pt x="97697" y="323300"/>
                  </a:cubicBezTo>
                  <a:cubicBezTo>
                    <a:pt x="97697" y="323300"/>
                    <a:pt x="97697" y="323300"/>
                    <a:pt x="67636" y="323300"/>
                  </a:cubicBezTo>
                  <a:cubicBezTo>
                    <a:pt x="67636" y="323300"/>
                    <a:pt x="67636" y="323300"/>
                    <a:pt x="67636" y="570497"/>
                  </a:cubicBezTo>
                  <a:cubicBezTo>
                    <a:pt x="67636" y="589224"/>
                    <a:pt x="52606" y="604205"/>
                    <a:pt x="33818" y="604205"/>
                  </a:cubicBezTo>
                  <a:cubicBezTo>
                    <a:pt x="15030" y="604205"/>
                    <a:pt x="0" y="589224"/>
                    <a:pt x="0" y="570497"/>
                  </a:cubicBezTo>
                  <a:cubicBezTo>
                    <a:pt x="0" y="570497"/>
                    <a:pt x="0" y="570497"/>
                    <a:pt x="0" y="282101"/>
                  </a:cubicBezTo>
                  <a:cubicBezTo>
                    <a:pt x="0" y="282101"/>
                    <a:pt x="0" y="282101"/>
                    <a:pt x="0" y="270865"/>
                  </a:cubicBezTo>
                  <a:cubicBezTo>
                    <a:pt x="0" y="270865"/>
                    <a:pt x="0" y="270865"/>
                    <a:pt x="0" y="267119"/>
                  </a:cubicBezTo>
                  <a:cubicBezTo>
                    <a:pt x="0" y="244647"/>
                    <a:pt x="30060" y="184721"/>
                    <a:pt x="105212" y="180975"/>
                  </a:cubicBezTo>
                  <a:close/>
                  <a:moveTo>
                    <a:pt x="206375" y="0"/>
                  </a:moveTo>
                  <a:cubicBezTo>
                    <a:pt x="251966" y="0"/>
                    <a:pt x="288925" y="36959"/>
                    <a:pt x="288925" y="82550"/>
                  </a:cubicBezTo>
                  <a:cubicBezTo>
                    <a:pt x="288925" y="128141"/>
                    <a:pt x="251966" y="165100"/>
                    <a:pt x="206375" y="165100"/>
                  </a:cubicBezTo>
                  <a:cubicBezTo>
                    <a:pt x="160784" y="165100"/>
                    <a:pt x="123825" y="128141"/>
                    <a:pt x="123825" y="82550"/>
                  </a:cubicBezTo>
                  <a:cubicBezTo>
                    <a:pt x="123825" y="36959"/>
                    <a:pt x="160784" y="0"/>
                    <a:pt x="206375" y="0"/>
                  </a:cubicBezTo>
                  <a:close/>
                </a:path>
              </a:pathLst>
            </a:custGeom>
            <a:solidFill>
              <a:srgbClr val="C00000"/>
            </a:solidFill>
            <a:ln>
              <a:noFill/>
            </a:ln>
            <a:extLst/>
          </p:spPr>
          <p:txBody>
            <a:bodyPr vert="horz" wrap="square" lIns="82296" tIns="41148" rIns="82296" bIns="41148" numCol="1" anchor="t" anchorCtr="0" compatLnSpc="1">
              <a:prstTxWarp prst="textNoShape">
                <a:avLst/>
              </a:prstTxWarp>
              <a:no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8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44" name="任意多边形 43"/>
            <p:cNvSpPr>
              <a:spLocks noChangeArrowheads="1"/>
            </p:cNvSpPr>
            <p:nvPr/>
          </p:nvSpPr>
          <p:spPr bwMode="auto">
            <a:xfrm>
              <a:off x="6715269" y="2038427"/>
              <a:ext cx="197221" cy="503753"/>
            </a:xfrm>
            <a:custGeom>
              <a:avLst/>
              <a:gdLst>
                <a:gd name="connsiteX0" fmla="*/ 105212 w 409575"/>
                <a:gd name="connsiteY0" fmla="*/ 180975 h 1046162"/>
                <a:gd name="connsiteX1" fmla="*/ 311878 w 409575"/>
                <a:gd name="connsiteY1" fmla="*/ 180975 h 1046162"/>
                <a:gd name="connsiteX2" fmla="*/ 409575 w 409575"/>
                <a:gd name="connsiteY2" fmla="*/ 263374 h 1046162"/>
                <a:gd name="connsiteX3" fmla="*/ 409575 w 409575"/>
                <a:gd name="connsiteY3" fmla="*/ 270865 h 1046162"/>
                <a:gd name="connsiteX4" fmla="*/ 409575 w 409575"/>
                <a:gd name="connsiteY4" fmla="*/ 282101 h 1046162"/>
                <a:gd name="connsiteX5" fmla="*/ 409575 w 409575"/>
                <a:gd name="connsiteY5" fmla="*/ 570497 h 1046162"/>
                <a:gd name="connsiteX6" fmla="*/ 375757 w 409575"/>
                <a:gd name="connsiteY6" fmla="*/ 604205 h 1046162"/>
                <a:gd name="connsiteX7" fmla="*/ 338181 w 409575"/>
                <a:gd name="connsiteY7" fmla="*/ 570497 h 1046162"/>
                <a:gd name="connsiteX8" fmla="*/ 338181 w 409575"/>
                <a:gd name="connsiteY8" fmla="*/ 323300 h 1046162"/>
                <a:gd name="connsiteX9" fmla="*/ 311878 w 409575"/>
                <a:gd name="connsiteY9" fmla="*/ 323300 h 1046162"/>
                <a:gd name="connsiteX10" fmla="*/ 311878 w 409575"/>
                <a:gd name="connsiteY10" fmla="*/ 559260 h 1046162"/>
                <a:gd name="connsiteX11" fmla="*/ 311878 w 409575"/>
                <a:gd name="connsiteY11" fmla="*/ 997472 h 1046162"/>
                <a:gd name="connsiteX12" fmla="*/ 263030 w 409575"/>
                <a:gd name="connsiteY12" fmla="*/ 1046162 h 1046162"/>
                <a:gd name="connsiteX13" fmla="*/ 217939 w 409575"/>
                <a:gd name="connsiteY13" fmla="*/ 997472 h 1046162"/>
                <a:gd name="connsiteX14" fmla="*/ 217939 w 409575"/>
                <a:gd name="connsiteY14" fmla="*/ 619187 h 1046162"/>
                <a:gd name="connsiteX15" fmla="*/ 191636 w 409575"/>
                <a:gd name="connsiteY15" fmla="*/ 619187 h 1046162"/>
                <a:gd name="connsiteX16" fmla="*/ 191636 w 409575"/>
                <a:gd name="connsiteY16" fmla="*/ 997472 h 1046162"/>
                <a:gd name="connsiteX17" fmla="*/ 146545 w 409575"/>
                <a:gd name="connsiteY17" fmla="*/ 1046162 h 1046162"/>
                <a:gd name="connsiteX18" fmla="*/ 97697 w 409575"/>
                <a:gd name="connsiteY18" fmla="*/ 997472 h 1046162"/>
                <a:gd name="connsiteX19" fmla="*/ 97697 w 409575"/>
                <a:gd name="connsiteY19" fmla="*/ 570497 h 1046162"/>
                <a:gd name="connsiteX20" fmla="*/ 97697 w 409575"/>
                <a:gd name="connsiteY20" fmla="*/ 559260 h 1046162"/>
                <a:gd name="connsiteX21" fmla="*/ 97697 w 409575"/>
                <a:gd name="connsiteY21" fmla="*/ 323300 h 1046162"/>
                <a:gd name="connsiteX22" fmla="*/ 67636 w 409575"/>
                <a:gd name="connsiteY22" fmla="*/ 323300 h 1046162"/>
                <a:gd name="connsiteX23" fmla="*/ 67636 w 409575"/>
                <a:gd name="connsiteY23" fmla="*/ 570497 h 1046162"/>
                <a:gd name="connsiteX24" fmla="*/ 33818 w 409575"/>
                <a:gd name="connsiteY24" fmla="*/ 604205 h 1046162"/>
                <a:gd name="connsiteX25" fmla="*/ 0 w 409575"/>
                <a:gd name="connsiteY25" fmla="*/ 570497 h 1046162"/>
                <a:gd name="connsiteX26" fmla="*/ 0 w 409575"/>
                <a:gd name="connsiteY26" fmla="*/ 282101 h 1046162"/>
                <a:gd name="connsiteX27" fmla="*/ 0 w 409575"/>
                <a:gd name="connsiteY27" fmla="*/ 270865 h 1046162"/>
                <a:gd name="connsiteX28" fmla="*/ 0 w 409575"/>
                <a:gd name="connsiteY28" fmla="*/ 267119 h 1046162"/>
                <a:gd name="connsiteX29" fmla="*/ 105212 w 409575"/>
                <a:gd name="connsiteY29" fmla="*/ 180975 h 1046162"/>
                <a:gd name="connsiteX30" fmla="*/ 206375 w 409575"/>
                <a:gd name="connsiteY30" fmla="*/ 0 h 1046162"/>
                <a:gd name="connsiteX31" fmla="*/ 288925 w 409575"/>
                <a:gd name="connsiteY31" fmla="*/ 82550 h 1046162"/>
                <a:gd name="connsiteX32" fmla="*/ 206375 w 409575"/>
                <a:gd name="connsiteY32" fmla="*/ 165100 h 1046162"/>
                <a:gd name="connsiteX33" fmla="*/ 123825 w 409575"/>
                <a:gd name="connsiteY33" fmla="*/ 82550 h 1046162"/>
                <a:gd name="connsiteX34" fmla="*/ 206375 w 409575"/>
                <a:gd name="connsiteY34" fmla="*/ 0 h 10461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09575" h="1046162">
                  <a:moveTo>
                    <a:pt x="105212" y="180975"/>
                  </a:moveTo>
                  <a:cubicBezTo>
                    <a:pt x="105212" y="180975"/>
                    <a:pt x="105212" y="180975"/>
                    <a:pt x="311878" y="180975"/>
                  </a:cubicBezTo>
                  <a:cubicBezTo>
                    <a:pt x="375757" y="180975"/>
                    <a:pt x="409575" y="237156"/>
                    <a:pt x="409575" y="263374"/>
                  </a:cubicBezTo>
                  <a:cubicBezTo>
                    <a:pt x="409575" y="263374"/>
                    <a:pt x="409575" y="263374"/>
                    <a:pt x="409575" y="270865"/>
                  </a:cubicBezTo>
                  <a:cubicBezTo>
                    <a:pt x="409575" y="270865"/>
                    <a:pt x="409575" y="270865"/>
                    <a:pt x="409575" y="282101"/>
                  </a:cubicBezTo>
                  <a:cubicBezTo>
                    <a:pt x="409575" y="282101"/>
                    <a:pt x="409575" y="282101"/>
                    <a:pt x="409575" y="570497"/>
                  </a:cubicBezTo>
                  <a:cubicBezTo>
                    <a:pt x="409575" y="589224"/>
                    <a:pt x="394545" y="604205"/>
                    <a:pt x="375757" y="604205"/>
                  </a:cubicBezTo>
                  <a:cubicBezTo>
                    <a:pt x="353212" y="604205"/>
                    <a:pt x="338181" y="589224"/>
                    <a:pt x="338181" y="570497"/>
                  </a:cubicBezTo>
                  <a:cubicBezTo>
                    <a:pt x="338181" y="570497"/>
                    <a:pt x="338181" y="570497"/>
                    <a:pt x="338181" y="323300"/>
                  </a:cubicBezTo>
                  <a:cubicBezTo>
                    <a:pt x="338181" y="323300"/>
                    <a:pt x="338181" y="323300"/>
                    <a:pt x="311878" y="323300"/>
                  </a:cubicBezTo>
                  <a:cubicBezTo>
                    <a:pt x="311878" y="323300"/>
                    <a:pt x="311878" y="323300"/>
                    <a:pt x="311878" y="559260"/>
                  </a:cubicBezTo>
                  <a:cubicBezTo>
                    <a:pt x="311878" y="559260"/>
                    <a:pt x="311878" y="559260"/>
                    <a:pt x="311878" y="997472"/>
                  </a:cubicBezTo>
                  <a:cubicBezTo>
                    <a:pt x="311878" y="1023690"/>
                    <a:pt x="289333" y="1046162"/>
                    <a:pt x="263030" y="1046162"/>
                  </a:cubicBezTo>
                  <a:cubicBezTo>
                    <a:pt x="236727" y="1046162"/>
                    <a:pt x="217939" y="1023690"/>
                    <a:pt x="217939" y="997472"/>
                  </a:cubicBezTo>
                  <a:cubicBezTo>
                    <a:pt x="217939" y="997472"/>
                    <a:pt x="217939" y="997472"/>
                    <a:pt x="217939" y="619187"/>
                  </a:cubicBezTo>
                  <a:cubicBezTo>
                    <a:pt x="217939" y="619187"/>
                    <a:pt x="217939" y="619187"/>
                    <a:pt x="191636" y="619187"/>
                  </a:cubicBezTo>
                  <a:cubicBezTo>
                    <a:pt x="191636" y="619187"/>
                    <a:pt x="191636" y="619187"/>
                    <a:pt x="191636" y="997472"/>
                  </a:cubicBezTo>
                  <a:cubicBezTo>
                    <a:pt x="191636" y="1023690"/>
                    <a:pt x="172848" y="1046162"/>
                    <a:pt x="146545" y="1046162"/>
                  </a:cubicBezTo>
                  <a:cubicBezTo>
                    <a:pt x="120242" y="1046162"/>
                    <a:pt x="97697" y="1023690"/>
                    <a:pt x="97697" y="997472"/>
                  </a:cubicBezTo>
                  <a:cubicBezTo>
                    <a:pt x="97697" y="997472"/>
                    <a:pt x="97697" y="997472"/>
                    <a:pt x="97697" y="570497"/>
                  </a:cubicBezTo>
                  <a:cubicBezTo>
                    <a:pt x="97697" y="566751"/>
                    <a:pt x="97697" y="563006"/>
                    <a:pt x="97697" y="559260"/>
                  </a:cubicBezTo>
                  <a:cubicBezTo>
                    <a:pt x="97697" y="559260"/>
                    <a:pt x="97697" y="559260"/>
                    <a:pt x="97697" y="323300"/>
                  </a:cubicBezTo>
                  <a:cubicBezTo>
                    <a:pt x="97697" y="323300"/>
                    <a:pt x="97697" y="323300"/>
                    <a:pt x="67636" y="323300"/>
                  </a:cubicBezTo>
                  <a:cubicBezTo>
                    <a:pt x="67636" y="323300"/>
                    <a:pt x="67636" y="323300"/>
                    <a:pt x="67636" y="570497"/>
                  </a:cubicBezTo>
                  <a:cubicBezTo>
                    <a:pt x="67636" y="589224"/>
                    <a:pt x="52606" y="604205"/>
                    <a:pt x="33818" y="604205"/>
                  </a:cubicBezTo>
                  <a:cubicBezTo>
                    <a:pt x="15030" y="604205"/>
                    <a:pt x="0" y="589224"/>
                    <a:pt x="0" y="570497"/>
                  </a:cubicBezTo>
                  <a:cubicBezTo>
                    <a:pt x="0" y="570497"/>
                    <a:pt x="0" y="570497"/>
                    <a:pt x="0" y="282101"/>
                  </a:cubicBezTo>
                  <a:cubicBezTo>
                    <a:pt x="0" y="282101"/>
                    <a:pt x="0" y="282101"/>
                    <a:pt x="0" y="270865"/>
                  </a:cubicBezTo>
                  <a:cubicBezTo>
                    <a:pt x="0" y="270865"/>
                    <a:pt x="0" y="270865"/>
                    <a:pt x="0" y="267119"/>
                  </a:cubicBezTo>
                  <a:cubicBezTo>
                    <a:pt x="0" y="244647"/>
                    <a:pt x="30060" y="184721"/>
                    <a:pt x="105212" y="180975"/>
                  </a:cubicBezTo>
                  <a:close/>
                  <a:moveTo>
                    <a:pt x="206375" y="0"/>
                  </a:moveTo>
                  <a:cubicBezTo>
                    <a:pt x="251966" y="0"/>
                    <a:pt x="288925" y="36959"/>
                    <a:pt x="288925" y="82550"/>
                  </a:cubicBezTo>
                  <a:cubicBezTo>
                    <a:pt x="288925" y="128141"/>
                    <a:pt x="251966" y="165100"/>
                    <a:pt x="206375" y="165100"/>
                  </a:cubicBezTo>
                  <a:cubicBezTo>
                    <a:pt x="160784" y="165100"/>
                    <a:pt x="123825" y="128141"/>
                    <a:pt x="123825" y="82550"/>
                  </a:cubicBezTo>
                  <a:cubicBezTo>
                    <a:pt x="123825" y="36959"/>
                    <a:pt x="160784" y="0"/>
                    <a:pt x="206375" y="0"/>
                  </a:cubicBezTo>
                  <a:close/>
                </a:path>
              </a:pathLst>
            </a:custGeom>
            <a:solidFill>
              <a:srgbClr val="C00000"/>
            </a:solidFill>
            <a:ln>
              <a:noFill/>
            </a:ln>
            <a:extLst/>
          </p:spPr>
          <p:txBody>
            <a:bodyPr vert="horz" wrap="square" lIns="82296" tIns="41148" rIns="82296" bIns="41148" numCol="1" anchor="t" anchorCtr="0" compatLnSpc="1">
              <a:prstTxWarp prst="textNoShape">
                <a:avLst/>
              </a:prstTxWarp>
              <a:no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8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45" name="任意多边形 44"/>
            <p:cNvSpPr>
              <a:spLocks noChangeArrowheads="1"/>
            </p:cNvSpPr>
            <p:nvPr/>
          </p:nvSpPr>
          <p:spPr bwMode="auto">
            <a:xfrm>
              <a:off x="6938941" y="2038427"/>
              <a:ext cx="197221" cy="503753"/>
            </a:xfrm>
            <a:custGeom>
              <a:avLst/>
              <a:gdLst>
                <a:gd name="connsiteX0" fmla="*/ 105212 w 409575"/>
                <a:gd name="connsiteY0" fmla="*/ 180975 h 1046162"/>
                <a:gd name="connsiteX1" fmla="*/ 311878 w 409575"/>
                <a:gd name="connsiteY1" fmla="*/ 180975 h 1046162"/>
                <a:gd name="connsiteX2" fmla="*/ 409575 w 409575"/>
                <a:gd name="connsiteY2" fmla="*/ 263374 h 1046162"/>
                <a:gd name="connsiteX3" fmla="*/ 409575 w 409575"/>
                <a:gd name="connsiteY3" fmla="*/ 270865 h 1046162"/>
                <a:gd name="connsiteX4" fmla="*/ 409575 w 409575"/>
                <a:gd name="connsiteY4" fmla="*/ 282101 h 1046162"/>
                <a:gd name="connsiteX5" fmla="*/ 409575 w 409575"/>
                <a:gd name="connsiteY5" fmla="*/ 570497 h 1046162"/>
                <a:gd name="connsiteX6" fmla="*/ 375757 w 409575"/>
                <a:gd name="connsiteY6" fmla="*/ 604205 h 1046162"/>
                <a:gd name="connsiteX7" fmla="*/ 338181 w 409575"/>
                <a:gd name="connsiteY7" fmla="*/ 570497 h 1046162"/>
                <a:gd name="connsiteX8" fmla="*/ 338181 w 409575"/>
                <a:gd name="connsiteY8" fmla="*/ 323300 h 1046162"/>
                <a:gd name="connsiteX9" fmla="*/ 311878 w 409575"/>
                <a:gd name="connsiteY9" fmla="*/ 323300 h 1046162"/>
                <a:gd name="connsiteX10" fmla="*/ 311878 w 409575"/>
                <a:gd name="connsiteY10" fmla="*/ 559260 h 1046162"/>
                <a:gd name="connsiteX11" fmla="*/ 311878 w 409575"/>
                <a:gd name="connsiteY11" fmla="*/ 997472 h 1046162"/>
                <a:gd name="connsiteX12" fmla="*/ 263030 w 409575"/>
                <a:gd name="connsiteY12" fmla="*/ 1046162 h 1046162"/>
                <a:gd name="connsiteX13" fmla="*/ 217939 w 409575"/>
                <a:gd name="connsiteY13" fmla="*/ 997472 h 1046162"/>
                <a:gd name="connsiteX14" fmla="*/ 217939 w 409575"/>
                <a:gd name="connsiteY14" fmla="*/ 619187 h 1046162"/>
                <a:gd name="connsiteX15" fmla="*/ 191636 w 409575"/>
                <a:gd name="connsiteY15" fmla="*/ 619187 h 1046162"/>
                <a:gd name="connsiteX16" fmla="*/ 191636 w 409575"/>
                <a:gd name="connsiteY16" fmla="*/ 997472 h 1046162"/>
                <a:gd name="connsiteX17" fmla="*/ 146545 w 409575"/>
                <a:gd name="connsiteY17" fmla="*/ 1046162 h 1046162"/>
                <a:gd name="connsiteX18" fmla="*/ 97697 w 409575"/>
                <a:gd name="connsiteY18" fmla="*/ 997472 h 1046162"/>
                <a:gd name="connsiteX19" fmla="*/ 97697 w 409575"/>
                <a:gd name="connsiteY19" fmla="*/ 570497 h 1046162"/>
                <a:gd name="connsiteX20" fmla="*/ 97697 w 409575"/>
                <a:gd name="connsiteY20" fmla="*/ 559260 h 1046162"/>
                <a:gd name="connsiteX21" fmla="*/ 97697 w 409575"/>
                <a:gd name="connsiteY21" fmla="*/ 323300 h 1046162"/>
                <a:gd name="connsiteX22" fmla="*/ 67636 w 409575"/>
                <a:gd name="connsiteY22" fmla="*/ 323300 h 1046162"/>
                <a:gd name="connsiteX23" fmla="*/ 67636 w 409575"/>
                <a:gd name="connsiteY23" fmla="*/ 570497 h 1046162"/>
                <a:gd name="connsiteX24" fmla="*/ 33818 w 409575"/>
                <a:gd name="connsiteY24" fmla="*/ 604205 h 1046162"/>
                <a:gd name="connsiteX25" fmla="*/ 0 w 409575"/>
                <a:gd name="connsiteY25" fmla="*/ 570497 h 1046162"/>
                <a:gd name="connsiteX26" fmla="*/ 0 w 409575"/>
                <a:gd name="connsiteY26" fmla="*/ 282101 h 1046162"/>
                <a:gd name="connsiteX27" fmla="*/ 0 w 409575"/>
                <a:gd name="connsiteY27" fmla="*/ 270865 h 1046162"/>
                <a:gd name="connsiteX28" fmla="*/ 0 w 409575"/>
                <a:gd name="connsiteY28" fmla="*/ 267119 h 1046162"/>
                <a:gd name="connsiteX29" fmla="*/ 105212 w 409575"/>
                <a:gd name="connsiteY29" fmla="*/ 180975 h 1046162"/>
                <a:gd name="connsiteX30" fmla="*/ 206375 w 409575"/>
                <a:gd name="connsiteY30" fmla="*/ 0 h 1046162"/>
                <a:gd name="connsiteX31" fmla="*/ 288925 w 409575"/>
                <a:gd name="connsiteY31" fmla="*/ 82550 h 1046162"/>
                <a:gd name="connsiteX32" fmla="*/ 206375 w 409575"/>
                <a:gd name="connsiteY32" fmla="*/ 165100 h 1046162"/>
                <a:gd name="connsiteX33" fmla="*/ 123825 w 409575"/>
                <a:gd name="connsiteY33" fmla="*/ 82550 h 1046162"/>
                <a:gd name="connsiteX34" fmla="*/ 206375 w 409575"/>
                <a:gd name="connsiteY34" fmla="*/ 0 h 10461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09575" h="1046162">
                  <a:moveTo>
                    <a:pt x="105212" y="180975"/>
                  </a:moveTo>
                  <a:cubicBezTo>
                    <a:pt x="105212" y="180975"/>
                    <a:pt x="105212" y="180975"/>
                    <a:pt x="311878" y="180975"/>
                  </a:cubicBezTo>
                  <a:cubicBezTo>
                    <a:pt x="375757" y="180975"/>
                    <a:pt x="409575" y="237156"/>
                    <a:pt x="409575" y="263374"/>
                  </a:cubicBezTo>
                  <a:cubicBezTo>
                    <a:pt x="409575" y="263374"/>
                    <a:pt x="409575" y="263374"/>
                    <a:pt x="409575" y="270865"/>
                  </a:cubicBezTo>
                  <a:cubicBezTo>
                    <a:pt x="409575" y="270865"/>
                    <a:pt x="409575" y="270865"/>
                    <a:pt x="409575" y="282101"/>
                  </a:cubicBezTo>
                  <a:cubicBezTo>
                    <a:pt x="409575" y="282101"/>
                    <a:pt x="409575" y="282101"/>
                    <a:pt x="409575" y="570497"/>
                  </a:cubicBezTo>
                  <a:cubicBezTo>
                    <a:pt x="409575" y="589224"/>
                    <a:pt x="394545" y="604205"/>
                    <a:pt x="375757" y="604205"/>
                  </a:cubicBezTo>
                  <a:cubicBezTo>
                    <a:pt x="353212" y="604205"/>
                    <a:pt x="338181" y="589224"/>
                    <a:pt x="338181" y="570497"/>
                  </a:cubicBezTo>
                  <a:cubicBezTo>
                    <a:pt x="338181" y="570497"/>
                    <a:pt x="338181" y="570497"/>
                    <a:pt x="338181" y="323300"/>
                  </a:cubicBezTo>
                  <a:cubicBezTo>
                    <a:pt x="338181" y="323300"/>
                    <a:pt x="338181" y="323300"/>
                    <a:pt x="311878" y="323300"/>
                  </a:cubicBezTo>
                  <a:cubicBezTo>
                    <a:pt x="311878" y="323300"/>
                    <a:pt x="311878" y="323300"/>
                    <a:pt x="311878" y="559260"/>
                  </a:cubicBezTo>
                  <a:cubicBezTo>
                    <a:pt x="311878" y="559260"/>
                    <a:pt x="311878" y="559260"/>
                    <a:pt x="311878" y="997472"/>
                  </a:cubicBezTo>
                  <a:cubicBezTo>
                    <a:pt x="311878" y="1023690"/>
                    <a:pt x="289333" y="1046162"/>
                    <a:pt x="263030" y="1046162"/>
                  </a:cubicBezTo>
                  <a:cubicBezTo>
                    <a:pt x="236727" y="1046162"/>
                    <a:pt x="217939" y="1023690"/>
                    <a:pt x="217939" y="997472"/>
                  </a:cubicBezTo>
                  <a:cubicBezTo>
                    <a:pt x="217939" y="997472"/>
                    <a:pt x="217939" y="997472"/>
                    <a:pt x="217939" y="619187"/>
                  </a:cubicBezTo>
                  <a:cubicBezTo>
                    <a:pt x="217939" y="619187"/>
                    <a:pt x="217939" y="619187"/>
                    <a:pt x="191636" y="619187"/>
                  </a:cubicBezTo>
                  <a:cubicBezTo>
                    <a:pt x="191636" y="619187"/>
                    <a:pt x="191636" y="619187"/>
                    <a:pt x="191636" y="997472"/>
                  </a:cubicBezTo>
                  <a:cubicBezTo>
                    <a:pt x="191636" y="1023690"/>
                    <a:pt x="172848" y="1046162"/>
                    <a:pt x="146545" y="1046162"/>
                  </a:cubicBezTo>
                  <a:cubicBezTo>
                    <a:pt x="120242" y="1046162"/>
                    <a:pt x="97697" y="1023690"/>
                    <a:pt x="97697" y="997472"/>
                  </a:cubicBezTo>
                  <a:cubicBezTo>
                    <a:pt x="97697" y="997472"/>
                    <a:pt x="97697" y="997472"/>
                    <a:pt x="97697" y="570497"/>
                  </a:cubicBezTo>
                  <a:cubicBezTo>
                    <a:pt x="97697" y="566751"/>
                    <a:pt x="97697" y="563006"/>
                    <a:pt x="97697" y="559260"/>
                  </a:cubicBezTo>
                  <a:cubicBezTo>
                    <a:pt x="97697" y="559260"/>
                    <a:pt x="97697" y="559260"/>
                    <a:pt x="97697" y="323300"/>
                  </a:cubicBezTo>
                  <a:cubicBezTo>
                    <a:pt x="97697" y="323300"/>
                    <a:pt x="97697" y="323300"/>
                    <a:pt x="67636" y="323300"/>
                  </a:cubicBezTo>
                  <a:cubicBezTo>
                    <a:pt x="67636" y="323300"/>
                    <a:pt x="67636" y="323300"/>
                    <a:pt x="67636" y="570497"/>
                  </a:cubicBezTo>
                  <a:cubicBezTo>
                    <a:pt x="67636" y="589224"/>
                    <a:pt x="52606" y="604205"/>
                    <a:pt x="33818" y="604205"/>
                  </a:cubicBezTo>
                  <a:cubicBezTo>
                    <a:pt x="15030" y="604205"/>
                    <a:pt x="0" y="589224"/>
                    <a:pt x="0" y="570497"/>
                  </a:cubicBezTo>
                  <a:cubicBezTo>
                    <a:pt x="0" y="570497"/>
                    <a:pt x="0" y="570497"/>
                    <a:pt x="0" y="282101"/>
                  </a:cubicBezTo>
                  <a:cubicBezTo>
                    <a:pt x="0" y="282101"/>
                    <a:pt x="0" y="282101"/>
                    <a:pt x="0" y="270865"/>
                  </a:cubicBezTo>
                  <a:cubicBezTo>
                    <a:pt x="0" y="270865"/>
                    <a:pt x="0" y="270865"/>
                    <a:pt x="0" y="267119"/>
                  </a:cubicBezTo>
                  <a:cubicBezTo>
                    <a:pt x="0" y="244647"/>
                    <a:pt x="30060" y="184721"/>
                    <a:pt x="105212" y="180975"/>
                  </a:cubicBezTo>
                  <a:close/>
                  <a:moveTo>
                    <a:pt x="206375" y="0"/>
                  </a:moveTo>
                  <a:cubicBezTo>
                    <a:pt x="251966" y="0"/>
                    <a:pt x="288925" y="36959"/>
                    <a:pt x="288925" y="82550"/>
                  </a:cubicBezTo>
                  <a:cubicBezTo>
                    <a:pt x="288925" y="128141"/>
                    <a:pt x="251966" y="165100"/>
                    <a:pt x="206375" y="165100"/>
                  </a:cubicBezTo>
                  <a:cubicBezTo>
                    <a:pt x="160784" y="165100"/>
                    <a:pt x="123825" y="128141"/>
                    <a:pt x="123825" y="82550"/>
                  </a:cubicBezTo>
                  <a:cubicBezTo>
                    <a:pt x="123825" y="36959"/>
                    <a:pt x="160784" y="0"/>
                    <a:pt x="206375" y="0"/>
                  </a:cubicBezTo>
                  <a:close/>
                </a:path>
              </a:pathLst>
            </a:custGeom>
            <a:solidFill>
              <a:srgbClr val="C00000"/>
            </a:solidFill>
            <a:ln>
              <a:noFill/>
            </a:ln>
            <a:extLst/>
          </p:spPr>
          <p:txBody>
            <a:bodyPr vert="horz" wrap="square" lIns="82296" tIns="41148" rIns="82296" bIns="41148" numCol="1" anchor="t" anchorCtr="0" compatLnSpc="1">
              <a:prstTxWarp prst="textNoShape">
                <a:avLst/>
              </a:prstTxWarp>
              <a:no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8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46" name="任意多边形 45"/>
            <p:cNvSpPr>
              <a:spLocks noChangeArrowheads="1"/>
            </p:cNvSpPr>
            <p:nvPr/>
          </p:nvSpPr>
          <p:spPr bwMode="auto">
            <a:xfrm>
              <a:off x="7386285" y="2038427"/>
              <a:ext cx="197221" cy="503753"/>
            </a:xfrm>
            <a:custGeom>
              <a:avLst/>
              <a:gdLst>
                <a:gd name="connsiteX0" fmla="*/ 105212 w 409575"/>
                <a:gd name="connsiteY0" fmla="*/ 180975 h 1046162"/>
                <a:gd name="connsiteX1" fmla="*/ 311878 w 409575"/>
                <a:gd name="connsiteY1" fmla="*/ 180975 h 1046162"/>
                <a:gd name="connsiteX2" fmla="*/ 409575 w 409575"/>
                <a:gd name="connsiteY2" fmla="*/ 263374 h 1046162"/>
                <a:gd name="connsiteX3" fmla="*/ 409575 w 409575"/>
                <a:gd name="connsiteY3" fmla="*/ 270865 h 1046162"/>
                <a:gd name="connsiteX4" fmla="*/ 409575 w 409575"/>
                <a:gd name="connsiteY4" fmla="*/ 282101 h 1046162"/>
                <a:gd name="connsiteX5" fmla="*/ 409575 w 409575"/>
                <a:gd name="connsiteY5" fmla="*/ 570497 h 1046162"/>
                <a:gd name="connsiteX6" fmla="*/ 375757 w 409575"/>
                <a:gd name="connsiteY6" fmla="*/ 604205 h 1046162"/>
                <a:gd name="connsiteX7" fmla="*/ 338181 w 409575"/>
                <a:gd name="connsiteY7" fmla="*/ 570497 h 1046162"/>
                <a:gd name="connsiteX8" fmla="*/ 338181 w 409575"/>
                <a:gd name="connsiteY8" fmla="*/ 323300 h 1046162"/>
                <a:gd name="connsiteX9" fmla="*/ 311878 w 409575"/>
                <a:gd name="connsiteY9" fmla="*/ 323300 h 1046162"/>
                <a:gd name="connsiteX10" fmla="*/ 311878 w 409575"/>
                <a:gd name="connsiteY10" fmla="*/ 559260 h 1046162"/>
                <a:gd name="connsiteX11" fmla="*/ 311878 w 409575"/>
                <a:gd name="connsiteY11" fmla="*/ 997472 h 1046162"/>
                <a:gd name="connsiteX12" fmla="*/ 263030 w 409575"/>
                <a:gd name="connsiteY12" fmla="*/ 1046162 h 1046162"/>
                <a:gd name="connsiteX13" fmla="*/ 217939 w 409575"/>
                <a:gd name="connsiteY13" fmla="*/ 997472 h 1046162"/>
                <a:gd name="connsiteX14" fmla="*/ 217939 w 409575"/>
                <a:gd name="connsiteY14" fmla="*/ 619187 h 1046162"/>
                <a:gd name="connsiteX15" fmla="*/ 191636 w 409575"/>
                <a:gd name="connsiteY15" fmla="*/ 619187 h 1046162"/>
                <a:gd name="connsiteX16" fmla="*/ 191636 w 409575"/>
                <a:gd name="connsiteY16" fmla="*/ 997472 h 1046162"/>
                <a:gd name="connsiteX17" fmla="*/ 146545 w 409575"/>
                <a:gd name="connsiteY17" fmla="*/ 1046162 h 1046162"/>
                <a:gd name="connsiteX18" fmla="*/ 97697 w 409575"/>
                <a:gd name="connsiteY18" fmla="*/ 997472 h 1046162"/>
                <a:gd name="connsiteX19" fmla="*/ 97697 w 409575"/>
                <a:gd name="connsiteY19" fmla="*/ 570497 h 1046162"/>
                <a:gd name="connsiteX20" fmla="*/ 97697 w 409575"/>
                <a:gd name="connsiteY20" fmla="*/ 559260 h 1046162"/>
                <a:gd name="connsiteX21" fmla="*/ 97697 w 409575"/>
                <a:gd name="connsiteY21" fmla="*/ 323300 h 1046162"/>
                <a:gd name="connsiteX22" fmla="*/ 67636 w 409575"/>
                <a:gd name="connsiteY22" fmla="*/ 323300 h 1046162"/>
                <a:gd name="connsiteX23" fmla="*/ 67636 w 409575"/>
                <a:gd name="connsiteY23" fmla="*/ 570497 h 1046162"/>
                <a:gd name="connsiteX24" fmla="*/ 33818 w 409575"/>
                <a:gd name="connsiteY24" fmla="*/ 604205 h 1046162"/>
                <a:gd name="connsiteX25" fmla="*/ 0 w 409575"/>
                <a:gd name="connsiteY25" fmla="*/ 570497 h 1046162"/>
                <a:gd name="connsiteX26" fmla="*/ 0 w 409575"/>
                <a:gd name="connsiteY26" fmla="*/ 282101 h 1046162"/>
                <a:gd name="connsiteX27" fmla="*/ 0 w 409575"/>
                <a:gd name="connsiteY27" fmla="*/ 270865 h 1046162"/>
                <a:gd name="connsiteX28" fmla="*/ 0 w 409575"/>
                <a:gd name="connsiteY28" fmla="*/ 267119 h 1046162"/>
                <a:gd name="connsiteX29" fmla="*/ 105212 w 409575"/>
                <a:gd name="connsiteY29" fmla="*/ 180975 h 1046162"/>
                <a:gd name="connsiteX30" fmla="*/ 206375 w 409575"/>
                <a:gd name="connsiteY30" fmla="*/ 0 h 1046162"/>
                <a:gd name="connsiteX31" fmla="*/ 288925 w 409575"/>
                <a:gd name="connsiteY31" fmla="*/ 82550 h 1046162"/>
                <a:gd name="connsiteX32" fmla="*/ 206375 w 409575"/>
                <a:gd name="connsiteY32" fmla="*/ 165100 h 1046162"/>
                <a:gd name="connsiteX33" fmla="*/ 123825 w 409575"/>
                <a:gd name="connsiteY33" fmla="*/ 82550 h 1046162"/>
                <a:gd name="connsiteX34" fmla="*/ 206375 w 409575"/>
                <a:gd name="connsiteY34" fmla="*/ 0 h 10461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09575" h="1046162">
                  <a:moveTo>
                    <a:pt x="105212" y="180975"/>
                  </a:moveTo>
                  <a:cubicBezTo>
                    <a:pt x="105212" y="180975"/>
                    <a:pt x="105212" y="180975"/>
                    <a:pt x="311878" y="180975"/>
                  </a:cubicBezTo>
                  <a:cubicBezTo>
                    <a:pt x="375757" y="180975"/>
                    <a:pt x="409575" y="237156"/>
                    <a:pt x="409575" y="263374"/>
                  </a:cubicBezTo>
                  <a:cubicBezTo>
                    <a:pt x="409575" y="263374"/>
                    <a:pt x="409575" y="263374"/>
                    <a:pt x="409575" y="270865"/>
                  </a:cubicBezTo>
                  <a:cubicBezTo>
                    <a:pt x="409575" y="270865"/>
                    <a:pt x="409575" y="270865"/>
                    <a:pt x="409575" y="282101"/>
                  </a:cubicBezTo>
                  <a:cubicBezTo>
                    <a:pt x="409575" y="282101"/>
                    <a:pt x="409575" y="282101"/>
                    <a:pt x="409575" y="570497"/>
                  </a:cubicBezTo>
                  <a:cubicBezTo>
                    <a:pt x="409575" y="589224"/>
                    <a:pt x="394545" y="604205"/>
                    <a:pt x="375757" y="604205"/>
                  </a:cubicBezTo>
                  <a:cubicBezTo>
                    <a:pt x="353212" y="604205"/>
                    <a:pt x="338181" y="589224"/>
                    <a:pt x="338181" y="570497"/>
                  </a:cubicBezTo>
                  <a:cubicBezTo>
                    <a:pt x="338181" y="570497"/>
                    <a:pt x="338181" y="570497"/>
                    <a:pt x="338181" y="323300"/>
                  </a:cubicBezTo>
                  <a:cubicBezTo>
                    <a:pt x="338181" y="323300"/>
                    <a:pt x="338181" y="323300"/>
                    <a:pt x="311878" y="323300"/>
                  </a:cubicBezTo>
                  <a:cubicBezTo>
                    <a:pt x="311878" y="323300"/>
                    <a:pt x="311878" y="323300"/>
                    <a:pt x="311878" y="559260"/>
                  </a:cubicBezTo>
                  <a:cubicBezTo>
                    <a:pt x="311878" y="559260"/>
                    <a:pt x="311878" y="559260"/>
                    <a:pt x="311878" y="997472"/>
                  </a:cubicBezTo>
                  <a:cubicBezTo>
                    <a:pt x="311878" y="1023690"/>
                    <a:pt x="289333" y="1046162"/>
                    <a:pt x="263030" y="1046162"/>
                  </a:cubicBezTo>
                  <a:cubicBezTo>
                    <a:pt x="236727" y="1046162"/>
                    <a:pt x="217939" y="1023690"/>
                    <a:pt x="217939" y="997472"/>
                  </a:cubicBezTo>
                  <a:cubicBezTo>
                    <a:pt x="217939" y="997472"/>
                    <a:pt x="217939" y="997472"/>
                    <a:pt x="217939" y="619187"/>
                  </a:cubicBezTo>
                  <a:cubicBezTo>
                    <a:pt x="217939" y="619187"/>
                    <a:pt x="217939" y="619187"/>
                    <a:pt x="191636" y="619187"/>
                  </a:cubicBezTo>
                  <a:cubicBezTo>
                    <a:pt x="191636" y="619187"/>
                    <a:pt x="191636" y="619187"/>
                    <a:pt x="191636" y="997472"/>
                  </a:cubicBezTo>
                  <a:cubicBezTo>
                    <a:pt x="191636" y="1023690"/>
                    <a:pt x="172848" y="1046162"/>
                    <a:pt x="146545" y="1046162"/>
                  </a:cubicBezTo>
                  <a:cubicBezTo>
                    <a:pt x="120242" y="1046162"/>
                    <a:pt x="97697" y="1023690"/>
                    <a:pt x="97697" y="997472"/>
                  </a:cubicBezTo>
                  <a:cubicBezTo>
                    <a:pt x="97697" y="997472"/>
                    <a:pt x="97697" y="997472"/>
                    <a:pt x="97697" y="570497"/>
                  </a:cubicBezTo>
                  <a:cubicBezTo>
                    <a:pt x="97697" y="566751"/>
                    <a:pt x="97697" y="563006"/>
                    <a:pt x="97697" y="559260"/>
                  </a:cubicBezTo>
                  <a:cubicBezTo>
                    <a:pt x="97697" y="559260"/>
                    <a:pt x="97697" y="559260"/>
                    <a:pt x="97697" y="323300"/>
                  </a:cubicBezTo>
                  <a:cubicBezTo>
                    <a:pt x="97697" y="323300"/>
                    <a:pt x="97697" y="323300"/>
                    <a:pt x="67636" y="323300"/>
                  </a:cubicBezTo>
                  <a:cubicBezTo>
                    <a:pt x="67636" y="323300"/>
                    <a:pt x="67636" y="323300"/>
                    <a:pt x="67636" y="570497"/>
                  </a:cubicBezTo>
                  <a:cubicBezTo>
                    <a:pt x="67636" y="589224"/>
                    <a:pt x="52606" y="604205"/>
                    <a:pt x="33818" y="604205"/>
                  </a:cubicBezTo>
                  <a:cubicBezTo>
                    <a:pt x="15030" y="604205"/>
                    <a:pt x="0" y="589224"/>
                    <a:pt x="0" y="570497"/>
                  </a:cubicBezTo>
                  <a:cubicBezTo>
                    <a:pt x="0" y="570497"/>
                    <a:pt x="0" y="570497"/>
                    <a:pt x="0" y="282101"/>
                  </a:cubicBezTo>
                  <a:cubicBezTo>
                    <a:pt x="0" y="282101"/>
                    <a:pt x="0" y="282101"/>
                    <a:pt x="0" y="270865"/>
                  </a:cubicBezTo>
                  <a:cubicBezTo>
                    <a:pt x="0" y="270865"/>
                    <a:pt x="0" y="270865"/>
                    <a:pt x="0" y="267119"/>
                  </a:cubicBezTo>
                  <a:cubicBezTo>
                    <a:pt x="0" y="244647"/>
                    <a:pt x="30060" y="184721"/>
                    <a:pt x="105212" y="180975"/>
                  </a:cubicBezTo>
                  <a:close/>
                  <a:moveTo>
                    <a:pt x="206375" y="0"/>
                  </a:moveTo>
                  <a:cubicBezTo>
                    <a:pt x="251966" y="0"/>
                    <a:pt x="288925" y="36959"/>
                    <a:pt x="288925" y="82550"/>
                  </a:cubicBezTo>
                  <a:cubicBezTo>
                    <a:pt x="288925" y="128141"/>
                    <a:pt x="251966" y="165100"/>
                    <a:pt x="206375" y="165100"/>
                  </a:cubicBezTo>
                  <a:cubicBezTo>
                    <a:pt x="160784" y="165100"/>
                    <a:pt x="123825" y="128141"/>
                    <a:pt x="123825" y="82550"/>
                  </a:cubicBezTo>
                  <a:cubicBezTo>
                    <a:pt x="123825" y="36959"/>
                    <a:pt x="160784" y="0"/>
                    <a:pt x="206375" y="0"/>
                  </a:cubicBezTo>
                  <a:close/>
                </a:path>
              </a:pathLst>
            </a:custGeom>
            <a:solidFill>
              <a:srgbClr val="C00000"/>
            </a:solidFill>
            <a:ln>
              <a:noFill/>
            </a:ln>
            <a:extLst/>
          </p:spPr>
          <p:txBody>
            <a:bodyPr vert="horz" wrap="square" lIns="82296" tIns="41148" rIns="82296" bIns="41148" numCol="1" anchor="t" anchorCtr="0" compatLnSpc="1">
              <a:prstTxWarp prst="textNoShape">
                <a:avLst/>
              </a:prstTxWarp>
              <a:no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8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47" name="任意多边形 46"/>
            <p:cNvSpPr>
              <a:spLocks noChangeArrowheads="1"/>
            </p:cNvSpPr>
            <p:nvPr/>
          </p:nvSpPr>
          <p:spPr bwMode="auto">
            <a:xfrm>
              <a:off x="7609957" y="2038427"/>
              <a:ext cx="197221" cy="503753"/>
            </a:xfrm>
            <a:custGeom>
              <a:avLst/>
              <a:gdLst>
                <a:gd name="connsiteX0" fmla="*/ 105212 w 409575"/>
                <a:gd name="connsiteY0" fmla="*/ 180975 h 1046162"/>
                <a:gd name="connsiteX1" fmla="*/ 311878 w 409575"/>
                <a:gd name="connsiteY1" fmla="*/ 180975 h 1046162"/>
                <a:gd name="connsiteX2" fmla="*/ 409575 w 409575"/>
                <a:gd name="connsiteY2" fmla="*/ 263374 h 1046162"/>
                <a:gd name="connsiteX3" fmla="*/ 409575 w 409575"/>
                <a:gd name="connsiteY3" fmla="*/ 270865 h 1046162"/>
                <a:gd name="connsiteX4" fmla="*/ 409575 w 409575"/>
                <a:gd name="connsiteY4" fmla="*/ 282101 h 1046162"/>
                <a:gd name="connsiteX5" fmla="*/ 409575 w 409575"/>
                <a:gd name="connsiteY5" fmla="*/ 570497 h 1046162"/>
                <a:gd name="connsiteX6" fmla="*/ 375757 w 409575"/>
                <a:gd name="connsiteY6" fmla="*/ 604205 h 1046162"/>
                <a:gd name="connsiteX7" fmla="*/ 338181 w 409575"/>
                <a:gd name="connsiteY7" fmla="*/ 570497 h 1046162"/>
                <a:gd name="connsiteX8" fmla="*/ 338181 w 409575"/>
                <a:gd name="connsiteY8" fmla="*/ 323300 h 1046162"/>
                <a:gd name="connsiteX9" fmla="*/ 311878 w 409575"/>
                <a:gd name="connsiteY9" fmla="*/ 323300 h 1046162"/>
                <a:gd name="connsiteX10" fmla="*/ 311878 w 409575"/>
                <a:gd name="connsiteY10" fmla="*/ 559260 h 1046162"/>
                <a:gd name="connsiteX11" fmla="*/ 311878 w 409575"/>
                <a:gd name="connsiteY11" fmla="*/ 997472 h 1046162"/>
                <a:gd name="connsiteX12" fmla="*/ 263030 w 409575"/>
                <a:gd name="connsiteY12" fmla="*/ 1046162 h 1046162"/>
                <a:gd name="connsiteX13" fmla="*/ 217939 w 409575"/>
                <a:gd name="connsiteY13" fmla="*/ 997472 h 1046162"/>
                <a:gd name="connsiteX14" fmla="*/ 217939 w 409575"/>
                <a:gd name="connsiteY14" fmla="*/ 619187 h 1046162"/>
                <a:gd name="connsiteX15" fmla="*/ 191636 w 409575"/>
                <a:gd name="connsiteY15" fmla="*/ 619187 h 1046162"/>
                <a:gd name="connsiteX16" fmla="*/ 191636 w 409575"/>
                <a:gd name="connsiteY16" fmla="*/ 997472 h 1046162"/>
                <a:gd name="connsiteX17" fmla="*/ 146545 w 409575"/>
                <a:gd name="connsiteY17" fmla="*/ 1046162 h 1046162"/>
                <a:gd name="connsiteX18" fmla="*/ 97697 w 409575"/>
                <a:gd name="connsiteY18" fmla="*/ 997472 h 1046162"/>
                <a:gd name="connsiteX19" fmla="*/ 97697 w 409575"/>
                <a:gd name="connsiteY19" fmla="*/ 570497 h 1046162"/>
                <a:gd name="connsiteX20" fmla="*/ 97697 w 409575"/>
                <a:gd name="connsiteY20" fmla="*/ 559260 h 1046162"/>
                <a:gd name="connsiteX21" fmla="*/ 97697 w 409575"/>
                <a:gd name="connsiteY21" fmla="*/ 323300 h 1046162"/>
                <a:gd name="connsiteX22" fmla="*/ 67636 w 409575"/>
                <a:gd name="connsiteY22" fmla="*/ 323300 h 1046162"/>
                <a:gd name="connsiteX23" fmla="*/ 67636 w 409575"/>
                <a:gd name="connsiteY23" fmla="*/ 570497 h 1046162"/>
                <a:gd name="connsiteX24" fmla="*/ 33818 w 409575"/>
                <a:gd name="connsiteY24" fmla="*/ 604205 h 1046162"/>
                <a:gd name="connsiteX25" fmla="*/ 0 w 409575"/>
                <a:gd name="connsiteY25" fmla="*/ 570497 h 1046162"/>
                <a:gd name="connsiteX26" fmla="*/ 0 w 409575"/>
                <a:gd name="connsiteY26" fmla="*/ 282101 h 1046162"/>
                <a:gd name="connsiteX27" fmla="*/ 0 w 409575"/>
                <a:gd name="connsiteY27" fmla="*/ 270865 h 1046162"/>
                <a:gd name="connsiteX28" fmla="*/ 0 w 409575"/>
                <a:gd name="connsiteY28" fmla="*/ 267119 h 1046162"/>
                <a:gd name="connsiteX29" fmla="*/ 105212 w 409575"/>
                <a:gd name="connsiteY29" fmla="*/ 180975 h 1046162"/>
                <a:gd name="connsiteX30" fmla="*/ 206375 w 409575"/>
                <a:gd name="connsiteY30" fmla="*/ 0 h 1046162"/>
                <a:gd name="connsiteX31" fmla="*/ 288925 w 409575"/>
                <a:gd name="connsiteY31" fmla="*/ 82550 h 1046162"/>
                <a:gd name="connsiteX32" fmla="*/ 206375 w 409575"/>
                <a:gd name="connsiteY32" fmla="*/ 165100 h 1046162"/>
                <a:gd name="connsiteX33" fmla="*/ 123825 w 409575"/>
                <a:gd name="connsiteY33" fmla="*/ 82550 h 1046162"/>
                <a:gd name="connsiteX34" fmla="*/ 206375 w 409575"/>
                <a:gd name="connsiteY34" fmla="*/ 0 h 10461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09575" h="1046162">
                  <a:moveTo>
                    <a:pt x="105212" y="180975"/>
                  </a:moveTo>
                  <a:cubicBezTo>
                    <a:pt x="105212" y="180975"/>
                    <a:pt x="105212" y="180975"/>
                    <a:pt x="311878" y="180975"/>
                  </a:cubicBezTo>
                  <a:cubicBezTo>
                    <a:pt x="375757" y="180975"/>
                    <a:pt x="409575" y="237156"/>
                    <a:pt x="409575" y="263374"/>
                  </a:cubicBezTo>
                  <a:cubicBezTo>
                    <a:pt x="409575" y="263374"/>
                    <a:pt x="409575" y="263374"/>
                    <a:pt x="409575" y="270865"/>
                  </a:cubicBezTo>
                  <a:cubicBezTo>
                    <a:pt x="409575" y="270865"/>
                    <a:pt x="409575" y="270865"/>
                    <a:pt x="409575" y="282101"/>
                  </a:cubicBezTo>
                  <a:cubicBezTo>
                    <a:pt x="409575" y="282101"/>
                    <a:pt x="409575" y="282101"/>
                    <a:pt x="409575" y="570497"/>
                  </a:cubicBezTo>
                  <a:cubicBezTo>
                    <a:pt x="409575" y="589224"/>
                    <a:pt x="394545" y="604205"/>
                    <a:pt x="375757" y="604205"/>
                  </a:cubicBezTo>
                  <a:cubicBezTo>
                    <a:pt x="353212" y="604205"/>
                    <a:pt x="338181" y="589224"/>
                    <a:pt x="338181" y="570497"/>
                  </a:cubicBezTo>
                  <a:cubicBezTo>
                    <a:pt x="338181" y="570497"/>
                    <a:pt x="338181" y="570497"/>
                    <a:pt x="338181" y="323300"/>
                  </a:cubicBezTo>
                  <a:cubicBezTo>
                    <a:pt x="338181" y="323300"/>
                    <a:pt x="338181" y="323300"/>
                    <a:pt x="311878" y="323300"/>
                  </a:cubicBezTo>
                  <a:cubicBezTo>
                    <a:pt x="311878" y="323300"/>
                    <a:pt x="311878" y="323300"/>
                    <a:pt x="311878" y="559260"/>
                  </a:cubicBezTo>
                  <a:cubicBezTo>
                    <a:pt x="311878" y="559260"/>
                    <a:pt x="311878" y="559260"/>
                    <a:pt x="311878" y="997472"/>
                  </a:cubicBezTo>
                  <a:cubicBezTo>
                    <a:pt x="311878" y="1023690"/>
                    <a:pt x="289333" y="1046162"/>
                    <a:pt x="263030" y="1046162"/>
                  </a:cubicBezTo>
                  <a:cubicBezTo>
                    <a:pt x="236727" y="1046162"/>
                    <a:pt x="217939" y="1023690"/>
                    <a:pt x="217939" y="997472"/>
                  </a:cubicBezTo>
                  <a:cubicBezTo>
                    <a:pt x="217939" y="997472"/>
                    <a:pt x="217939" y="997472"/>
                    <a:pt x="217939" y="619187"/>
                  </a:cubicBezTo>
                  <a:cubicBezTo>
                    <a:pt x="217939" y="619187"/>
                    <a:pt x="217939" y="619187"/>
                    <a:pt x="191636" y="619187"/>
                  </a:cubicBezTo>
                  <a:cubicBezTo>
                    <a:pt x="191636" y="619187"/>
                    <a:pt x="191636" y="619187"/>
                    <a:pt x="191636" y="997472"/>
                  </a:cubicBezTo>
                  <a:cubicBezTo>
                    <a:pt x="191636" y="1023690"/>
                    <a:pt x="172848" y="1046162"/>
                    <a:pt x="146545" y="1046162"/>
                  </a:cubicBezTo>
                  <a:cubicBezTo>
                    <a:pt x="120242" y="1046162"/>
                    <a:pt x="97697" y="1023690"/>
                    <a:pt x="97697" y="997472"/>
                  </a:cubicBezTo>
                  <a:cubicBezTo>
                    <a:pt x="97697" y="997472"/>
                    <a:pt x="97697" y="997472"/>
                    <a:pt x="97697" y="570497"/>
                  </a:cubicBezTo>
                  <a:cubicBezTo>
                    <a:pt x="97697" y="566751"/>
                    <a:pt x="97697" y="563006"/>
                    <a:pt x="97697" y="559260"/>
                  </a:cubicBezTo>
                  <a:cubicBezTo>
                    <a:pt x="97697" y="559260"/>
                    <a:pt x="97697" y="559260"/>
                    <a:pt x="97697" y="323300"/>
                  </a:cubicBezTo>
                  <a:cubicBezTo>
                    <a:pt x="97697" y="323300"/>
                    <a:pt x="97697" y="323300"/>
                    <a:pt x="67636" y="323300"/>
                  </a:cubicBezTo>
                  <a:cubicBezTo>
                    <a:pt x="67636" y="323300"/>
                    <a:pt x="67636" y="323300"/>
                    <a:pt x="67636" y="570497"/>
                  </a:cubicBezTo>
                  <a:cubicBezTo>
                    <a:pt x="67636" y="589224"/>
                    <a:pt x="52606" y="604205"/>
                    <a:pt x="33818" y="604205"/>
                  </a:cubicBezTo>
                  <a:cubicBezTo>
                    <a:pt x="15030" y="604205"/>
                    <a:pt x="0" y="589224"/>
                    <a:pt x="0" y="570497"/>
                  </a:cubicBezTo>
                  <a:cubicBezTo>
                    <a:pt x="0" y="570497"/>
                    <a:pt x="0" y="570497"/>
                    <a:pt x="0" y="282101"/>
                  </a:cubicBezTo>
                  <a:cubicBezTo>
                    <a:pt x="0" y="282101"/>
                    <a:pt x="0" y="282101"/>
                    <a:pt x="0" y="270865"/>
                  </a:cubicBezTo>
                  <a:cubicBezTo>
                    <a:pt x="0" y="270865"/>
                    <a:pt x="0" y="270865"/>
                    <a:pt x="0" y="267119"/>
                  </a:cubicBezTo>
                  <a:cubicBezTo>
                    <a:pt x="0" y="244647"/>
                    <a:pt x="30060" y="184721"/>
                    <a:pt x="105212" y="180975"/>
                  </a:cubicBezTo>
                  <a:close/>
                  <a:moveTo>
                    <a:pt x="206375" y="0"/>
                  </a:moveTo>
                  <a:cubicBezTo>
                    <a:pt x="251966" y="0"/>
                    <a:pt x="288925" y="36959"/>
                    <a:pt x="288925" y="82550"/>
                  </a:cubicBezTo>
                  <a:cubicBezTo>
                    <a:pt x="288925" y="128141"/>
                    <a:pt x="251966" y="165100"/>
                    <a:pt x="206375" y="165100"/>
                  </a:cubicBezTo>
                  <a:cubicBezTo>
                    <a:pt x="160784" y="165100"/>
                    <a:pt x="123825" y="128141"/>
                    <a:pt x="123825" y="82550"/>
                  </a:cubicBezTo>
                  <a:cubicBezTo>
                    <a:pt x="123825" y="36959"/>
                    <a:pt x="160784" y="0"/>
                    <a:pt x="206375" y="0"/>
                  </a:cubicBezTo>
                  <a:close/>
                </a:path>
              </a:pathLst>
            </a:custGeom>
            <a:solidFill>
              <a:srgbClr val="C00000"/>
            </a:solidFill>
            <a:ln>
              <a:noFill/>
            </a:ln>
            <a:extLst/>
          </p:spPr>
          <p:txBody>
            <a:bodyPr vert="horz" wrap="square" lIns="82296" tIns="41148" rIns="82296" bIns="41148" numCol="1" anchor="t" anchorCtr="0" compatLnSpc="1">
              <a:prstTxWarp prst="textNoShape">
                <a:avLst/>
              </a:prstTxWarp>
              <a:no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8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48" name="任意多边形 47"/>
            <p:cNvSpPr>
              <a:spLocks noChangeArrowheads="1"/>
            </p:cNvSpPr>
            <p:nvPr/>
          </p:nvSpPr>
          <p:spPr bwMode="auto">
            <a:xfrm>
              <a:off x="7833630" y="2038427"/>
              <a:ext cx="197221" cy="503753"/>
            </a:xfrm>
            <a:custGeom>
              <a:avLst/>
              <a:gdLst>
                <a:gd name="connsiteX0" fmla="*/ 105212 w 409575"/>
                <a:gd name="connsiteY0" fmla="*/ 180975 h 1046162"/>
                <a:gd name="connsiteX1" fmla="*/ 311878 w 409575"/>
                <a:gd name="connsiteY1" fmla="*/ 180975 h 1046162"/>
                <a:gd name="connsiteX2" fmla="*/ 409575 w 409575"/>
                <a:gd name="connsiteY2" fmla="*/ 263374 h 1046162"/>
                <a:gd name="connsiteX3" fmla="*/ 409575 w 409575"/>
                <a:gd name="connsiteY3" fmla="*/ 270865 h 1046162"/>
                <a:gd name="connsiteX4" fmla="*/ 409575 w 409575"/>
                <a:gd name="connsiteY4" fmla="*/ 282101 h 1046162"/>
                <a:gd name="connsiteX5" fmla="*/ 409575 w 409575"/>
                <a:gd name="connsiteY5" fmla="*/ 570497 h 1046162"/>
                <a:gd name="connsiteX6" fmla="*/ 375757 w 409575"/>
                <a:gd name="connsiteY6" fmla="*/ 604205 h 1046162"/>
                <a:gd name="connsiteX7" fmla="*/ 338181 w 409575"/>
                <a:gd name="connsiteY7" fmla="*/ 570497 h 1046162"/>
                <a:gd name="connsiteX8" fmla="*/ 338181 w 409575"/>
                <a:gd name="connsiteY8" fmla="*/ 323300 h 1046162"/>
                <a:gd name="connsiteX9" fmla="*/ 311878 w 409575"/>
                <a:gd name="connsiteY9" fmla="*/ 323300 h 1046162"/>
                <a:gd name="connsiteX10" fmla="*/ 311878 w 409575"/>
                <a:gd name="connsiteY10" fmla="*/ 559260 h 1046162"/>
                <a:gd name="connsiteX11" fmla="*/ 311878 w 409575"/>
                <a:gd name="connsiteY11" fmla="*/ 997472 h 1046162"/>
                <a:gd name="connsiteX12" fmla="*/ 263030 w 409575"/>
                <a:gd name="connsiteY12" fmla="*/ 1046162 h 1046162"/>
                <a:gd name="connsiteX13" fmla="*/ 217939 w 409575"/>
                <a:gd name="connsiteY13" fmla="*/ 997472 h 1046162"/>
                <a:gd name="connsiteX14" fmla="*/ 217939 w 409575"/>
                <a:gd name="connsiteY14" fmla="*/ 619187 h 1046162"/>
                <a:gd name="connsiteX15" fmla="*/ 191636 w 409575"/>
                <a:gd name="connsiteY15" fmla="*/ 619187 h 1046162"/>
                <a:gd name="connsiteX16" fmla="*/ 191636 w 409575"/>
                <a:gd name="connsiteY16" fmla="*/ 997472 h 1046162"/>
                <a:gd name="connsiteX17" fmla="*/ 146545 w 409575"/>
                <a:gd name="connsiteY17" fmla="*/ 1046162 h 1046162"/>
                <a:gd name="connsiteX18" fmla="*/ 97697 w 409575"/>
                <a:gd name="connsiteY18" fmla="*/ 997472 h 1046162"/>
                <a:gd name="connsiteX19" fmla="*/ 97697 w 409575"/>
                <a:gd name="connsiteY19" fmla="*/ 570497 h 1046162"/>
                <a:gd name="connsiteX20" fmla="*/ 97697 w 409575"/>
                <a:gd name="connsiteY20" fmla="*/ 559260 h 1046162"/>
                <a:gd name="connsiteX21" fmla="*/ 97697 w 409575"/>
                <a:gd name="connsiteY21" fmla="*/ 323300 h 1046162"/>
                <a:gd name="connsiteX22" fmla="*/ 67636 w 409575"/>
                <a:gd name="connsiteY22" fmla="*/ 323300 h 1046162"/>
                <a:gd name="connsiteX23" fmla="*/ 67636 w 409575"/>
                <a:gd name="connsiteY23" fmla="*/ 570497 h 1046162"/>
                <a:gd name="connsiteX24" fmla="*/ 33818 w 409575"/>
                <a:gd name="connsiteY24" fmla="*/ 604205 h 1046162"/>
                <a:gd name="connsiteX25" fmla="*/ 0 w 409575"/>
                <a:gd name="connsiteY25" fmla="*/ 570497 h 1046162"/>
                <a:gd name="connsiteX26" fmla="*/ 0 w 409575"/>
                <a:gd name="connsiteY26" fmla="*/ 282101 h 1046162"/>
                <a:gd name="connsiteX27" fmla="*/ 0 w 409575"/>
                <a:gd name="connsiteY27" fmla="*/ 270865 h 1046162"/>
                <a:gd name="connsiteX28" fmla="*/ 0 w 409575"/>
                <a:gd name="connsiteY28" fmla="*/ 267119 h 1046162"/>
                <a:gd name="connsiteX29" fmla="*/ 105212 w 409575"/>
                <a:gd name="connsiteY29" fmla="*/ 180975 h 1046162"/>
                <a:gd name="connsiteX30" fmla="*/ 206375 w 409575"/>
                <a:gd name="connsiteY30" fmla="*/ 0 h 1046162"/>
                <a:gd name="connsiteX31" fmla="*/ 288925 w 409575"/>
                <a:gd name="connsiteY31" fmla="*/ 82550 h 1046162"/>
                <a:gd name="connsiteX32" fmla="*/ 206375 w 409575"/>
                <a:gd name="connsiteY32" fmla="*/ 165100 h 1046162"/>
                <a:gd name="connsiteX33" fmla="*/ 123825 w 409575"/>
                <a:gd name="connsiteY33" fmla="*/ 82550 h 1046162"/>
                <a:gd name="connsiteX34" fmla="*/ 206375 w 409575"/>
                <a:gd name="connsiteY34" fmla="*/ 0 h 10461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09575" h="1046162">
                  <a:moveTo>
                    <a:pt x="105212" y="180975"/>
                  </a:moveTo>
                  <a:cubicBezTo>
                    <a:pt x="105212" y="180975"/>
                    <a:pt x="105212" y="180975"/>
                    <a:pt x="311878" y="180975"/>
                  </a:cubicBezTo>
                  <a:cubicBezTo>
                    <a:pt x="375757" y="180975"/>
                    <a:pt x="409575" y="237156"/>
                    <a:pt x="409575" y="263374"/>
                  </a:cubicBezTo>
                  <a:cubicBezTo>
                    <a:pt x="409575" y="263374"/>
                    <a:pt x="409575" y="263374"/>
                    <a:pt x="409575" y="270865"/>
                  </a:cubicBezTo>
                  <a:cubicBezTo>
                    <a:pt x="409575" y="270865"/>
                    <a:pt x="409575" y="270865"/>
                    <a:pt x="409575" y="282101"/>
                  </a:cubicBezTo>
                  <a:cubicBezTo>
                    <a:pt x="409575" y="282101"/>
                    <a:pt x="409575" y="282101"/>
                    <a:pt x="409575" y="570497"/>
                  </a:cubicBezTo>
                  <a:cubicBezTo>
                    <a:pt x="409575" y="589224"/>
                    <a:pt x="394545" y="604205"/>
                    <a:pt x="375757" y="604205"/>
                  </a:cubicBezTo>
                  <a:cubicBezTo>
                    <a:pt x="353212" y="604205"/>
                    <a:pt x="338181" y="589224"/>
                    <a:pt x="338181" y="570497"/>
                  </a:cubicBezTo>
                  <a:cubicBezTo>
                    <a:pt x="338181" y="570497"/>
                    <a:pt x="338181" y="570497"/>
                    <a:pt x="338181" y="323300"/>
                  </a:cubicBezTo>
                  <a:cubicBezTo>
                    <a:pt x="338181" y="323300"/>
                    <a:pt x="338181" y="323300"/>
                    <a:pt x="311878" y="323300"/>
                  </a:cubicBezTo>
                  <a:cubicBezTo>
                    <a:pt x="311878" y="323300"/>
                    <a:pt x="311878" y="323300"/>
                    <a:pt x="311878" y="559260"/>
                  </a:cubicBezTo>
                  <a:cubicBezTo>
                    <a:pt x="311878" y="559260"/>
                    <a:pt x="311878" y="559260"/>
                    <a:pt x="311878" y="997472"/>
                  </a:cubicBezTo>
                  <a:cubicBezTo>
                    <a:pt x="311878" y="1023690"/>
                    <a:pt x="289333" y="1046162"/>
                    <a:pt x="263030" y="1046162"/>
                  </a:cubicBezTo>
                  <a:cubicBezTo>
                    <a:pt x="236727" y="1046162"/>
                    <a:pt x="217939" y="1023690"/>
                    <a:pt x="217939" y="997472"/>
                  </a:cubicBezTo>
                  <a:cubicBezTo>
                    <a:pt x="217939" y="997472"/>
                    <a:pt x="217939" y="997472"/>
                    <a:pt x="217939" y="619187"/>
                  </a:cubicBezTo>
                  <a:cubicBezTo>
                    <a:pt x="217939" y="619187"/>
                    <a:pt x="217939" y="619187"/>
                    <a:pt x="191636" y="619187"/>
                  </a:cubicBezTo>
                  <a:cubicBezTo>
                    <a:pt x="191636" y="619187"/>
                    <a:pt x="191636" y="619187"/>
                    <a:pt x="191636" y="997472"/>
                  </a:cubicBezTo>
                  <a:cubicBezTo>
                    <a:pt x="191636" y="1023690"/>
                    <a:pt x="172848" y="1046162"/>
                    <a:pt x="146545" y="1046162"/>
                  </a:cubicBezTo>
                  <a:cubicBezTo>
                    <a:pt x="120242" y="1046162"/>
                    <a:pt x="97697" y="1023690"/>
                    <a:pt x="97697" y="997472"/>
                  </a:cubicBezTo>
                  <a:cubicBezTo>
                    <a:pt x="97697" y="997472"/>
                    <a:pt x="97697" y="997472"/>
                    <a:pt x="97697" y="570497"/>
                  </a:cubicBezTo>
                  <a:cubicBezTo>
                    <a:pt x="97697" y="566751"/>
                    <a:pt x="97697" y="563006"/>
                    <a:pt x="97697" y="559260"/>
                  </a:cubicBezTo>
                  <a:cubicBezTo>
                    <a:pt x="97697" y="559260"/>
                    <a:pt x="97697" y="559260"/>
                    <a:pt x="97697" y="323300"/>
                  </a:cubicBezTo>
                  <a:cubicBezTo>
                    <a:pt x="97697" y="323300"/>
                    <a:pt x="97697" y="323300"/>
                    <a:pt x="67636" y="323300"/>
                  </a:cubicBezTo>
                  <a:cubicBezTo>
                    <a:pt x="67636" y="323300"/>
                    <a:pt x="67636" y="323300"/>
                    <a:pt x="67636" y="570497"/>
                  </a:cubicBezTo>
                  <a:cubicBezTo>
                    <a:pt x="67636" y="589224"/>
                    <a:pt x="52606" y="604205"/>
                    <a:pt x="33818" y="604205"/>
                  </a:cubicBezTo>
                  <a:cubicBezTo>
                    <a:pt x="15030" y="604205"/>
                    <a:pt x="0" y="589224"/>
                    <a:pt x="0" y="570497"/>
                  </a:cubicBezTo>
                  <a:cubicBezTo>
                    <a:pt x="0" y="570497"/>
                    <a:pt x="0" y="570497"/>
                    <a:pt x="0" y="282101"/>
                  </a:cubicBezTo>
                  <a:cubicBezTo>
                    <a:pt x="0" y="282101"/>
                    <a:pt x="0" y="282101"/>
                    <a:pt x="0" y="270865"/>
                  </a:cubicBezTo>
                  <a:cubicBezTo>
                    <a:pt x="0" y="270865"/>
                    <a:pt x="0" y="270865"/>
                    <a:pt x="0" y="267119"/>
                  </a:cubicBezTo>
                  <a:cubicBezTo>
                    <a:pt x="0" y="244647"/>
                    <a:pt x="30060" y="184721"/>
                    <a:pt x="105212" y="180975"/>
                  </a:cubicBezTo>
                  <a:close/>
                  <a:moveTo>
                    <a:pt x="206375" y="0"/>
                  </a:moveTo>
                  <a:cubicBezTo>
                    <a:pt x="251966" y="0"/>
                    <a:pt x="288925" y="36959"/>
                    <a:pt x="288925" y="82550"/>
                  </a:cubicBezTo>
                  <a:cubicBezTo>
                    <a:pt x="288925" y="128141"/>
                    <a:pt x="251966" y="165100"/>
                    <a:pt x="206375" y="165100"/>
                  </a:cubicBezTo>
                  <a:cubicBezTo>
                    <a:pt x="160784" y="165100"/>
                    <a:pt x="123825" y="128141"/>
                    <a:pt x="123825" y="82550"/>
                  </a:cubicBezTo>
                  <a:cubicBezTo>
                    <a:pt x="123825" y="36959"/>
                    <a:pt x="160784" y="0"/>
                    <a:pt x="206375" y="0"/>
                  </a:cubicBezTo>
                  <a:close/>
                </a:path>
              </a:pathLst>
            </a:custGeom>
            <a:solidFill>
              <a:srgbClr val="C00000"/>
            </a:solidFill>
            <a:ln>
              <a:noFill/>
            </a:ln>
            <a:extLst/>
          </p:spPr>
          <p:txBody>
            <a:bodyPr vert="horz" wrap="square" lIns="82296" tIns="41148" rIns="82296" bIns="41148" numCol="1" anchor="t" anchorCtr="0" compatLnSpc="1">
              <a:prstTxWarp prst="textNoShape">
                <a:avLst/>
              </a:prstTxWarp>
              <a:no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8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49" name="任意多边形 48"/>
            <p:cNvSpPr>
              <a:spLocks/>
            </p:cNvSpPr>
            <p:nvPr/>
          </p:nvSpPr>
          <p:spPr bwMode="auto">
            <a:xfrm>
              <a:off x="6920687" y="2603479"/>
              <a:ext cx="230844" cy="503753"/>
            </a:xfrm>
            <a:custGeom>
              <a:avLst/>
              <a:gdLst>
                <a:gd name="connsiteX0" fmla="*/ 139649 w 479402"/>
                <a:gd name="connsiteY0" fmla="*/ 187325 h 1046162"/>
                <a:gd name="connsiteX1" fmla="*/ 334594 w 479402"/>
                <a:gd name="connsiteY1" fmla="*/ 187325 h 1046162"/>
                <a:gd name="connsiteX2" fmla="*/ 390829 w 479402"/>
                <a:gd name="connsiteY2" fmla="*/ 239830 h 1046162"/>
                <a:gd name="connsiteX3" fmla="*/ 477054 w 479402"/>
                <a:gd name="connsiteY3" fmla="*/ 502357 h 1046162"/>
                <a:gd name="connsiteX4" fmla="*/ 454561 w 479402"/>
                <a:gd name="connsiteY4" fmla="*/ 547362 h 1046162"/>
                <a:gd name="connsiteX5" fmla="*/ 413322 w 479402"/>
                <a:gd name="connsiteY5" fmla="*/ 524859 h 1046162"/>
                <a:gd name="connsiteX6" fmla="*/ 342092 w 479402"/>
                <a:gd name="connsiteY6" fmla="*/ 307337 h 1046162"/>
                <a:gd name="connsiteX7" fmla="*/ 334594 w 479402"/>
                <a:gd name="connsiteY7" fmla="*/ 307337 h 1046162"/>
                <a:gd name="connsiteX8" fmla="*/ 327096 w 479402"/>
                <a:gd name="connsiteY8" fmla="*/ 307337 h 1046162"/>
                <a:gd name="connsiteX9" fmla="*/ 435816 w 479402"/>
                <a:gd name="connsiteY9" fmla="*/ 697377 h 1046162"/>
                <a:gd name="connsiteX10" fmla="*/ 330845 w 479402"/>
                <a:gd name="connsiteY10" fmla="*/ 697377 h 1046162"/>
                <a:gd name="connsiteX11" fmla="*/ 330845 w 479402"/>
                <a:gd name="connsiteY11" fmla="*/ 1004908 h 1046162"/>
                <a:gd name="connsiteX12" fmla="*/ 293356 w 479402"/>
                <a:gd name="connsiteY12" fmla="*/ 1046162 h 1046162"/>
                <a:gd name="connsiteX13" fmla="*/ 252118 w 479402"/>
                <a:gd name="connsiteY13" fmla="*/ 1004908 h 1046162"/>
                <a:gd name="connsiteX14" fmla="*/ 252118 w 479402"/>
                <a:gd name="connsiteY14" fmla="*/ 697377 h 1046162"/>
                <a:gd name="connsiteX15" fmla="*/ 229624 w 479402"/>
                <a:gd name="connsiteY15" fmla="*/ 697377 h 1046162"/>
                <a:gd name="connsiteX16" fmla="*/ 229624 w 479402"/>
                <a:gd name="connsiteY16" fmla="*/ 1004908 h 1046162"/>
                <a:gd name="connsiteX17" fmla="*/ 188385 w 479402"/>
                <a:gd name="connsiteY17" fmla="*/ 1046162 h 1046162"/>
                <a:gd name="connsiteX18" fmla="*/ 150896 w 479402"/>
                <a:gd name="connsiteY18" fmla="*/ 1004908 h 1046162"/>
                <a:gd name="connsiteX19" fmla="*/ 150896 w 479402"/>
                <a:gd name="connsiteY19" fmla="*/ 697377 h 1046162"/>
                <a:gd name="connsiteX20" fmla="*/ 45926 w 479402"/>
                <a:gd name="connsiteY20" fmla="*/ 697377 h 1046162"/>
                <a:gd name="connsiteX21" fmla="*/ 147147 w 479402"/>
                <a:gd name="connsiteY21" fmla="*/ 307337 h 1046162"/>
                <a:gd name="connsiteX22" fmla="*/ 139649 w 479402"/>
                <a:gd name="connsiteY22" fmla="*/ 307337 h 1046162"/>
                <a:gd name="connsiteX23" fmla="*/ 135900 w 479402"/>
                <a:gd name="connsiteY23" fmla="*/ 307337 h 1046162"/>
                <a:gd name="connsiteX24" fmla="*/ 68419 w 479402"/>
                <a:gd name="connsiteY24" fmla="*/ 524859 h 1046162"/>
                <a:gd name="connsiteX25" fmla="*/ 23432 w 479402"/>
                <a:gd name="connsiteY25" fmla="*/ 547362 h 1046162"/>
                <a:gd name="connsiteX26" fmla="*/ 938 w 479402"/>
                <a:gd name="connsiteY26" fmla="*/ 506107 h 1046162"/>
                <a:gd name="connsiteX27" fmla="*/ 87164 w 479402"/>
                <a:gd name="connsiteY27" fmla="*/ 232330 h 1046162"/>
                <a:gd name="connsiteX28" fmla="*/ 87164 w 479402"/>
                <a:gd name="connsiteY28" fmla="*/ 224829 h 1046162"/>
                <a:gd name="connsiteX29" fmla="*/ 94662 w 479402"/>
                <a:gd name="connsiteY29" fmla="*/ 213578 h 1046162"/>
                <a:gd name="connsiteX30" fmla="*/ 139649 w 479402"/>
                <a:gd name="connsiteY30" fmla="*/ 187325 h 1046162"/>
                <a:gd name="connsiteX31" fmla="*/ 234521 w 479402"/>
                <a:gd name="connsiteY31" fmla="*/ 0 h 1046162"/>
                <a:gd name="connsiteX32" fmla="*/ 311515 w 479402"/>
                <a:gd name="connsiteY32" fmla="*/ 78581 h 1046162"/>
                <a:gd name="connsiteX33" fmla="*/ 234521 w 479402"/>
                <a:gd name="connsiteY33" fmla="*/ 157162 h 1046162"/>
                <a:gd name="connsiteX34" fmla="*/ 157527 w 479402"/>
                <a:gd name="connsiteY34" fmla="*/ 78581 h 1046162"/>
                <a:gd name="connsiteX35" fmla="*/ 234521 w 479402"/>
                <a:gd name="connsiteY35" fmla="*/ 0 h 10461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479402" h="1046162">
                  <a:moveTo>
                    <a:pt x="139649" y="187325"/>
                  </a:moveTo>
                  <a:cubicBezTo>
                    <a:pt x="139649" y="187325"/>
                    <a:pt x="139649" y="187325"/>
                    <a:pt x="334594" y="187325"/>
                  </a:cubicBezTo>
                  <a:cubicBezTo>
                    <a:pt x="364586" y="187325"/>
                    <a:pt x="387080" y="209827"/>
                    <a:pt x="390829" y="239830"/>
                  </a:cubicBezTo>
                  <a:cubicBezTo>
                    <a:pt x="390829" y="239830"/>
                    <a:pt x="390829" y="239830"/>
                    <a:pt x="477054" y="502357"/>
                  </a:cubicBezTo>
                  <a:cubicBezTo>
                    <a:pt x="484552" y="521109"/>
                    <a:pt x="473305" y="543611"/>
                    <a:pt x="454561" y="547362"/>
                  </a:cubicBezTo>
                  <a:cubicBezTo>
                    <a:pt x="439565" y="554862"/>
                    <a:pt x="417071" y="543611"/>
                    <a:pt x="413322" y="524859"/>
                  </a:cubicBezTo>
                  <a:cubicBezTo>
                    <a:pt x="413322" y="524859"/>
                    <a:pt x="413322" y="524859"/>
                    <a:pt x="342092" y="307337"/>
                  </a:cubicBezTo>
                  <a:cubicBezTo>
                    <a:pt x="338343" y="307337"/>
                    <a:pt x="334594" y="307337"/>
                    <a:pt x="334594" y="307337"/>
                  </a:cubicBezTo>
                  <a:cubicBezTo>
                    <a:pt x="334594" y="307337"/>
                    <a:pt x="334594" y="307337"/>
                    <a:pt x="327096" y="307337"/>
                  </a:cubicBezTo>
                  <a:cubicBezTo>
                    <a:pt x="327096" y="307337"/>
                    <a:pt x="327096" y="307337"/>
                    <a:pt x="435816" y="697377"/>
                  </a:cubicBezTo>
                  <a:cubicBezTo>
                    <a:pt x="435816" y="697377"/>
                    <a:pt x="435816" y="697377"/>
                    <a:pt x="330845" y="697377"/>
                  </a:cubicBezTo>
                  <a:cubicBezTo>
                    <a:pt x="330845" y="697377"/>
                    <a:pt x="330845" y="697377"/>
                    <a:pt x="330845" y="1004908"/>
                  </a:cubicBezTo>
                  <a:cubicBezTo>
                    <a:pt x="330845" y="1027410"/>
                    <a:pt x="312101" y="1046162"/>
                    <a:pt x="293356" y="1046162"/>
                  </a:cubicBezTo>
                  <a:cubicBezTo>
                    <a:pt x="270862" y="1046162"/>
                    <a:pt x="252118" y="1027410"/>
                    <a:pt x="252118" y="1004908"/>
                  </a:cubicBezTo>
                  <a:cubicBezTo>
                    <a:pt x="252118" y="1004908"/>
                    <a:pt x="252118" y="1004908"/>
                    <a:pt x="252118" y="697377"/>
                  </a:cubicBezTo>
                  <a:cubicBezTo>
                    <a:pt x="252118" y="697377"/>
                    <a:pt x="252118" y="697377"/>
                    <a:pt x="229624" y="697377"/>
                  </a:cubicBezTo>
                  <a:cubicBezTo>
                    <a:pt x="229624" y="697377"/>
                    <a:pt x="229624" y="697377"/>
                    <a:pt x="229624" y="1004908"/>
                  </a:cubicBezTo>
                  <a:cubicBezTo>
                    <a:pt x="229624" y="1027410"/>
                    <a:pt x="210879" y="1046162"/>
                    <a:pt x="188385" y="1046162"/>
                  </a:cubicBezTo>
                  <a:cubicBezTo>
                    <a:pt x="165892" y="1046162"/>
                    <a:pt x="150896" y="1027410"/>
                    <a:pt x="150896" y="1004908"/>
                  </a:cubicBezTo>
                  <a:cubicBezTo>
                    <a:pt x="150896" y="1004908"/>
                    <a:pt x="150896" y="1004908"/>
                    <a:pt x="150896" y="697377"/>
                  </a:cubicBezTo>
                  <a:cubicBezTo>
                    <a:pt x="150896" y="697377"/>
                    <a:pt x="150896" y="697377"/>
                    <a:pt x="45926" y="697377"/>
                  </a:cubicBezTo>
                  <a:cubicBezTo>
                    <a:pt x="45926" y="697377"/>
                    <a:pt x="45926" y="697377"/>
                    <a:pt x="147147" y="307337"/>
                  </a:cubicBezTo>
                  <a:cubicBezTo>
                    <a:pt x="147147" y="307337"/>
                    <a:pt x="147147" y="307337"/>
                    <a:pt x="139649" y="307337"/>
                  </a:cubicBezTo>
                  <a:cubicBezTo>
                    <a:pt x="139649" y="307337"/>
                    <a:pt x="135900" y="307337"/>
                    <a:pt x="135900" y="307337"/>
                  </a:cubicBezTo>
                  <a:cubicBezTo>
                    <a:pt x="135900" y="307337"/>
                    <a:pt x="135900" y="307337"/>
                    <a:pt x="68419" y="524859"/>
                  </a:cubicBezTo>
                  <a:cubicBezTo>
                    <a:pt x="60921" y="543611"/>
                    <a:pt x="42177" y="554862"/>
                    <a:pt x="23432" y="547362"/>
                  </a:cubicBezTo>
                  <a:cubicBezTo>
                    <a:pt x="4687" y="543611"/>
                    <a:pt x="-2811" y="524859"/>
                    <a:pt x="938" y="506107"/>
                  </a:cubicBezTo>
                  <a:cubicBezTo>
                    <a:pt x="938" y="506107"/>
                    <a:pt x="938" y="506107"/>
                    <a:pt x="87164" y="232330"/>
                  </a:cubicBezTo>
                  <a:cubicBezTo>
                    <a:pt x="87164" y="228579"/>
                    <a:pt x="87164" y="228579"/>
                    <a:pt x="87164" y="224829"/>
                  </a:cubicBezTo>
                  <a:cubicBezTo>
                    <a:pt x="90913" y="221079"/>
                    <a:pt x="90913" y="217328"/>
                    <a:pt x="94662" y="213578"/>
                  </a:cubicBezTo>
                  <a:cubicBezTo>
                    <a:pt x="102160" y="198576"/>
                    <a:pt x="120904" y="187325"/>
                    <a:pt x="139649" y="187325"/>
                  </a:cubicBezTo>
                  <a:close/>
                  <a:moveTo>
                    <a:pt x="234521" y="0"/>
                  </a:moveTo>
                  <a:cubicBezTo>
                    <a:pt x="277044" y="0"/>
                    <a:pt x="311515" y="35182"/>
                    <a:pt x="311515" y="78581"/>
                  </a:cubicBezTo>
                  <a:cubicBezTo>
                    <a:pt x="311515" y="121980"/>
                    <a:pt x="277044" y="157162"/>
                    <a:pt x="234521" y="157162"/>
                  </a:cubicBezTo>
                  <a:cubicBezTo>
                    <a:pt x="191998" y="157162"/>
                    <a:pt x="157527" y="121980"/>
                    <a:pt x="157527" y="78581"/>
                  </a:cubicBezTo>
                  <a:cubicBezTo>
                    <a:pt x="157527" y="35182"/>
                    <a:pt x="191998" y="0"/>
                    <a:pt x="234521" y="0"/>
                  </a:cubicBezTo>
                  <a:close/>
                </a:path>
              </a:pathLst>
            </a:custGeom>
            <a:solidFill>
              <a:srgbClr val="FF0000"/>
            </a:solidFill>
            <a:ln>
              <a:noFill/>
            </a:ln>
            <a:extLst/>
          </p:spPr>
          <p:txBody>
            <a:bodyPr vert="horz" wrap="square" lIns="82296" tIns="41148" rIns="82296" bIns="41148" numCol="1" anchor="t" anchorCtr="0" compatLnSpc="1">
              <a:prstTxWarp prst="textNoShape">
                <a:avLst/>
              </a:prstTxWarp>
              <a:no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8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50" name="任意多边形 49"/>
            <p:cNvSpPr>
              <a:spLocks/>
            </p:cNvSpPr>
            <p:nvPr/>
          </p:nvSpPr>
          <p:spPr bwMode="auto">
            <a:xfrm>
              <a:off x="6695932" y="2603479"/>
              <a:ext cx="230844" cy="503753"/>
            </a:xfrm>
            <a:custGeom>
              <a:avLst/>
              <a:gdLst>
                <a:gd name="connsiteX0" fmla="*/ 139649 w 479402"/>
                <a:gd name="connsiteY0" fmla="*/ 187325 h 1046162"/>
                <a:gd name="connsiteX1" fmla="*/ 334594 w 479402"/>
                <a:gd name="connsiteY1" fmla="*/ 187325 h 1046162"/>
                <a:gd name="connsiteX2" fmla="*/ 390829 w 479402"/>
                <a:gd name="connsiteY2" fmla="*/ 239830 h 1046162"/>
                <a:gd name="connsiteX3" fmla="*/ 477054 w 479402"/>
                <a:gd name="connsiteY3" fmla="*/ 502357 h 1046162"/>
                <a:gd name="connsiteX4" fmla="*/ 454561 w 479402"/>
                <a:gd name="connsiteY4" fmla="*/ 547362 h 1046162"/>
                <a:gd name="connsiteX5" fmla="*/ 413322 w 479402"/>
                <a:gd name="connsiteY5" fmla="*/ 524859 h 1046162"/>
                <a:gd name="connsiteX6" fmla="*/ 342092 w 479402"/>
                <a:gd name="connsiteY6" fmla="*/ 307337 h 1046162"/>
                <a:gd name="connsiteX7" fmla="*/ 334594 w 479402"/>
                <a:gd name="connsiteY7" fmla="*/ 307337 h 1046162"/>
                <a:gd name="connsiteX8" fmla="*/ 327096 w 479402"/>
                <a:gd name="connsiteY8" fmla="*/ 307337 h 1046162"/>
                <a:gd name="connsiteX9" fmla="*/ 435816 w 479402"/>
                <a:gd name="connsiteY9" fmla="*/ 697377 h 1046162"/>
                <a:gd name="connsiteX10" fmla="*/ 330845 w 479402"/>
                <a:gd name="connsiteY10" fmla="*/ 697377 h 1046162"/>
                <a:gd name="connsiteX11" fmla="*/ 330845 w 479402"/>
                <a:gd name="connsiteY11" fmla="*/ 1004908 h 1046162"/>
                <a:gd name="connsiteX12" fmla="*/ 293356 w 479402"/>
                <a:gd name="connsiteY12" fmla="*/ 1046162 h 1046162"/>
                <a:gd name="connsiteX13" fmla="*/ 252118 w 479402"/>
                <a:gd name="connsiteY13" fmla="*/ 1004908 h 1046162"/>
                <a:gd name="connsiteX14" fmla="*/ 252118 w 479402"/>
                <a:gd name="connsiteY14" fmla="*/ 697377 h 1046162"/>
                <a:gd name="connsiteX15" fmla="*/ 229624 w 479402"/>
                <a:gd name="connsiteY15" fmla="*/ 697377 h 1046162"/>
                <a:gd name="connsiteX16" fmla="*/ 229624 w 479402"/>
                <a:gd name="connsiteY16" fmla="*/ 1004908 h 1046162"/>
                <a:gd name="connsiteX17" fmla="*/ 188385 w 479402"/>
                <a:gd name="connsiteY17" fmla="*/ 1046162 h 1046162"/>
                <a:gd name="connsiteX18" fmla="*/ 150896 w 479402"/>
                <a:gd name="connsiteY18" fmla="*/ 1004908 h 1046162"/>
                <a:gd name="connsiteX19" fmla="*/ 150896 w 479402"/>
                <a:gd name="connsiteY19" fmla="*/ 697377 h 1046162"/>
                <a:gd name="connsiteX20" fmla="*/ 45926 w 479402"/>
                <a:gd name="connsiteY20" fmla="*/ 697377 h 1046162"/>
                <a:gd name="connsiteX21" fmla="*/ 147147 w 479402"/>
                <a:gd name="connsiteY21" fmla="*/ 307337 h 1046162"/>
                <a:gd name="connsiteX22" fmla="*/ 139649 w 479402"/>
                <a:gd name="connsiteY22" fmla="*/ 307337 h 1046162"/>
                <a:gd name="connsiteX23" fmla="*/ 135900 w 479402"/>
                <a:gd name="connsiteY23" fmla="*/ 307337 h 1046162"/>
                <a:gd name="connsiteX24" fmla="*/ 68419 w 479402"/>
                <a:gd name="connsiteY24" fmla="*/ 524859 h 1046162"/>
                <a:gd name="connsiteX25" fmla="*/ 23432 w 479402"/>
                <a:gd name="connsiteY25" fmla="*/ 547362 h 1046162"/>
                <a:gd name="connsiteX26" fmla="*/ 938 w 479402"/>
                <a:gd name="connsiteY26" fmla="*/ 506107 h 1046162"/>
                <a:gd name="connsiteX27" fmla="*/ 87164 w 479402"/>
                <a:gd name="connsiteY27" fmla="*/ 232330 h 1046162"/>
                <a:gd name="connsiteX28" fmla="*/ 87164 w 479402"/>
                <a:gd name="connsiteY28" fmla="*/ 224829 h 1046162"/>
                <a:gd name="connsiteX29" fmla="*/ 94662 w 479402"/>
                <a:gd name="connsiteY29" fmla="*/ 213578 h 1046162"/>
                <a:gd name="connsiteX30" fmla="*/ 139649 w 479402"/>
                <a:gd name="connsiteY30" fmla="*/ 187325 h 1046162"/>
                <a:gd name="connsiteX31" fmla="*/ 234521 w 479402"/>
                <a:gd name="connsiteY31" fmla="*/ 0 h 1046162"/>
                <a:gd name="connsiteX32" fmla="*/ 311515 w 479402"/>
                <a:gd name="connsiteY32" fmla="*/ 78581 h 1046162"/>
                <a:gd name="connsiteX33" fmla="*/ 234521 w 479402"/>
                <a:gd name="connsiteY33" fmla="*/ 157162 h 1046162"/>
                <a:gd name="connsiteX34" fmla="*/ 157527 w 479402"/>
                <a:gd name="connsiteY34" fmla="*/ 78581 h 1046162"/>
                <a:gd name="connsiteX35" fmla="*/ 234521 w 479402"/>
                <a:gd name="connsiteY35" fmla="*/ 0 h 10461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479402" h="1046162">
                  <a:moveTo>
                    <a:pt x="139649" y="187325"/>
                  </a:moveTo>
                  <a:cubicBezTo>
                    <a:pt x="139649" y="187325"/>
                    <a:pt x="139649" y="187325"/>
                    <a:pt x="334594" y="187325"/>
                  </a:cubicBezTo>
                  <a:cubicBezTo>
                    <a:pt x="364586" y="187325"/>
                    <a:pt x="387080" y="209827"/>
                    <a:pt x="390829" y="239830"/>
                  </a:cubicBezTo>
                  <a:cubicBezTo>
                    <a:pt x="390829" y="239830"/>
                    <a:pt x="390829" y="239830"/>
                    <a:pt x="477054" y="502357"/>
                  </a:cubicBezTo>
                  <a:cubicBezTo>
                    <a:pt x="484552" y="521109"/>
                    <a:pt x="473305" y="543611"/>
                    <a:pt x="454561" y="547362"/>
                  </a:cubicBezTo>
                  <a:cubicBezTo>
                    <a:pt x="439565" y="554862"/>
                    <a:pt x="417071" y="543611"/>
                    <a:pt x="413322" y="524859"/>
                  </a:cubicBezTo>
                  <a:cubicBezTo>
                    <a:pt x="413322" y="524859"/>
                    <a:pt x="413322" y="524859"/>
                    <a:pt x="342092" y="307337"/>
                  </a:cubicBezTo>
                  <a:cubicBezTo>
                    <a:pt x="338343" y="307337"/>
                    <a:pt x="334594" y="307337"/>
                    <a:pt x="334594" y="307337"/>
                  </a:cubicBezTo>
                  <a:cubicBezTo>
                    <a:pt x="334594" y="307337"/>
                    <a:pt x="334594" y="307337"/>
                    <a:pt x="327096" y="307337"/>
                  </a:cubicBezTo>
                  <a:cubicBezTo>
                    <a:pt x="327096" y="307337"/>
                    <a:pt x="327096" y="307337"/>
                    <a:pt x="435816" y="697377"/>
                  </a:cubicBezTo>
                  <a:cubicBezTo>
                    <a:pt x="435816" y="697377"/>
                    <a:pt x="435816" y="697377"/>
                    <a:pt x="330845" y="697377"/>
                  </a:cubicBezTo>
                  <a:cubicBezTo>
                    <a:pt x="330845" y="697377"/>
                    <a:pt x="330845" y="697377"/>
                    <a:pt x="330845" y="1004908"/>
                  </a:cubicBezTo>
                  <a:cubicBezTo>
                    <a:pt x="330845" y="1027410"/>
                    <a:pt x="312101" y="1046162"/>
                    <a:pt x="293356" y="1046162"/>
                  </a:cubicBezTo>
                  <a:cubicBezTo>
                    <a:pt x="270862" y="1046162"/>
                    <a:pt x="252118" y="1027410"/>
                    <a:pt x="252118" y="1004908"/>
                  </a:cubicBezTo>
                  <a:cubicBezTo>
                    <a:pt x="252118" y="1004908"/>
                    <a:pt x="252118" y="1004908"/>
                    <a:pt x="252118" y="697377"/>
                  </a:cubicBezTo>
                  <a:cubicBezTo>
                    <a:pt x="252118" y="697377"/>
                    <a:pt x="252118" y="697377"/>
                    <a:pt x="229624" y="697377"/>
                  </a:cubicBezTo>
                  <a:cubicBezTo>
                    <a:pt x="229624" y="697377"/>
                    <a:pt x="229624" y="697377"/>
                    <a:pt x="229624" y="1004908"/>
                  </a:cubicBezTo>
                  <a:cubicBezTo>
                    <a:pt x="229624" y="1027410"/>
                    <a:pt x="210879" y="1046162"/>
                    <a:pt x="188385" y="1046162"/>
                  </a:cubicBezTo>
                  <a:cubicBezTo>
                    <a:pt x="165892" y="1046162"/>
                    <a:pt x="150896" y="1027410"/>
                    <a:pt x="150896" y="1004908"/>
                  </a:cubicBezTo>
                  <a:cubicBezTo>
                    <a:pt x="150896" y="1004908"/>
                    <a:pt x="150896" y="1004908"/>
                    <a:pt x="150896" y="697377"/>
                  </a:cubicBezTo>
                  <a:cubicBezTo>
                    <a:pt x="150896" y="697377"/>
                    <a:pt x="150896" y="697377"/>
                    <a:pt x="45926" y="697377"/>
                  </a:cubicBezTo>
                  <a:cubicBezTo>
                    <a:pt x="45926" y="697377"/>
                    <a:pt x="45926" y="697377"/>
                    <a:pt x="147147" y="307337"/>
                  </a:cubicBezTo>
                  <a:cubicBezTo>
                    <a:pt x="147147" y="307337"/>
                    <a:pt x="147147" y="307337"/>
                    <a:pt x="139649" y="307337"/>
                  </a:cubicBezTo>
                  <a:cubicBezTo>
                    <a:pt x="139649" y="307337"/>
                    <a:pt x="135900" y="307337"/>
                    <a:pt x="135900" y="307337"/>
                  </a:cubicBezTo>
                  <a:cubicBezTo>
                    <a:pt x="135900" y="307337"/>
                    <a:pt x="135900" y="307337"/>
                    <a:pt x="68419" y="524859"/>
                  </a:cubicBezTo>
                  <a:cubicBezTo>
                    <a:pt x="60921" y="543611"/>
                    <a:pt x="42177" y="554862"/>
                    <a:pt x="23432" y="547362"/>
                  </a:cubicBezTo>
                  <a:cubicBezTo>
                    <a:pt x="4687" y="543611"/>
                    <a:pt x="-2811" y="524859"/>
                    <a:pt x="938" y="506107"/>
                  </a:cubicBezTo>
                  <a:cubicBezTo>
                    <a:pt x="938" y="506107"/>
                    <a:pt x="938" y="506107"/>
                    <a:pt x="87164" y="232330"/>
                  </a:cubicBezTo>
                  <a:cubicBezTo>
                    <a:pt x="87164" y="228579"/>
                    <a:pt x="87164" y="228579"/>
                    <a:pt x="87164" y="224829"/>
                  </a:cubicBezTo>
                  <a:cubicBezTo>
                    <a:pt x="90913" y="221079"/>
                    <a:pt x="90913" y="217328"/>
                    <a:pt x="94662" y="213578"/>
                  </a:cubicBezTo>
                  <a:cubicBezTo>
                    <a:pt x="102160" y="198576"/>
                    <a:pt x="120904" y="187325"/>
                    <a:pt x="139649" y="187325"/>
                  </a:cubicBezTo>
                  <a:close/>
                  <a:moveTo>
                    <a:pt x="234521" y="0"/>
                  </a:moveTo>
                  <a:cubicBezTo>
                    <a:pt x="277044" y="0"/>
                    <a:pt x="311515" y="35182"/>
                    <a:pt x="311515" y="78581"/>
                  </a:cubicBezTo>
                  <a:cubicBezTo>
                    <a:pt x="311515" y="121980"/>
                    <a:pt x="277044" y="157162"/>
                    <a:pt x="234521" y="157162"/>
                  </a:cubicBezTo>
                  <a:cubicBezTo>
                    <a:pt x="191998" y="157162"/>
                    <a:pt x="157527" y="121980"/>
                    <a:pt x="157527" y="78581"/>
                  </a:cubicBezTo>
                  <a:cubicBezTo>
                    <a:pt x="157527" y="35182"/>
                    <a:pt x="191998" y="0"/>
                    <a:pt x="234521" y="0"/>
                  </a:cubicBezTo>
                  <a:close/>
                </a:path>
              </a:pathLst>
            </a:custGeom>
            <a:solidFill>
              <a:srgbClr val="FF0000"/>
            </a:solidFill>
            <a:ln>
              <a:noFill/>
            </a:ln>
            <a:extLst/>
          </p:spPr>
          <p:txBody>
            <a:bodyPr vert="horz" wrap="square" lIns="82296" tIns="41148" rIns="82296" bIns="41148" numCol="1" anchor="t" anchorCtr="0" compatLnSpc="1">
              <a:prstTxWarp prst="textNoShape">
                <a:avLst/>
              </a:prstTxWarp>
              <a:no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8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51" name="任意多边形 50"/>
            <p:cNvSpPr>
              <a:spLocks/>
            </p:cNvSpPr>
            <p:nvPr/>
          </p:nvSpPr>
          <p:spPr bwMode="auto">
            <a:xfrm>
              <a:off x="7145443" y="2603479"/>
              <a:ext cx="230844" cy="503753"/>
            </a:xfrm>
            <a:custGeom>
              <a:avLst/>
              <a:gdLst>
                <a:gd name="connsiteX0" fmla="*/ 139649 w 479402"/>
                <a:gd name="connsiteY0" fmla="*/ 187325 h 1046162"/>
                <a:gd name="connsiteX1" fmla="*/ 334594 w 479402"/>
                <a:gd name="connsiteY1" fmla="*/ 187325 h 1046162"/>
                <a:gd name="connsiteX2" fmla="*/ 390829 w 479402"/>
                <a:gd name="connsiteY2" fmla="*/ 239830 h 1046162"/>
                <a:gd name="connsiteX3" fmla="*/ 477054 w 479402"/>
                <a:gd name="connsiteY3" fmla="*/ 502357 h 1046162"/>
                <a:gd name="connsiteX4" fmla="*/ 454561 w 479402"/>
                <a:gd name="connsiteY4" fmla="*/ 547362 h 1046162"/>
                <a:gd name="connsiteX5" fmla="*/ 413322 w 479402"/>
                <a:gd name="connsiteY5" fmla="*/ 524859 h 1046162"/>
                <a:gd name="connsiteX6" fmla="*/ 342092 w 479402"/>
                <a:gd name="connsiteY6" fmla="*/ 307337 h 1046162"/>
                <a:gd name="connsiteX7" fmla="*/ 334594 w 479402"/>
                <a:gd name="connsiteY7" fmla="*/ 307337 h 1046162"/>
                <a:gd name="connsiteX8" fmla="*/ 327096 w 479402"/>
                <a:gd name="connsiteY8" fmla="*/ 307337 h 1046162"/>
                <a:gd name="connsiteX9" fmla="*/ 435816 w 479402"/>
                <a:gd name="connsiteY9" fmla="*/ 697377 h 1046162"/>
                <a:gd name="connsiteX10" fmla="*/ 330845 w 479402"/>
                <a:gd name="connsiteY10" fmla="*/ 697377 h 1046162"/>
                <a:gd name="connsiteX11" fmla="*/ 330845 w 479402"/>
                <a:gd name="connsiteY11" fmla="*/ 1004908 h 1046162"/>
                <a:gd name="connsiteX12" fmla="*/ 293356 w 479402"/>
                <a:gd name="connsiteY12" fmla="*/ 1046162 h 1046162"/>
                <a:gd name="connsiteX13" fmla="*/ 252118 w 479402"/>
                <a:gd name="connsiteY13" fmla="*/ 1004908 h 1046162"/>
                <a:gd name="connsiteX14" fmla="*/ 252118 w 479402"/>
                <a:gd name="connsiteY14" fmla="*/ 697377 h 1046162"/>
                <a:gd name="connsiteX15" fmla="*/ 229624 w 479402"/>
                <a:gd name="connsiteY15" fmla="*/ 697377 h 1046162"/>
                <a:gd name="connsiteX16" fmla="*/ 229624 w 479402"/>
                <a:gd name="connsiteY16" fmla="*/ 1004908 h 1046162"/>
                <a:gd name="connsiteX17" fmla="*/ 188385 w 479402"/>
                <a:gd name="connsiteY17" fmla="*/ 1046162 h 1046162"/>
                <a:gd name="connsiteX18" fmla="*/ 150896 w 479402"/>
                <a:gd name="connsiteY18" fmla="*/ 1004908 h 1046162"/>
                <a:gd name="connsiteX19" fmla="*/ 150896 w 479402"/>
                <a:gd name="connsiteY19" fmla="*/ 697377 h 1046162"/>
                <a:gd name="connsiteX20" fmla="*/ 45926 w 479402"/>
                <a:gd name="connsiteY20" fmla="*/ 697377 h 1046162"/>
                <a:gd name="connsiteX21" fmla="*/ 147147 w 479402"/>
                <a:gd name="connsiteY21" fmla="*/ 307337 h 1046162"/>
                <a:gd name="connsiteX22" fmla="*/ 139649 w 479402"/>
                <a:gd name="connsiteY22" fmla="*/ 307337 h 1046162"/>
                <a:gd name="connsiteX23" fmla="*/ 135900 w 479402"/>
                <a:gd name="connsiteY23" fmla="*/ 307337 h 1046162"/>
                <a:gd name="connsiteX24" fmla="*/ 68419 w 479402"/>
                <a:gd name="connsiteY24" fmla="*/ 524859 h 1046162"/>
                <a:gd name="connsiteX25" fmla="*/ 23432 w 479402"/>
                <a:gd name="connsiteY25" fmla="*/ 547362 h 1046162"/>
                <a:gd name="connsiteX26" fmla="*/ 938 w 479402"/>
                <a:gd name="connsiteY26" fmla="*/ 506107 h 1046162"/>
                <a:gd name="connsiteX27" fmla="*/ 87164 w 479402"/>
                <a:gd name="connsiteY27" fmla="*/ 232330 h 1046162"/>
                <a:gd name="connsiteX28" fmla="*/ 87164 w 479402"/>
                <a:gd name="connsiteY28" fmla="*/ 224829 h 1046162"/>
                <a:gd name="connsiteX29" fmla="*/ 94662 w 479402"/>
                <a:gd name="connsiteY29" fmla="*/ 213578 h 1046162"/>
                <a:gd name="connsiteX30" fmla="*/ 139649 w 479402"/>
                <a:gd name="connsiteY30" fmla="*/ 187325 h 1046162"/>
                <a:gd name="connsiteX31" fmla="*/ 234521 w 479402"/>
                <a:gd name="connsiteY31" fmla="*/ 0 h 1046162"/>
                <a:gd name="connsiteX32" fmla="*/ 311515 w 479402"/>
                <a:gd name="connsiteY32" fmla="*/ 78581 h 1046162"/>
                <a:gd name="connsiteX33" fmla="*/ 234521 w 479402"/>
                <a:gd name="connsiteY33" fmla="*/ 157162 h 1046162"/>
                <a:gd name="connsiteX34" fmla="*/ 157527 w 479402"/>
                <a:gd name="connsiteY34" fmla="*/ 78581 h 1046162"/>
                <a:gd name="connsiteX35" fmla="*/ 234521 w 479402"/>
                <a:gd name="connsiteY35" fmla="*/ 0 h 10461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479402" h="1046162">
                  <a:moveTo>
                    <a:pt x="139649" y="187325"/>
                  </a:moveTo>
                  <a:cubicBezTo>
                    <a:pt x="139649" y="187325"/>
                    <a:pt x="139649" y="187325"/>
                    <a:pt x="334594" y="187325"/>
                  </a:cubicBezTo>
                  <a:cubicBezTo>
                    <a:pt x="364586" y="187325"/>
                    <a:pt x="387080" y="209827"/>
                    <a:pt x="390829" y="239830"/>
                  </a:cubicBezTo>
                  <a:cubicBezTo>
                    <a:pt x="390829" y="239830"/>
                    <a:pt x="390829" y="239830"/>
                    <a:pt x="477054" y="502357"/>
                  </a:cubicBezTo>
                  <a:cubicBezTo>
                    <a:pt x="484552" y="521109"/>
                    <a:pt x="473305" y="543611"/>
                    <a:pt x="454561" y="547362"/>
                  </a:cubicBezTo>
                  <a:cubicBezTo>
                    <a:pt x="439565" y="554862"/>
                    <a:pt x="417071" y="543611"/>
                    <a:pt x="413322" y="524859"/>
                  </a:cubicBezTo>
                  <a:cubicBezTo>
                    <a:pt x="413322" y="524859"/>
                    <a:pt x="413322" y="524859"/>
                    <a:pt x="342092" y="307337"/>
                  </a:cubicBezTo>
                  <a:cubicBezTo>
                    <a:pt x="338343" y="307337"/>
                    <a:pt x="334594" y="307337"/>
                    <a:pt x="334594" y="307337"/>
                  </a:cubicBezTo>
                  <a:cubicBezTo>
                    <a:pt x="334594" y="307337"/>
                    <a:pt x="334594" y="307337"/>
                    <a:pt x="327096" y="307337"/>
                  </a:cubicBezTo>
                  <a:cubicBezTo>
                    <a:pt x="327096" y="307337"/>
                    <a:pt x="327096" y="307337"/>
                    <a:pt x="435816" y="697377"/>
                  </a:cubicBezTo>
                  <a:cubicBezTo>
                    <a:pt x="435816" y="697377"/>
                    <a:pt x="435816" y="697377"/>
                    <a:pt x="330845" y="697377"/>
                  </a:cubicBezTo>
                  <a:cubicBezTo>
                    <a:pt x="330845" y="697377"/>
                    <a:pt x="330845" y="697377"/>
                    <a:pt x="330845" y="1004908"/>
                  </a:cubicBezTo>
                  <a:cubicBezTo>
                    <a:pt x="330845" y="1027410"/>
                    <a:pt x="312101" y="1046162"/>
                    <a:pt x="293356" y="1046162"/>
                  </a:cubicBezTo>
                  <a:cubicBezTo>
                    <a:pt x="270862" y="1046162"/>
                    <a:pt x="252118" y="1027410"/>
                    <a:pt x="252118" y="1004908"/>
                  </a:cubicBezTo>
                  <a:cubicBezTo>
                    <a:pt x="252118" y="1004908"/>
                    <a:pt x="252118" y="1004908"/>
                    <a:pt x="252118" y="697377"/>
                  </a:cubicBezTo>
                  <a:cubicBezTo>
                    <a:pt x="252118" y="697377"/>
                    <a:pt x="252118" y="697377"/>
                    <a:pt x="229624" y="697377"/>
                  </a:cubicBezTo>
                  <a:cubicBezTo>
                    <a:pt x="229624" y="697377"/>
                    <a:pt x="229624" y="697377"/>
                    <a:pt x="229624" y="1004908"/>
                  </a:cubicBezTo>
                  <a:cubicBezTo>
                    <a:pt x="229624" y="1027410"/>
                    <a:pt x="210879" y="1046162"/>
                    <a:pt x="188385" y="1046162"/>
                  </a:cubicBezTo>
                  <a:cubicBezTo>
                    <a:pt x="165892" y="1046162"/>
                    <a:pt x="150896" y="1027410"/>
                    <a:pt x="150896" y="1004908"/>
                  </a:cubicBezTo>
                  <a:cubicBezTo>
                    <a:pt x="150896" y="1004908"/>
                    <a:pt x="150896" y="1004908"/>
                    <a:pt x="150896" y="697377"/>
                  </a:cubicBezTo>
                  <a:cubicBezTo>
                    <a:pt x="150896" y="697377"/>
                    <a:pt x="150896" y="697377"/>
                    <a:pt x="45926" y="697377"/>
                  </a:cubicBezTo>
                  <a:cubicBezTo>
                    <a:pt x="45926" y="697377"/>
                    <a:pt x="45926" y="697377"/>
                    <a:pt x="147147" y="307337"/>
                  </a:cubicBezTo>
                  <a:cubicBezTo>
                    <a:pt x="147147" y="307337"/>
                    <a:pt x="147147" y="307337"/>
                    <a:pt x="139649" y="307337"/>
                  </a:cubicBezTo>
                  <a:cubicBezTo>
                    <a:pt x="139649" y="307337"/>
                    <a:pt x="135900" y="307337"/>
                    <a:pt x="135900" y="307337"/>
                  </a:cubicBezTo>
                  <a:cubicBezTo>
                    <a:pt x="135900" y="307337"/>
                    <a:pt x="135900" y="307337"/>
                    <a:pt x="68419" y="524859"/>
                  </a:cubicBezTo>
                  <a:cubicBezTo>
                    <a:pt x="60921" y="543611"/>
                    <a:pt x="42177" y="554862"/>
                    <a:pt x="23432" y="547362"/>
                  </a:cubicBezTo>
                  <a:cubicBezTo>
                    <a:pt x="4687" y="543611"/>
                    <a:pt x="-2811" y="524859"/>
                    <a:pt x="938" y="506107"/>
                  </a:cubicBezTo>
                  <a:cubicBezTo>
                    <a:pt x="938" y="506107"/>
                    <a:pt x="938" y="506107"/>
                    <a:pt x="87164" y="232330"/>
                  </a:cubicBezTo>
                  <a:cubicBezTo>
                    <a:pt x="87164" y="228579"/>
                    <a:pt x="87164" y="228579"/>
                    <a:pt x="87164" y="224829"/>
                  </a:cubicBezTo>
                  <a:cubicBezTo>
                    <a:pt x="90913" y="221079"/>
                    <a:pt x="90913" y="217328"/>
                    <a:pt x="94662" y="213578"/>
                  </a:cubicBezTo>
                  <a:cubicBezTo>
                    <a:pt x="102160" y="198576"/>
                    <a:pt x="120904" y="187325"/>
                    <a:pt x="139649" y="187325"/>
                  </a:cubicBezTo>
                  <a:close/>
                  <a:moveTo>
                    <a:pt x="234521" y="0"/>
                  </a:moveTo>
                  <a:cubicBezTo>
                    <a:pt x="277044" y="0"/>
                    <a:pt x="311515" y="35182"/>
                    <a:pt x="311515" y="78581"/>
                  </a:cubicBezTo>
                  <a:cubicBezTo>
                    <a:pt x="311515" y="121980"/>
                    <a:pt x="277044" y="157162"/>
                    <a:pt x="234521" y="157162"/>
                  </a:cubicBezTo>
                  <a:cubicBezTo>
                    <a:pt x="191998" y="157162"/>
                    <a:pt x="157527" y="121980"/>
                    <a:pt x="157527" y="78581"/>
                  </a:cubicBezTo>
                  <a:cubicBezTo>
                    <a:pt x="157527" y="35182"/>
                    <a:pt x="191998" y="0"/>
                    <a:pt x="234521" y="0"/>
                  </a:cubicBezTo>
                  <a:close/>
                </a:path>
              </a:pathLst>
            </a:custGeom>
            <a:solidFill>
              <a:srgbClr val="FF0000"/>
            </a:solidFill>
            <a:ln>
              <a:noFill/>
            </a:ln>
            <a:extLst/>
          </p:spPr>
          <p:txBody>
            <a:bodyPr vert="horz" wrap="square" lIns="82296" tIns="41148" rIns="82296" bIns="41148" numCol="1" anchor="t" anchorCtr="0" compatLnSpc="1">
              <a:prstTxWarp prst="textNoShape">
                <a:avLst/>
              </a:prstTxWarp>
              <a:no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8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52" name="任意多边形 51"/>
            <p:cNvSpPr>
              <a:spLocks noChangeArrowheads="1"/>
            </p:cNvSpPr>
            <p:nvPr/>
          </p:nvSpPr>
          <p:spPr bwMode="auto">
            <a:xfrm>
              <a:off x="8057303" y="2038427"/>
              <a:ext cx="197221" cy="503753"/>
            </a:xfrm>
            <a:custGeom>
              <a:avLst/>
              <a:gdLst>
                <a:gd name="connsiteX0" fmla="*/ 105212 w 409575"/>
                <a:gd name="connsiteY0" fmla="*/ 180975 h 1046162"/>
                <a:gd name="connsiteX1" fmla="*/ 311878 w 409575"/>
                <a:gd name="connsiteY1" fmla="*/ 180975 h 1046162"/>
                <a:gd name="connsiteX2" fmla="*/ 409575 w 409575"/>
                <a:gd name="connsiteY2" fmla="*/ 263374 h 1046162"/>
                <a:gd name="connsiteX3" fmla="*/ 409575 w 409575"/>
                <a:gd name="connsiteY3" fmla="*/ 270865 h 1046162"/>
                <a:gd name="connsiteX4" fmla="*/ 409575 w 409575"/>
                <a:gd name="connsiteY4" fmla="*/ 282101 h 1046162"/>
                <a:gd name="connsiteX5" fmla="*/ 409575 w 409575"/>
                <a:gd name="connsiteY5" fmla="*/ 570497 h 1046162"/>
                <a:gd name="connsiteX6" fmla="*/ 375757 w 409575"/>
                <a:gd name="connsiteY6" fmla="*/ 604205 h 1046162"/>
                <a:gd name="connsiteX7" fmla="*/ 338181 w 409575"/>
                <a:gd name="connsiteY7" fmla="*/ 570497 h 1046162"/>
                <a:gd name="connsiteX8" fmla="*/ 338181 w 409575"/>
                <a:gd name="connsiteY8" fmla="*/ 323300 h 1046162"/>
                <a:gd name="connsiteX9" fmla="*/ 311878 w 409575"/>
                <a:gd name="connsiteY9" fmla="*/ 323300 h 1046162"/>
                <a:gd name="connsiteX10" fmla="*/ 311878 w 409575"/>
                <a:gd name="connsiteY10" fmla="*/ 559260 h 1046162"/>
                <a:gd name="connsiteX11" fmla="*/ 311878 w 409575"/>
                <a:gd name="connsiteY11" fmla="*/ 997472 h 1046162"/>
                <a:gd name="connsiteX12" fmla="*/ 263030 w 409575"/>
                <a:gd name="connsiteY12" fmla="*/ 1046162 h 1046162"/>
                <a:gd name="connsiteX13" fmla="*/ 217939 w 409575"/>
                <a:gd name="connsiteY13" fmla="*/ 997472 h 1046162"/>
                <a:gd name="connsiteX14" fmla="*/ 217939 w 409575"/>
                <a:gd name="connsiteY14" fmla="*/ 619187 h 1046162"/>
                <a:gd name="connsiteX15" fmla="*/ 191636 w 409575"/>
                <a:gd name="connsiteY15" fmla="*/ 619187 h 1046162"/>
                <a:gd name="connsiteX16" fmla="*/ 191636 w 409575"/>
                <a:gd name="connsiteY16" fmla="*/ 997472 h 1046162"/>
                <a:gd name="connsiteX17" fmla="*/ 146545 w 409575"/>
                <a:gd name="connsiteY17" fmla="*/ 1046162 h 1046162"/>
                <a:gd name="connsiteX18" fmla="*/ 97697 w 409575"/>
                <a:gd name="connsiteY18" fmla="*/ 997472 h 1046162"/>
                <a:gd name="connsiteX19" fmla="*/ 97697 w 409575"/>
                <a:gd name="connsiteY19" fmla="*/ 570497 h 1046162"/>
                <a:gd name="connsiteX20" fmla="*/ 97697 w 409575"/>
                <a:gd name="connsiteY20" fmla="*/ 559260 h 1046162"/>
                <a:gd name="connsiteX21" fmla="*/ 97697 w 409575"/>
                <a:gd name="connsiteY21" fmla="*/ 323300 h 1046162"/>
                <a:gd name="connsiteX22" fmla="*/ 67636 w 409575"/>
                <a:gd name="connsiteY22" fmla="*/ 323300 h 1046162"/>
                <a:gd name="connsiteX23" fmla="*/ 67636 w 409575"/>
                <a:gd name="connsiteY23" fmla="*/ 570497 h 1046162"/>
                <a:gd name="connsiteX24" fmla="*/ 33818 w 409575"/>
                <a:gd name="connsiteY24" fmla="*/ 604205 h 1046162"/>
                <a:gd name="connsiteX25" fmla="*/ 0 w 409575"/>
                <a:gd name="connsiteY25" fmla="*/ 570497 h 1046162"/>
                <a:gd name="connsiteX26" fmla="*/ 0 w 409575"/>
                <a:gd name="connsiteY26" fmla="*/ 282101 h 1046162"/>
                <a:gd name="connsiteX27" fmla="*/ 0 w 409575"/>
                <a:gd name="connsiteY27" fmla="*/ 270865 h 1046162"/>
                <a:gd name="connsiteX28" fmla="*/ 0 w 409575"/>
                <a:gd name="connsiteY28" fmla="*/ 267119 h 1046162"/>
                <a:gd name="connsiteX29" fmla="*/ 105212 w 409575"/>
                <a:gd name="connsiteY29" fmla="*/ 180975 h 1046162"/>
                <a:gd name="connsiteX30" fmla="*/ 206375 w 409575"/>
                <a:gd name="connsiteY30" fmla="*/ 0 h 1046162"/>
                <a:gd name="connsiteX31" fmla="*/ 288925 w 409575"/>
                <a:gd name="connsiteY31" fmla="*/ 82550 h 1046162"/>
                <a:gd name="connsiteX32" fmla="*/ 206375 w 409575"/>
                <a:gd name="connsiteY32" fmla="*/ 165100 h 1046162"/>
                <a:gd name="connsiteX33" fmla="*/ 123825 w 409575"/>
                <a:gd name="connsiteY33" fmla="*/ 82550 h 1046162"/>
                <a:gd name="connsiteX34" fmla="*/ 206375 w 409575"/>
                <a:gd name="connsiteY34" fmla="*/ 0 h 10461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09575" h="1046162">
                  <a:moveTo>
                    <a:pt x="105212" y="180975"/>
                  </a:moveTo>
                  <a:cubicBezTo>
                    <a:pt x="105212" y="180975"/>
                    <a:pt x="105212" y="180975"/>
                    <a:pt x="311878" y="180975"/>
                  </a:cubicBezTo>
                  <a:cubicBezTo>
                    <a:pt x="375757" y="180975"/>
                    <a:pt x="409575" y="237156"/>
                    <a:pt x="409575" y="263374"/>
                  </a:cubicBezTo>
                  <a:cubicBezTo>
                    <a:pt x="409575" y="263374"/>
                    <a:pt x="409575" y="263374"/>
                    <a:pt x="409575" y="270865"/>
                  </a:cubicBezTo>
                  <a:cubicBezTo>
                    <a:pt x="409575" y="270865"/>
                    <a:pt x="409575" y="270865"/>
                    <a:pt x="409575" y="282101"/>
                  </a:cubicBezTo>
                  <a:cubicBezTo>
                    <a:pt x="409575" y="282101"/>
                    <a:pt x="409575" y="282101"/>
                    <a:pt x="409575" y="570497"/>
                  </a:cubicBezTo>
                  <a:cubicBezTo>
                    <a:pt x="409575" y="589224"/>
                    <a:pt x="394545" y="604205"/>
                    <a:pt x="375757" y="604205"/>
                  </a:cubicBezTo>
                  <a:cubicBezTo>
                    <a:pt x="353212" y="604205"/>
                    <a:pt x="338181" y="589224"/>
                    <a:pt x="338181" y="570497"/>
                  </a:cubicBezTo>
                  <a:cubicBezTo>
                    <a:pt x="338181" y="570497"/>
                    <a:pt x="338181" y="570497"/>
                    <a:pt x="338181" y="323300"/>
                  </a:cubicBezTo>
                  <a:cubicBezTo>
                    <a:pt x="338181" y="323300"/>
                    <a:pt x="338181" y="323300"/>
                    <a:pt x="311878" y="323300"/>
                  </a:cubicBezTo>
                  <a:cubicBezTo>
                    <a:pt x="311878" y="323300"/>
                    <a:pt x="311878" y="323300"/>
                    <a:pt x="311878" y="559260"/>
                  </a:cubicBezTo>
                  <a:cubicBezTo>
                    <a:pt x="311878" y="559260"/>
                    <a:pt x="311878" y="559260"/>
                    <a:pt x="311878" y="997472"/>
                  </a:cubicBezTo>
                  <a:cubicBezTo>
                    <a:pt x="311878" y="1023690"/>
                    <a:pt x="289333" y="1046162"/>
                    <a:pt x="263030" y="1046162"/>
                  </a:cubicBezTo>
                  <a:cubicBezTo>
                    <a:pt x="236727" y="1046162"/>
                    <a:pt x="217939" y="1023690"/>
                    <a:pt x="217939" y="997472"/>
                  </a:cubicBezTo>
                  <a:cubicBezTo>
                    <a:pt x="217939" y="997472"/>
                    <a:pt x="217939" y="997472"/>
                    <a:pt x="217939" y="619187"/>
                  </a:cubicBezTo>
                  <a:cubicBezTo>
                    <a:pt x="217939" y="619187"/>
                    <a:pt x="217939" y="619187"/>
                    <a:pt x="191636" y="619187"/>
                  </a:cubicBezTo>
                  <a:cubicBezTo>
                    <a:pt x="191636" y="619187"/>
                    <a:pt x="191636" y="619187"/>
                    <a:pt x="191636" y="997472"/>
                  </a:cubicBezTo>
                  <a:cubicBezTo>
                    <a:pt x="191636" y="1023690"/>
                    <a:pt x="172848" y="1046162"/>
                    <a:pt x="146545" y="1046162"/>
                  </a:cubicBezTo>
                  <a:cubicBezTo>
                    <a:pt x="120242" y="1046162"/>
                    <a:pt x="97697" y="1023690"/>
                    <a:pt x="97697" y="997472"/>
                  </a:cubicBezTo>
                  <a:cubicBezTo>
                    <a:pt x="97697" y="997472"/>
                    <a:pt x="97697" y="997472"/>
                    <a:pt x="97697" y="570497"/>
                  </a:cubicBezTo>
                  <a:cubicBezTo>
                    <a:pt x="97697" y="566751"/>
                    <a:pt x="97697" y="563006"/>
                    <a:pt x="97697" y="559260"/>
                  </a:cubicBezTo>
                  <a:cubicBezTo>
                    <a:pt x="97697" y="559260"/>
                    <a:pt x="97697" y="559260"/>
                    <a:pt x="97697" y="323300"/>
                  </a:cubicBezTo>
                  <a:cubicBezTo>
                    <a:pt x="97697" y="323300"/>
                    <a:pt x="97697" y="323300"/>
                    <a:pt x="67636" y="323300"/>
                  </a:cubicBezTo>
                  <a:cubicBezTo>
                    <a:pt x="67636" y="323300"/>
                    <a:pt x="67636" y="323300"/>
                    <a:pt x="67636" y="570497"/>
                  </a:cubicBezTo>
                  <a:cubicBezTo>
                    <a:pt x="67636" y="589224"/>
                    <a:pt x="52606" y="604205"/>
                    <a:pt x="33818" y="604205"/>
                  </a:cubicBezTo>
                  <a:cubicBezTo>
                    <a:pt x="15030" y="604205"/>
                    <a:pt x="0" y="589224"/>
                    <a:pt x="0" y="570497"/>
                  </a:cubicBezTo>
                  <a:cubicBezTo>
                    <a:pt x="0" y="570497"/>
                    <a:pt x="0" y="570497"/>
                    <a:pt x="0" y="282101"/>
                  </a:cubicBezTo>
                  <a:cubicBezTo>
                    <a:pt x="0" y="282101"/>
                    <a:pt x="0" y="282101"/>
                    <a:pt x="0" y="270865"/>
                  </a:cubicBezTo>
                  <a:cubicBezTo>
                    <a:pt x="0" y="270865"/>
                    <a:pt x="0" y="270865"/>
                    <a:pt x="0" y="267119"/>
                  </a:cubicBezTo>
                  <a:cubicBezTo>
                    <a:pt x="0" y="244647"/>
                    <a:pt x="30060" y="184721"/>
                    <a:pt x="105212" y="180975"/>
                  </a:cubicBezTo>
                  <a:close/>
                  <a:moveTo>
                    <a:pt x="206375" y="0"/>
                  </a:moveTo>
                  <a:cubicBezTo>
                    <a:pt x="251966" y="0"/>
                    <a:pt x="288925" y="36959"/>
                    <a:pt x="288925" y="82550"/>
                  </a:cubicBezTo>
                  <a:cubicBezTo>
                    <a:pt x="288925" y="128141"/>
                    <a:pt x="251966" y="165100"/>
                    <a:pt x="206375" y="165100"/>
                  </a:cubicBezTo>
                  <a:cubicBezTo>
                    <a:pt x="160784" y="165100"/>
                    <a:pt x="123825" y="128141"/>
                    <a:pt x="123825" y="82550"/>
                  </a:cubicBezTo>
                  <a:cubicBezTo>
                    <a:pt x="123825" y="36959"/>
                    <a:pt x="160784" y="0"/>
                    <a:pt x="206375" y="0"/>
                  </a:cubicBezTo>
                  <a:close/>
                </a:path>
              </a:pathLst>
            </a:custGeom>
            <a:solidFill>
              <a:srgbClr val="C00000"/>
            </a:solidFill>
            <a:ln>
              <a:noFill/>
            </a:ln>
            <a:extLst/>
          </p:spPr>
          <p:txBody>
            <a:bodyPr vert="horz" wrap="square" lIns="82296" tIns="41148" rIns="82296" bIns="41148" numCol="1" anchor="t" anchorCtr="0" compatLnSpc="1">
              <a:prstTxWarp prst="textNoShape">
                <a:avLst/>
              </a:prstTxWarp>
              <a:no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8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grpSp>
      <p:grpSp>
        <p:nvGrpSpPr>
          <p:cNvPr id="75" name="组合 74"/>
          <p:cNvGrpSpPr/>
          <p:nvPr/>
        </p:nvGrpSpPr>
        <p:grpSpPr>
          <a:xfrm>
            <a:off x="6279099" y="3001909"/>
            <a:ext cx="1605012" cy="961925"/>
            <a:chOff x="6468776" y="3335454"/>
            <a:chExt cx="1783347" cy="1068805"/>
          </a:xfrm>
        </p:grpSpPr>
        <p:sp>
          <p:nvSpPr>
            <p:cNvPr id="54" name="任意多边形 53"/>
            <p:cNvSpPr>
              <a:spLocks noChangeArrowheads="1"/>
            </p:cNvSpPr>
            <p:nvPr/>
          </p:nvSpPr>
          <p:spPr bwMode="auto">
            <a:xfrm>
              <a:off x="6489196" y="3335454"/>
              <a:ext cx="197221" cy="503753"/>
            </a:xfrm>
            <a:custGeom>
              <a:avLst/>
              <a:gdLst>
                <a:gd name="connsiteX0" fmla="*/ 105212 w 409575"/>
                <a:gd name="connsiteY0" fmla="*/ 180975 h 1046162"/>
                <a:gd name="connsiteX1" fmla="*/ 311878 w 409575"/>
                <a:gd name="connsiteY1" fmla="*/ 180975 h 1046162"/>
                <a:gd name="connsiteX2" fmla="*/ 409575 w 409575"/>
                <a:gd name="connsiteY2" fmla="*/ 263374 h 1046162"/>
                <a:gd name="connsiteX3" fmla="*/ 409575 w 409575"/>
                <a:gd name="connsiteY3" fmla="*/ 270865 h 1046162"/>
                <a:gd name="connsiteX4" fmla="*/ 409575 w 409575"/>
                <a:gd name="connsiteY4" fmla="*/ 282101 h 1046162"/>
                <a:gd name="connsiteX5" fmla="*/ 409575 w 409575"/>
                <a:gd name="connsiteY5" fmla="*/ 570497 h 1046162"/>
                <a:gd name="connsiteX6" fmla="*/ 375757 w 409575"/>
                <a:gd name="connsiteY6" fmla="*/ 604205 h 1046162"/>
                <a:gd name="connsiteX7" fmla="*/ 338181 w 409575"/>
                <a:gd name="connsiteY7" fmla="*/ 570497 h 1046162"/>
                <a:gd name="connsiteX8" fmla="*/ 338181 w 409575"/>
                <a:gd name="connsiteY8" fmla="*/ 323300 h 1046162"/>
                <a:gd name="connsiteX9" fmla="*/ 311878 w 409575"/>
                <a:gd name="connsiteY9" fmla="*/ 323300 h 1046162"/>
                <a:gd name="connsiteX10" fmla="*/ 311878 w 409575"/>
                <a:gd name="connsiteY10" fmla="*/ 559260 h 1046162"/>
                <a:gd name="connsiteX11" fmla="*/ 311878 w 409575"/>
                <a:gd name="connsiteY11" fmla="*/ 997472 h 1046162"/>
                <a:gd name="connsiteX12" fmla="*/ 263030 w 409575"/>
                <a:gd name="connsiteY12" fmla="*/ 1046162 h 1046162"/>
                <a:gd name="connsiteX13" fmla="*/ 217939 w 409575"/>
                <a:gd name="connsiteY13" fmla="*/ 997472 h 1046162"/>
                <a:gd name="connsiteX14" fmla="*/ 217939 w 409575"/>
                <a:gd name="connsiteY14" fmla="*/ 619187 h 1046162"/>
                <a:gd name="connsiteX15" fmla="*/ 191636 w 409575"/>
                <a:gd name="connsiteY15" fmla="*/ 619187 h 1046162"/>
                <a:gd name="connsiteX16" fmla="*/ 191636 w 409575"/>
                <a:gd name="connsiteY16" fmla="*/ 997472 h 1046162"/>
                <a:gd name="connsiteX17" fmla="*/ 146545 w 409575"/>
                <a:gd name="connsiteY17" fmla="*/ 1046162 h 1046162"/>
                <a:gd name="connsiteX18" fmla="*/ 97697 w 409575"/>
                <a:gd name="connsiteY18" fmla="*/ 997472 h 1046162"/>
                <a:gd name="connsiteX19" fmla="*/ 97697 w 409575"/>
                <a:gd name="connsiteY19" fmla="*/ 570497 h 1046162"/>
                <a:gd name="connsiteX20" fmla="*/ 97697 w 409575"/>
                <a:gd name="connsiteY20" fmla="*/ 559260 h 1046162"/>
                <a:gd name="connsiteX21" fmla="*/ 97697 w 409575"/>
                <a:gd name="connsiteY21" fmla="*/ 323300 h 1046162"/>
                <a:gd name="connsiteX22" fmla="*/ 67636 w 409575"/>
                <a:gd name="connsiteY22" fmla="*/ 323300 h 1046162"/>
                <a:gd name="connsiteX23" fmla="*/ 67636 w 409575"/>
                <a:gd name="connsiteY23" fmla="*/ 570497 h 1046162"/>
                <a:gd name="connsiteX24" fmla="*/ 33818 w 409575"/>
                <a:gd name="connsiteY24" fmla="*/ 604205 h 1046162"/>
                <a:gd name="connsiteX25" fmla="*/ 0 w 409575"/>
                <a:gd name="connsiteY25" fmla="*/ 570497 h 1046162"/>
                <a:gd name="connsiteX26" fmla="*/ 0 w 409575"/>
                <a:gd name="connsiteY26" fmla="*/ 282101 h 1046162"/>
                <a:gd name="connsiteX27" fmla="*/ 0 w 409575"/>
                <a:gd name="connsiteY27" fmla="*/ 270865 h 1046162"/>
                <a:gd name="connsiteX28" fmla="*/ 0 w 409575"/>
                <a:gd name="connsiteY28" fmla="*/ 267119 h 1046162"/>
                <a:gd name="connsiteX29" fmla="*/ 105212 w 409575"/>
                <a:gd name="connsiteY29" fmla="*/ 180975 h 1046162"/>
                <a:gd name="connsiteX30" fmla="*/ 206375 w 409575"/>
                <a:gd name="connsiteY30" fmla="*/ 0 h 1046162"/>
                <a:gd name="connsiteX31" fmla="*/ 288925 w 409575"/>
                <a:gd name="connsiteY31" fmla="*/ 82550 h 1046162"/>
                <a:gd name="connsiteX32" fmla="*/ 206375 w 409575"/>
                <a:gd name="connsiteY32" fmla="*/ 165100 h 1046162"/>
                <a:gd name="connsiteX33" fmla="*/ 123825 w 409575"/>
                <a:gd name="connsiteY33" fmla="*/ 82550 h 1046162"/>
                <a:gd name="connsiteX34" fmla="*/ 206375 w 409575"/>
                <a:gd name="connsiteY34" fmla="*/ 0 h 10461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09575" h="1046162">
                  <a:moveTo>
                    <a:pt x="105212" y="180975"/>
                  </a:moveTo>
                  <a:cubicBezTo>
                    <a:pt x="105212" y="180975"/>
                    <a:pt x="105212" y="180975"/>
                    <a:pt x="311878" y="180975"/>
                  </a:cubicBezTo>
                  <a:cubicBezTo>
                    <a:pt x="375757" y="180975"/>
                    <a:pt x="409575" y="237156"/>
                    <a:pt x="409575" y="263374"/>
                  </a:cubicBezTo>
                  <a:cubicBezTo>
                    <a:pt x="409575" y="263374"/>
                    <a:pt x="409575" y="263374"/>
                    <a:pt x="409575" y="270865"/>
                  </a:cubicBezTo>
                  <a:cubicBezTo>
                    <a:pt x="409575" y="270865"/>
                    <a:pt x="409575" y="270865"/>
                    <a:pt x="409575" y="282101"/>
                  </a:cubicBezTo>
                  <a:cubicBezTo>
                    <a:pt x="409575" y="282101"/>
                    <a:pt x="409575" y="282101"/>
                    <a:pt x="409575" y="570497"/>
                  </a:cubicBezTo>
                  <a:cubicBezTo>
                    <a:pt x="409575" y="589224"/>
                    <a:pt x="394545" y="604205"/>
                    <a:pt x="375757" y="604205"/>
                  </a:cubicBezTo>
                  <a:cubicBezTo>
                    <a:pt x="353212" y="604205"/>
                    <a:pt x="338181" y="589224"/>
                    <a:pt x="338181" y="570497"/>
                  </a:cubicBezTo>
                  <a:cubicBezTo>
                    <a:pt x="338181" y="570497"/>
                    <a:pt x="338181" y="570497"/>
                    <a:pt x="338181" y="323300"/>
                  </a:cubicBezTo>
                  <a:cubicBezTo>
                    <a:pt x="338181" y="323300"/>
                    <a:pt x="338181" y="323300"/>
                    <a:pt x="311878" y="323300"/>
                  </a:cubicBezTo>
                  <a:cubicBezTo>
                    <a:pt x="311878" y="323300"/>
                    <a:pt x="311878" y="323300"/>
                    <a:pt x="311878" y="559260"/>
                  </a:cubicBezTo>
                  <a:cubicBezTo>
                    <a:pt x="311878" y="559260"/>
                    <a:pt x="311878" y="559260"/>
                    <a:pt x="311878" y="997472"/>
                  </a:cubicBezTo>
                  <a:cubicBezTo>
                    <a:pt x="311878" y="1023690"/>
                    <a:pt x="289333" y="1046162"/>
                    <a:pt x="263030" y="1046162"/>
                  </a:cubicBezTo>
                  <a:cubicBezTo>
                    <a:pt x="236727" y="1046162"/>
                    <a:pt x="217939" y="1023690"/>
                    <a:pt x="217939" y="997472"/>
                  </a:cubicBezTo>
                  <a:cubicBezTo>
                    <a:pt x="217939" y="997472"/>
                    <a:pt x="217939" y="997472"/>
                    <a:pt x="217939" y="619187"/>
                  </a:cubicBezTo>
                  <a:cubicBezTo>
                    <a:pt x="217939" y="619187"/>
                    <a:pt x="217939" y="619187"/>
                    <a:pt x="191636" y="619187"/>
                  </a:cubicBezTo>
                  <a:cubicBezTo>
                    <a:pt x="191636" y="619187"/>
                    <a:pt x="191636" y="619187"/>
                    <a:pt x="191636" y="997472"/>
                  </a:cubicBezTo>
                  <a:cubicBezTo>
                    <a:pt x="191636" y="1023690"/>
                    <a:pt x="172848" y="1046162"/>
                    <a:pt x="146545" y="1046162"/>
                  </a:cubicBezTo>
                  <a:cubicBezTo>
                    <a:pt x="120242" y="1046162"/>
                    <a:pt x="97697" y="1023690"/>
                    <a:pt x="97697" y="997472"/>
                  </a:cubicBezTo>
                  <a:cubicBezTo>
                    <a:pt x="97697" y="997472"/>
                    <a:pt x="97697" y="997472"/>
                    <a:pt x="97697" y="570497"/>
                  </a:cubicBezTo>
                  <a:cubicBezTo>
                    <a:pt x="97697" y="566751"/>
                    <a:pt x="97697" y="563006"/>
                    <a:pt x="97697" y="559260"/>
                  </a:cubicBezTo>
                  <a:cubicBezTo>
                    <a:pt x="97697" y="559260"/>
                    <a:pt x="97697" y="559260"/>
                    <a:pt x="97697" y="323300"/>
                  </a:cubicBezTo>
                  <a:cubicBezTo>
                    <a:pt x="97697" y="323300"/>
                    <a:pt x="97697" y="323300"/>
                    <a:pt x="67636" y="323300"/>
                  </a:cubicBezTo>
                  <a:cubicBezTo>
                    <a:pt x="67636" y="323300"/>
                    <a:pt x="67636" y="323300"/>
                    <a:pt x="67636" y="570497"/>
                  </a:cubicBezTo>
                  <a:cubicBezTo>
                    <a:pt x="67636" y="589224"/>
                    <a:pt x="52606" y="604205"/>
                    <a:pt x="33818" y="604205"/>
                  </a:cubicBezTo>
                  <a:cubicBezTo>
                    <a:pt x="15030" y="604205"/>
                    <a:pt x="0" y="589224"/>
                    <a:pt x="0" y="570497"/>
                  </a:cubicBezTo>
                  <a:cubicBezTo>
                    <a:pt x="0" y="570497"/>
                    <a:pt x="0" y="570497"/>
                    <a:pt x="0" y="282101"/>
                  </a:cubicBezTo>
                  <a:cubicBezTo>
                    <a:pt x="0" y="282101"/>
                    <a:pt x="0" y="282101"/>
                    <a:pt x="0" y="270865"/>
                  </a:cubicBezTo>
                  <a:cubicBezTo>
                    <a:pt x="0" y="270865"/>
                    <a:pt x="0" y="270865"/>
                    <a:pt x="0" y="267119"/>
                  </a:cubicBezTo>
                  <a:cubicBezTo>
                    <a:pt x="0" y="244647"/>
                    <a:pt x="30060" y="184721"/>
                    <a:pt x="105212" y="180975"/>
                  </a:cubicBezTo>
                  <a:close/>
                  <a:moveTo>
                    <a:pt x="206375" y="0"/>
                  </a:moveTo>
                  <a:cubicBezTo>
                    <a:pt x="251966" y="0"/>
                    <a:pt x="288925" y="36959"/>
                    <a:pt x="288925" y="82550"/>
                  </a:cubicBezTo>
                  <a:cubicBezTo>
                    <a:pt x="288925" y="128141"/>
                    <a:pt x="251966" y="165100"/>
                    <a:pt x="206375" y="165100"/>
                  </a:cubicBezTo>
                  <a:cubicBezTo>
                    <a:pt x="160784" y="165100"/>
                    <a:pt x="123825" y="128141"/>
                    <a:pt x="123825" y="82550"/>
                  </a:cubicBezTo>
                  <a:cubicBezTo>
                    <a:pt x="123825" y="36959"/>
                    <a:pt x="160784" y="0"/>
                    <a:pt x="206375" y="0"/>
                  </a:cubicBezTo>
                  <a:close/>
                </a:path>
              </a:pathLst>
            </a:custGeom>
            <a:solidFill>
              <a:srgbClr val="C00000"/>
            </a:solidFill>
            <a:ln>
              <a:noFill/>
            </a:ln>
            <a:extLst/>
          </p:spPr>
          <p:txBody>
            <a:bodyPr vert="horz" wrap="square" lIns="82296" tIns="41148" rIns="82296" bIns="41148" numCol="1" anchor="t" anchorCtr="0" compatLnSpc="1">
              <a:prstTxWarp prst="textNoShape">
                <a:avLst/>
              </a:prstTxWarp>
              <a:no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8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55" name="任意多边形 54"/>
            <p:cNvSpPr>
              <a:spLocks/>
            </p:cNvSpPr>
            <p:nvPr/>
          </p:nvSpPr>
          <p:spPr bwMode="auto">
            <a:xfrm>
              <a:off x="6468776" y="3900506"/>
              <a:ext cx="230844" cy="503753"/>
            </a:xfrm>
            <a:custGeom>
              <a:avLst/>
              <a:gdLst>
                <a:gd name="connsiteX0" fmla="*/ 139649 w 479402"/>
                <a:gd name="connsiteY0" fmla="*/ 187325 h 1046162"/>
                <a:gd name="connsiteX1" fmla="*/ 334594 w 479402"/>
                <a:gd name="connsiteY1" fmla="*/ 187325 h 1046162"/>
                <a:gd name="connsiteX2" fmla="*/ 390829 w 479402"/>
                <a:gd name="connsiteY2" fmla="*/ 239830 h 1046162"/>
                <a:gd name="connsiteX3" fmla="*/ 477054 w 479402"/>
                <a:gd name="connsiteY3" fmla="*/ 502357 h 1046162"/>
                <a:gd name="connsiteX4" fmla="*/ 454561 w 479402"/>
                <a:gd name="connsiteY4" fmla="*/ 547362 h 1046162"/>
                <a:gd name="connsiteX5" fmla="*/ 413322 w 479402"/>
                <a:gd name="connsiteY5" fmla="*/ 524859 h 1046162"/>
                <a:gd name="connsiteX6" fmla="*/ 342092 w 479402"/>
                <a:gd name="connsiteY6" fmla="*/ 307337 h 1046162"/>
                <a:gd name="connsiteX7" fmla="*/ 334594 w 479402"/>
                <a:gd name="connsiteY7" fmla="*/ 307337 h 1046162"/>
                <a:gd name="connsiteX8" fmla="*/ 327096 w 479402"/>
                <a:gd name="connsiteY8" fmla="*/ 307337 h 1046162"/>
                <a:gd name="connsiteX9" fmla="*/ 435816 w 479402"/>
                <a:gd name="connsiteY9" fmla="*/ 697377 h 1046162"/>
                <a:gd name="connsiteX10" fmla="*/ 330845 w 479402"/>
                <a:gd name="connsiteY10" fmla="*/ 697377 h 1046162"/>
                <a:gd name="connsiteX11" fmla="*/ 330845 w 479402"/>
                <a:gd name="connsiteY11" fmla="*/ 1004908 h 1046162"/>
                <a:gd name="connsiteX12" fmla="*/ 293356 w 479402"/>
                <a:gd name="connsiteY12" fmla="*/ 1046162 h 1046162"/>
                <a:gd name="connsiteX13" fmla="*/ 252118 w 479402"/>
                <a:gd name="connsiteY13" fmla="*/ 1004908 h 1046162"/>
                <a:gd name="connsiteX14" fmla="*/ 252118 w 479402"/>
                <a:gd name="connsiteY14" fmla="*/ 697377 h 1046162"/>
                <a:gd name="connsiteX15" fmla="*/ 229624 w 479402"/>
                <a:gd name="connsiteY15" fmla="*/ 697377 h 1046162"/>
                <a:gd name="connsiteX16" fmla="*/ 229624 w 479402"/>
                <a:gd name="connsiteY16" fmla="*/ 1004908 h 1046162"/>
                <a:gd name="connsiteX17" fmla="*/ 188385 w 479402"/>
                <a:gd name="connsiteY17" fmla="*/ 1046162 h 1046162"/>
                <a:gd name="connsiteX18" fmla="*/ 150896 w 479402"/>
                <a:gd name="connsiteY18" fmla="*/ 1004908 h 1046162"/>
                <a:gd name="connsiteX19" fmla="*/ 150896 w 479402"/>
                <a:gd name="connsiteY19" fmla="*/ 697377 h 1046162"/>
                <a:gd name="connsiteX20" fmla="*/ 45926 w 479402"/>
                <a:gd name="connsiteY20" fmla="*/ 697377 h 1046162"/>
                <a:gd name="connsiteX21" fmla="*/ 147147 w 479402"/>
                <a:gd name="connsiteY21" fmla="*/ 307337 h 1046162"/>
                <a:gd name="connsiteX22" fmla="*/ 139649 w 479402"/>
                <a:gd name="connsiteY22" fmla="*/ 307337 h 1046162"/>
                <a:gd name="connsiteX23" fmla="*/ 135900 w 479402"/>
                <a:gd name="connsiteY23" fmla="*/ 307337 h 1046162"/>
                <a:gd name="connsiteX24" fmla="*/ 68419 w 479402"/>
                <a:gd name="connsiteY24" fmla="*/ 524859 h 1046162"/>
                <a:gd name="connsiteX25" fmla="*/ 23432 w 479402"/>
                <a:gd name="connsiteY25" fmla="*/ 547362 h 1046162"/>
                <a:gd name="connsiteX26" fmla="*/ 938 w 479402"/>
                <a:gd name="connsiteY26" fmla="*/ 506107 h 1046162"/>
                <a:gd name="connsiteX27" fmla="*/ 87164 w 479402"/>
                <a:gd name="connsiteY27" fmla="*/ 232330 h 1046162"/>
                <a:gd name="connsiteX28" fmla="*/ 87164 w 479402"/>
                <a:gd name="connsiteY28" fmla="*/ 224829 h 1046162"/>
                <a:gd name="connsiteX29" fmla="*/ 94662 w 479402"/>
                <a:gd name="connsiteY29" fmla="*/ 213578 h 1046162"/>
                <a:gd name="connsiteX30" fmla="*/ 139649 w 479402"/>
                <a:gd name="connsiteY30" fmla="*/ 187325 h 1046162"/>
                <a:gd name="connsiteX31" fmla="*/ 234521 w 479402"/>
                <a:gd name="connsiteY31" fmla="*/ 0 h 1046162"/>
                <a:gd name="connsiteX32" fmla="*/ 311515 w 479402"/>
                <a:gd name="connsiteY32" fmla="*/ 78581 h 1046162"/>
                <a:gd name="connsiteX33" fmla="*/ 234521 w 479402"/>
                <a:gd name="connsiteY33" fmla="*/ 157162 h 1046162"/>
                <a:gd name="connsiteX34" fmla="*/ 157527 w 479402"/>
                <a:gd name="connsiteY34" fmla="*/ 78581 h 1046162"/>
                <a:gd name="connsiteX35" fmla="*/ 234521 w 479402"/>
                <a:gd name="connsiteY35" fmla="*/ 0 h 10461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479402" h="1046162">
                  <a:moveTo>
                    <a:pt x="139649" y="187325"/>
                  </a:moveTo>
                  <a:cubicBezTo>
                    <a:pt x="139649" y="187325"/>
                    <a:pt x="139649" y="187325"/>
                    <a:pt x="334594" y="187325"/>
                  </a:cubicBezTo>
                  <a:cubicBezTo>
                    <a:pt x="364586" y="187325"/>
                    <a:pt x="387080" y="209827"/>
                    <a:pt x="390829" y="239830"/>
                  </a:cubicBezTo>
                  <a:cubicBezTo>
                    <a:pt x="390829" y="239830"/>
                    <a:pt x="390829" y="239830"/>
                    <a:pt x="477054" y="502357"/>
                  </a:cubicBezTo>
                  <a:cubicBezTo>
                    <a:pt x="484552" y="521109"/>
                    <a:pt x="473305" y="543611"/>
                    <a:pt x="454561" y="547362"/>
                  </a:cubicBezTo>
                  <a:cubicBezTo>
                    <a:pt x="439565" y="554862"/>
                    <a:pt x="417071" y="543611"/>
                    <a:pt x="413322" y="524859"/>
                  </a:cubicBezTo>
                  <a:cubicBezTo>
                    <a:pt x="413322" y="524859"/>
                    <a:pt x="413322" y="524859"/>
                    <a:pt x="342092" y="307337"/>
                  </a:cubicBezTo>
                  <a:cubicBezTo>
                    <a:pt x="338343" y="307337"/>
                    <a:pt x="334594" y="307337"/>
                    <a:pt x="334594" y="307337"/>
                  </a:cubicBezTo>
                  <a:cubicBezTo>
                    <a:pt x="334594" y="307337"/>
                    <a:pt x="334594" y="307337"/>
                    <a:pt x="327096" y="307337"/>
                  </a:cubicBezTo>
                  <a:cubicBezTo>
                    <a:pt x="327096" y="307337"/>
                    <a:pt x="327096" y="307337"/>
                    <a:pt x="435816" y="697377"/>
                  </a:cubicBezTo>
                  <a:cubicBezTo>
                    <a:pt x="435816" y="697377"/>
                    <a:pt x="435816" y="697377"/>
                    <a:pt x="330845" y="697377"/>
                  </a:cubicBezTo>
                  <a:cubicBezTo>
                    <a:pt x="330845" y="697377"/>
                    <a:pt x="330845" y="697377"/>
                    <a:pt x="330845" y="1004908"/>
                  </a:cubicBezTo>
                  <a:cubicBezTo>
                    <a:pt x="330845" y="1027410"/>
                    <a:pt x="312101" y="1046162"/>
                    <a:pt x="293356" y="1046162"/>
                  </a:cubicBezTo>
                  <a:cubicBezTo>
                    <a:pt x="270862" y="1046162"/>
                    <a:pt x="252118" y="1027410"/>
                    <a:pt x="252118" y="1004908"/>
                  </a:cubicBezTo>
                  <a:cubicBezTo>
                    <a:pt x="252118" y="1004908"/>
                    <a:pt x="252118" y="1004908"/>
                    <a:pt x="252118" y="697377"/>
                  </a:cubicBezTo>
                  <a:cubicBezTo>
                    <a:pt x="252118" y="697377"/>
                    <a:pt x="252118" y="697377"/>
                    <a:pt x="229624" y="697377"/>
                  </a:cubicBezTo>
                  <a:cubicBezTo>
                    <a:pt x="229624" y="697377"/>
                    <a:pt x="229624" y="697377"/>
                    <a:pt x="229624" y="1004908"/>
                  </a:cubicBezTo>
                  <a:cubicBezTo>
                    <a:pt x="229624" y="1027410"/>
                    <a:pt x="210879" y="1046162"/>
                    <a:pt x="188385" y="1046162"/>
                  </a:cubicBezTo>
                  <a:cubicBezTo>
                    <a:pt x="165892" y="1046162"/>
                    <a:pt x="150896" y="1027410"/>
                    <a:pt x="150896" y="1004908"/>
                  </a:cubicBezTo>
                  <a:cubicBezTo>
                    <a:pt x="150896" y="1004908"/>
                    <a:pt x="150896" y="1004908"/>
                    <a:pt x="150896" y="697377"/>
                  </a:cubicBezTo>
                  <a:cubicBezTo>
                    <a:pt x="150896" y="697377"/>
                    <a:pt x="150896" y="697377"/>
                    <a:pt x="45926" y="697377"/>
                  </a:cubicBezTo>
                  <a:cubicBezTo>
                    <a:pt x="45926" y="697377"/>
                    <a:pt x="45926" y="697377"/>
                    <a:pt x="147147" y="307337"/>
                  </a:cubicBezTo>
                  <a:cubicBezTo>
                    <a:pt x="147147" y="307337"/>
                    <a:pt x="147147" y="307337"/>
                    <a:pt x="139649" y="307337"/>
                  </a:cubicBezTo>
                  <a:cubicBezTo>
                    <a:pt x="139649" y="307337"/>
                    <a:pt x="135900" y="307337"/>
                    <a:pt x="135900" y="307337"/>
                  </a:cubicBezTo>
                  <a:cubicBezTo>
                    <a:pt x="135900" y="307337"/>
                    <a:pt x="135900" y="307337"/>
                    <a:pt x="68419" y="524859"/>
                  </a:cubicBezTo>
                  <a:cubicBezTo>
                    <a:pt x="60921" y="543611"/>
                    <a:pt x="42177" y="554862"/>
                    <a:pt x="23432" y="547362"/>
                  </a:cubicBezTo>
                  <a:cubicBezTo>
                    <a:pt x="4687" y="543611"/>
                    <a:pt x="-2811" y="524859"/>
                    <a:pt x="938" y="506107"/>
                  </a:cubicBezTo>
                  <a:cubicBezTo>
                    <a:pt x="938" y="506107"/>
                    <a:pt x="938" y="506107"/>
                    <a:pt x="87164" y="232330"/>
                  </a:cubicBezTo>
                  <a:cubicBezTo>
                    <a:pt x="87164" y="228579"/>
                    <a:pt x="87164" y="228579"/>
                    <a:pt x="87164" y="224829"/>
                  </a:cubicBezTo>
                  <a:cubicBezTo>
                    <a:pt x="90913" y="221079"/>
                    <a:pt x="90913" y="217328"/>
                    <a:pt x="94662" y="213578"/>
                  </a:cubicBezTo>
                  <a:cubicBezTo>
                    <a:pt x="102160" y="198576"/>
                    <a:pt x="120904" y="187325"/>
                    <a:pt x="139649" y="187325"/>
                  </a:cubicBezTo>
                  <a:close/>
                  <a:moveTo>
                    <a:pt x="234521" y="0"/>
                  </a:moveTo>
                  <a:cubicBezTo>
                    <a:pt x="277044" y="0"/>
                    <a:pt x="311515" y="35182"/>
                    <a:pt x="311515" y="78581"/>
                  </a:cubicBezTo>
                  <a:cubicBezTo>
                    <a:pt x="311515" y="121980"/>
                    <a:pt x="277044" y="157162"/>
                    <a:pt x="234521" y="157162"/>
                  </a:cubicBezTo>
                  <a:cubicBezTo>
                    <a:pt x="191998" y="157162"/>
                    <a:pt x="157527" y="121980"/>
                    <a:pt x="157527" y="78581"/>
                  </a:cubicBezTo>
                  <a:cubicBezTo>
                    <a:pt x="157527" y="35182"/>
                    <a:pt x="191998" y="0"/>
                    <a:pt x="234521" y="0"/>
                  </a:cubicBezTo>
                  <a:close/>
                </a:path>
              </a:pathLst>
            </a:custGeom>
            <a:solidFill>
              <a:srgbClr val="FF0000"/>
            </a:solidFill>
            <a:ln>
              <a:noFill/>
            </a:ln>
            <a:extLst/>
          </p:spPr>
          <p:txBody>
            <a:bodyPr vert="horz" wrap="square" lIns="82296" tIns="41148" rIns="82296" bIns="41148" numCol="1" anchor="t" anchorCtr="0" compatLnSpc="1">
              <a:prstTxWarp prst="textNoShape">
                <a:avLst/>
              </a:prstTxWarp>
              <a:no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8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56" name="任意多边形 55"/>
            <p:cNvSpPr>
              <a:spLocks noChangeArrowheads="1"/>
            </p:cNvSpPr>
            <p:nvPr/>
          </p:nvSpPr>
          <p:spPr bwMode="auto">
            <a:xfrm>
              <a:off x="7160212" y="3335454"/>
              <a:ext cx="197221" cy="503753"/>
            </a:xfrm>
            <a:custGeom>
              <a:avLst/>
              <a:gdLst>
                <a:gd name="connsiteX0" fmla="*/ 105212 w 409575"/>
                <a:gd name="connsiteY0" fmla="*/ 180975 h 1046162"/>
                <a:gd name="connsiteX1" fmla="*/ 311878 w 409575"/>
                <a:gd name="connsiteY1" fmla="*/ 180975 h 1046162"/>
                <a:gd name="connsiteX2" fmla="*/ 409575 w 409575"/>
                <a:gd name="connsiteY2" fmla="*/ 263374 h 1046162"/>
                <a:gd name="connsiteX3" fmla="*/ 409575 w 409575"/>
                <a:gd name="connsiteY3" fmla="*/ 270865 h 1046162"/>
                <a:gd name="connsiteX4" fmla="*/ 409575 w 409575"/>
                <a:gd name="connsiteY4" fmla="*/ 282101 h 1046162"/>
                <a:gd name="connsiteX5" fmla="*/ 409575 w 409575"/>
                <a:gd name="connsiteY5" fmla="*/ 570497 h 1046162"/>
                <a:gd name="connsiteX6" fmla="*/ 375757 w 409575"/>
                <a:gd name="connsiteY6" fmla="*/ 604205 h 1046162"/>
                <a:gd name="connsiteX7" fmla="*/ 338181 w 409575"/>
                <a:gd name="connsiteY7" fmla="*/ 570497 h 1046162"/>
                <a:gd name="connsiteX8" fmla="*/ 338181 w 409575"/>
                <a:gd name="connsiteY8" fmla="*/ 323300 h 1046162"/>
                <a:gd name="connsiteX9" fmla="*/ 311878 w 409575"/>
                <a:gd name="connsiteY9" fmla="*/ 323300 h 1046162"/>
                <a:gd name="connsiteX10" fmla="*/ 311878 w 409575"/>
                <a:gd name="connsiteY10" fmla="*/ 559260 h 1046162"/>
                <a:gd name="connsiteX11" fmla="*/ 311878 w 409575"/>
                <a:gd name="connsiteY11" fmla="*/ 997472 h 1046162"/>
                <a:gd name="connsiteX12" fmla="*/ 263030 w 409575"/>
                <a:gd name="connsiteY12" fmla="*/ 1046162 h 1046162"/>
                <a:gd name="connsiteX13" fmla="*/ 217939 w 409575"/>
                <a:gd name="connsiteY13" fmla="*/ 997472 h 1046162"/>
                <a:gd name="connsiteX14" fmla="*/ 217939 w 409575"/>
                <a:gd name="connsiteY14" fmla="*/ 619187 h 1046162"/>
                <a:gd name="connsiteX15" fmla="*/ 191636 w 409575"/>
                <a:gd name="connsiteY15" fmla="*/ 619187 h 1046162"/>
                <a:gd name="connsiteX16" fmla="*/ 191636 w 409575"/>
                <a:gd name="connsiteY16" fmla="*/ 997472 h 1046162"/>
                <a:gd name="connsiteX17" fmla="*/ 146545 w 409575"/>
                <a:gd name="connsiteY17" fmla="*/ 1046162 h 1046162"/>
                <a:gd name="connsiteX18" fmla="*/ 97697 w 409575"/>
                <a:gd name="connsiteY18" fmla="*/ 997472 h 1046162"/>
                <a:gd name="connsiteX19" fmla="*/ 97697 w 409575"/>
                <a:gd name="connsiteY19" fmla="*/ 570497 h 1046162"/>
                <a:gd name="connsiteX20" fmla="*/ 97697 w 409575"/>
                <a:gd name="connsiteY20" fmla="*/ 559260 h 1046162"/>
                <a:gd name="connsiteX21" fmla="*/ 97697 w 409575"/>
                <a:gd name="connsiteY21" fmla="*/ 323300 h 1046162"/>
                <a:gd name="connsiteX22" fmla="*/ 67636 w 409575"/>
                <a:gd name="connsiteY22" fmla="*/ 323300 h 1046162"/>
                <a:gd name="connsiteX23" fmla="*/ 67636 w 409575"/>
                <a:gd name="connsiteY23" fmla="*/ 570497 h 1046162"/>
                <a:gd name="connsiteX24" fmla="*/ 33818 w 409575"/>
                <a:gd name="connsiteY24" fmla="*/ 604205 h 1046162"/>
                <a:gd name="connsiteX25" fmla="*/ 0 w 409575"/>
                <a:gd name="connsiteY25" fmla="*/ 570497 h 1046162"/>
                <a:gd name="connsiteX26" fmla="*/ 0 w 409575"/>
                <a:gd name="connsiteY26" fmla="*/ 282101 h 1046162"/>
                <a:gd name="connsiteX27" fmla="*/ 0 w 409575"/>
                <a:gd name="connsiteY27" fmla="*/ 270865 h 1046162"/>
                <a:gd name="connsiteX28" fmla="*/ 0 w 409575"/>
                <a:gd name="connsiteY28" fmla="*/ 267119 h 1046162"/>
                <a:gd name="connsiteX29" fmla="*/ 105212 w 409575"/>
                <a:gd name="connsiteY29" fmla="*/ 180975 h 1046162"/>
                <a:gd name="connsiteX30" fmla="*/ 206375 w 409575"/>
                <a:gd name="connsiteY30" fmla="*/ 0 h 1046162"/>
                <a:gd name="connsiteX31" fmla="*/ 288925 w 409575"/>
                <a:gd name="connsiteY31" fmla="*/ 82550 h 1046162"/>
                <a:gd name="connsiteX32" fmla="*/ 206375 w 409575"/>
                <a:gd name="connsiteY32" fmla="*/ 165100 h 1046162"/>
                <a:gd name="connsiteX33" fmla="*/ 123825 w 409575"/>
                <a:gd name="connsiteY33" fmla="*/ 82550 h 1046162"/>
                <a:gd name="connsiteX34" fmla="*/ 206375 w 409575"/>
                <a:gd name="connsiteY34" fmla="*/ 0 h 10461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09575" h="1046162">
                  <a:moveTo>
                    <a:pt x="105212" y="180975"/>
                  </a:moveTo>
                  <a:cubicBezTo>
                    <a:pt x="105212" y="180975"/>
                    <a:pt x="105212" y="180975"/>
                    <a:pt x="311878" y="180975"/>
                  </a:cubicBezTo>
                  <a:cubicBezTo>
                    <a:pt x="375757" y="180975"/>
                    <a:pt x="409575" y="237156"/>
                    <a:pt x="409575" y="263374"/>
                  </a:cubicBezTo>
                  <a:cubicBezTo>
                    <a:pt x="409575" y="263374"/>
                    <a:pt x="409575" y="263374"/>
                    <a:pt x="409575" y="270865"/>
                  </a:cubicBezTo>
                  <a:cubicBezTo>
                    <a:pt x="409575" y="270865"/>
                    <a:pt x="409575" y="270865"/>
                    <a:pt x="409575" y="282101"/>
                  </a:cubicBezTo>
                  <a:cubicBezTo>
                    <a:pt x="409575" y="282101"/>
                    <a:pt x="409575" y="282101"/>
                    <a:pt x="409575" y="570497"/>
                  </a:cubicBezTo>
                  <a:cubicBezTo>
                    <a:pt x="409575" y="589224"/>
                    <a:pt x="394545" y="604205"/>
                    <a:pt x="375757" y="604205"/>
                  </a:cubicBezTo>
                  <a:cubicBezTo>
                    <a:pt x="353212" y="604205"/>
                    <a:pt x="338181" y="589224"/>
                    <a:pt x="338181" y="570497"/>
                  </a:cubicBezTo>
                  <a:cubicBezTo>
                    <a:pt x="338181" y="570497"/>
                    <a:pt x="338181" y="570497"/>
                    <a:pt x="338181" y="323300"/>
                  </a:cubicBezTo>
                  <a:cubicBezTo>
                    <a:pt x="338181" y="323300"/>
                    <a:pt x="338181" y="323300"/>
                    <a:pt x="311878" y="323300"/>
                  </a:cubicBezTo>
                  <a:cubicBezTo>
                    <a:pt x="311878" y="323300"/>
                    <a:pt x="311878" y="323300"/>
                    <a:pt x="311878" y="559260"/>
                  </a:cubicBezTo>
                  <a:cubicBezTo>
                    <a:pt x="311878" y="559260"/>
                    <a:pt x="311878" y="559260"/>
                    <a:pt x="311878" y="997472"/>
                  </a:cubicBezTo>
                  <a:cubicBezTo>
                    <a:pt x="311878" y="1023690"/>
                    <a:pt x="289333" y="1046162"/>
                    <a:pt x="263030" y="1046162"/>
                  </a:cubicBezTo>
                  <a:cubicBezTo>
                    <a:pt x="236727" y="1046162"/>
                    <a:pt x="217939" y="1023690"/>
                    <a:pt x="217939" y="997472"/>
                  </a:cubicBezTo>
                  <a:cubicBezTo>
                    <a:pt x="217939" y="997472"/>
                    <a:pt x="217939" y="997472"/>
                    <a:pt x="217939" y="619187"/>
                  </a:cubicBezTo>
                  <a:cubicBezTo>
                    <a:pt x="217939" y="619187"/>
                    <a:pt x="217939" y="619187"/>
                    <a:pt x="191636" y="619187"/>
                  </a:cubicBezTo>
                  <a:cubicBezTo>
                    <a:pt x="191636" y="619187"/>
                    <a:pt x="191636" y="619187"/>
                    <a:pt x="191636" y="997472"/>
                  </a:cubicBezTo>
                  <a:cubicBezTo>
                    <a:pt x="191636" y="1023690"/>
                    <a:pt x="172848" y="1046162"/>
                    <a:pt x="146545" y="1046162"/>
                  </a:cubicBezTo>
                  <a:cubicBezTo>
                    <a:pt x="120242" y="1046162"/>
                    <a:pt x="97697" y="1023690"/>
                    <a:pt x="97697" y="997472"/>
                  </a:cubicBezTo>
                  <a:cubicBezTo>
                    <a:pt x="97697" y="997472"/>
                    <a:pt x="97697" y="997472"/>
                    <a:pt x="97697" y="570497"/>
                  </a:cubicBezTo>
                  <a:cubicBezTo>
                    <a:pt x="97697" y="566751"/>
                    <a:pt x="97697" y="563006"/>
                    <a:pt x="97697" y="559260"/>
                  </a:cubicBezTo>
                  <a:cubicBezTo>
                    <a:pt x="97697" y="559260"/>
                    <a:pt x="97697" y="559260"/>
                    <a:pt x="97697" y="323300"/>
                  </a:cubicBezTo>
                  <a:cubicBezTo>
                    <a:pt x="97697" y="323300"/>
                    <a:pt x="97697" y="323300"/>
                    <a:pt x="67636" y="323300"/>
                  </a:cubicBezTo>
                  <a:cubicBezTo>
                    <a:pt x="67636" y="323300"/>
                    <a:pt x="67636" y="323300"/>
                    <a:pt x="67636" y="570497"/>
                  </a:cubicBezTo>
                  <a:cubicBezTo>
                    <a:pt x="67636" y="589224"/>
                    <a:pt x="52606" y="604205"/>
                    <a:pt x="33818" y="604205"/>
                  </a:cubicBezTo>
                  <a:cubicBezTo>
                    <a:pt x="15030" y="604205"/>
                    <a:pt x="0" y="589224"/>
                    <a:pt x="0" y="570497"/>
                  </a:cubicBezTo>
                  <a:cubicBezTo>
                    <a:pt x="0" y="570497"/>
                    <a:pt x="0" y="570497"/>
                    <a:pt x="0" y="282101"/>
                  </a:cubicBezTo>
                  <a:cubicBezTo>
                    <a:pt x="0" y="282101"/>
                    <a:pt x="0" y="282101"/>
                    <a:pt x="0" y="270865"/>
                  </a:cubicBezTo>
                  <a:cubicBezTo>
                    <a:pt x="0" y="270865"/>
                    <a:pt x="0" y="270865"/>
                    <a:pt x="0" y="267119"/>
                  </a:cubicBezTo>
                  <a:cubicBezTo>
                    <a:pt x="0" y="244647"/>
                    <a:pt x="30060" y="184721"/>
                    <a:pt x="105212" y="180975"/>
                  </a:cubicBezTo>
                  <a:close/>
                  <a:moveTo>
                    <a:pt x="206375" y="0"/>
                  </a:moveTo>
                  <a:cubicBezTo>
                    <a:pt x="251966" y="0"/>
                    <a:pt x="288925" y="36959"/>
                    <a:pt x="288925" y="82550"/>
                  </a:cubicBezTo>
                  <a:cubicBezTo>
                    <a:pt x="288925" y="128141"/>
                    <a:pt x="251966" y="165100"/>
                    <a:pt x="206375" y="165100"/>
                  </a:cubicBezTo>
                  <a:cubicBezTo>
                    <a:pt x="160784" y="165100"/>
                    <a:pt x="123825" y="128141"/>
                    <a:pt x="123825" y="82550"/>
                  </a:cubicBezTo>
                  <a:cubicBezTo>
                    <a:pt x="123825" y="36959"/>
                    <a:pt x="160784" y="0"/>
                    <a:pt x="206375" y="0"/>
                  </a:cubicBezTo>
                  <a:close/>
                </a:path>
              </a:pathLst>
            </a:custGeom>
            <a:solidFill>
              <a:srgbClr val="C00000"/>
            </a:solidFill>
            <a:ln>
              <a:noFill/>
            </a:ln>
            <a:extLst/>
          </p:spPr>
          <p:txBody>
            <a:bodyPr vert="horz" wrap="square" lIns="82296" tIns="41148" rIns="82296" bIns="41148" numCol="1" anchor="t" anchorCtr="0" compatLnSpc="1">
              <a:prstTxWarp prst="textNoShape">
                <a:avLst/>
              </a:prstTxWarp>
              <a:no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8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57" name="任意多边形 56"/>
            <p:cNvSpPr>
              <a:spLocks noChangeArrowheads="1"/>
            </p:cNvSpPr>
            <p:nvPr/>
          </p:nvSpPr>
          <p:spPr bwMode="auto">
            <a:xfrm>
              <a:off x="6712868" y="3335454"/>
              <a:ext cx="197221" cy="503753"/>
            </a:xfrm>
            <a:custGeom>
              <a:avLst/>
              <a:gdLst>
                <a:gd name="connsiteX0" fmla="*/ 105212 w 409575"/>
                <a:gd name="connsiteY0" fmla="*/ 180975 h 1046162"/>
                <a:gd name="connsiteX1" fmla="*/ 311878 w 409575"/>
                <a:gd name="connsiteY1" fmla="*/ 180975 h 1046162"/>
                <a:gd name="connsiteX2" fmla="*/ 409575 w 409575"/>
                <a:gd name="connsiteY2" fmla="*/ 263374 h 1046162"/>
                <a:gd name="connsiteX3" fmla="*/ 409575 w 409575"/>
                <a:gd name="connsiteY3" fmla="*/ 270865 h 1046162"/>
                <a:gd name="connsiteX4" fmla="*/ 409575 w 409575"/>
                <a:gd name="connsiteY4" fmla="*/ 282101 h 1046162"/>
                <a:gd name="connsiteX5" fmla="*/ 409575 w 409575"/>
                <a:gd name="connsiteY5" fmla="*/ 570497 h 1046162"/>
                <a:gd name="connsiteX6" fmla="*/ 375757 w 409575"/>
                <a:gd name="connsiteY6" fmla="*/ 604205 h 1046162"/>
                <a:gd name="connsiteX7" fmla="*/ 338181 w 409575"/>
                <a:gd name="connsiteY7" fmla="*/ 570497 h 1046162"/>
                <a:gd name="connsiteX8" fmla="*/ 338181 w 409575"/>
                <a:gd name="connsiteY8" fmla="*/ 323300 h 1046162"/>
                <a:gd name="connsiteX9" fmla="*/ 311878 w 409575"/>
                <a:gd name="connsiteY9" fmla="*/ 323300 h 1046162"/>
                <a:gd name="connsiteX10" fmla="*/ 311878 w 409575"/>
                <a:gd name="connsiteY10" fmla="*/ 559260 h 1046162"/>
                <a:gd name="connsiteX11" fmla="*/ 311878 w 409575"/>
                <a:gd name="connsiteY11" fmla="*/ 997472 h 1046162"/>
                <a:gd name="connsiteX12" fmla="*/ 263030 w 409575"/>
                <a:gd name="connsiteY12" fmla="*/ 1046162 h 1046162"/>
                <a:gd name="connsiteX13" fmla="*/ 217939 w 409575"/>
                <a:gd name="connsiteY13" fmla="*/ 997472 h 1046162"/>
                <a:gd name="connsiteX14" fmla="*/ 217939 w 409575"/>
                <a:gd name="connsiteY14" fmla="*/ 619187 h 1046162"/>
                <a:gd name="connsiteX15" fmla="*/ 191636 w 409575"/>
                <a:gd name="connsiteY15" fmla="*/ 619187 h 1046162"/>
                <a:gd name="connsiteX16" fmla="*/ 191636 w 409575"/>
                <a:gd name="connsiteY16" fmla="*/ 997472 h 1046162"/>
                <a:gd name="connsiteX17" fmla="*/ 146545 w 409575"/>
                <a:gd name="connsiteY17" fmla="*/ 1046162 h 1046162"/>
                <a:gd name="connsiteX18" fmla="*/ 97697 w 409575"/>
                <a:gd name="connsiteY18" fmla="*/ 997472 h 1046162"/>
                <a:gd name="connsiteX19" fmla="*/ 97697 w 409575"/>
                <a:gd name="connsiteY19" fmla="*/ 570497 h 1046162"/>
                <a:gd name="connsiteX20" fmla="*/ 97697 w 409575"/>
                <a:gd name="connsiteY20" fmla="*/ 559260 h 1046162"/>
                <a:gd name="connsiteX21" fmla="*/ 97697 w 409575"/>
                <a:gd name="connsiteY21" fmla="*/ 323300 h 1046162"/>
                <a:gd name="connsiteX22" fmla="*/ 67636 w 409575"/>
                <a:gd name="connsiteY22" fmla="*/ 323300 h 1046162"/>
                <a:gd name="connsiteX23" fmla="*/ 67636 w 409575"/>
                <a:gd name="connsiteY23" fmla="*/ 570497 h 1046162"/>
                <a:gd name="connsiteX24" fmla="*/ 33818 w 409575"/>
                <a:gd name="connsiteY24" fmla="*/ 604205 h 1046162"/>
                <a:gd name="connsiteX25" fmla="*/ 0 w 409575"/>
                <a:gd name="connsiteY25" fmla="*/ 570497 h 1046162"/>
                <a:gd name="connsiteX26" fmla="*/ 0 w 409575"/>
                <a:gd name="connsiteY26" fmla="*/ 282101 h 1046162"/>
                <a:gd name="connsiteX27" fmla="*/ 0 w 409575"/>
                <a:gd name="connsiteY27" fmla="*/ 270865 h 1046162"/>
                <a:gd name="connsiteX28" fmla="*/ 0 w 409575"/>
                <a:gd name="connsiteY28" fmla="*/ 267119 h 1046162"/>
                <a:gd name="connsiteX29" fmla="*/ 105212 w 409575"/>
                <a:gd name="connsiteY29" fmla="*/ 180975 h 1046162"/>
                <a:gd name="connsiteX30" fmla="*/ 206375 w 409575"/>
                <a:gd name="connsiteY30" fmla="*/ 0 h 1046162"/>
                <a:gd name="connsiteX31" fmla="*/ 288925 w 409575"/>
                <a:gd name="connsiteY31" fmla="*/ 82550 h 1046162"/>
                <a:gd name="connsiteX32" fmla="*/ 206375 w 409575"/>
                <a:gd name="connsiteY32" fmla="*/ 165100 h 1046162"/>
                <a:gd name="connsiteX33" fmla="*/ 123825 w 409575"/>
                <a:gd name="connsiteY33" fmla="*/ 82550 h 1046162"/>
                <a:gd name="connsiteX34" fmla="*/ 206375 w 409575"/>
                <a:gd name="connsiteY34" fmla="*/ 0 h 10461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09575" h="1046162">
                  <a:moveTo>
                    <a:pt x="105212" y="180975"/>
                  </a:moveTo>
                  <a:cubicBezTo>
                    <a:pt x="105212" y="180975"/>
                    <a:pt x="105212" y="180975"/>
                    <a:pt x="311878" y="180975"/>
                  </a:cubicBezTo>
                  <a:cubicBezTo>
                    <a:pt x="375757" y="180975"/>
                    <a:pt x="409575" y="237156"/>
                    <a:pt x="409575" y="263374"/>
                  </a:cubicBezTo>
                  <a:cubicBezTo>
                    <a:pt x="409575" y="263374"/>
                    <a:pt x="409575" y="263374"/>
                    <a:pt x="409575" y="270865"/>
                  </a:cubicBezTo>
                  <a:cubicBezTo>
                    <a:pt x="409575" y="270865"/>
                    <a:pt x="409575" y="270865"/>
                    <a:pt x="409575" y="282101"/>
                  </a:cubicBezTo>
                  <a:cubicBezTo>
                    <a:pt x="409575" y="282101"/>
                    <a:pt x="409575" y="282101"/>
                    <a:pt x="409575" y="570497"/>
                  </a:cubicBezTo>
                  <a:cubicBezTo>
                    <a:pt x="409575" y="589224"/>
                    <a:pt x="394545" y="604205"/>
                    <a:pt x="375757" y="604205"/>
                  </a:cubicBezTo>
                  <a:cubicBezTo>
                    <a:pt x="353212" y="604205"/>
                    <a:pt x="338181" y="589224"/>
                    <a:pt x="338181" y="570497"/>
                  </a:cubicBezTo>
                  <a:cubicBezTo>
                    <a:pt x="338181" y="570497"/>
                    <a:pt x="338181" y="570497"/>
                    <a:pt x="338181" y="323300"/>
                  </a:cubicBezTo>
                  <a:cubicBezTo>
                    <a:pt x="338181" y="323300"/>
                    <a:pt x="338181" y="323300"/>
                    <a:pt x="311878" y="323300"/>
                  </a:cubicBezTo>
                  <a:cubicBezTo>
                    <a:pt x="311878" y="323300"/>
                    <a:pt x="311878" y="323300"/>
                    <a:pt x="311878" y="559260"/>
                  </a:cubicBezTo>
                  <a:cubicBezTo>
                    <a:pt x="311878" y="559260"/>
                    <a:pt x="311878" y="559260"/>
                    <a:pt x="311878" y="997472"/>
                  </a:cubicBezTo>
                  <a:cubicBezTo>
                    <a:pt x="311878" y="1023690"/>
                    <a:pt x="289333" y="1046162"/>
                    <a:pt x="263030" y="1046162"/>
                  </a:cubicBezTo>
                  <a:cubicBezTo>
                    <a:pt x="236727" y="1046162"/>
                    <a:pt x="217939" y="1023690"/>
                    <a:pt x="217939" y="997472"/>
                  </a:cubicBezTo>
                  <a:cubicBezTo>
                    <a:pt x="217939" y="997472"/>
                    <a:pt x="217939" y="997472"/>
                    <a:pt x="217939" y="619187"/>
                  </a:cubicBezTo>
                  <a:cubicBezTo>
                    <a:pt x="217939" y="619187"/>
                    <a:pt x="217939" y="619187"/>
                    <a:pt x="191636" y="619187"/>
                  </a:cubicBezTo>
                  <a:cubicBezTo>
                    <a:pt x="191636" y="619187"/>
                    <a:pt x="191636" y="619187"/>
                    <a:pt x="191636" y="997472"/>
                  </a:cubicBezTo>
                  <a:cubicBezTo>
                    <a:pt x="191636" y="1023690"/>
                    <a:pt x="172848" y="1046162"/>
                    <a:pt x="146545" y="1046162"/>
                  </a:cubicBezTo>
                  <a:cubicBezTo>
                    <a:pt x="120242" y="1046162"/>
                    <a:pt x="97697" y="1023690"/>
                    <a:pt x="97697" y="997472"/>
                  </a:cubicBezTo>
                  <a:cubicBezTo>
                    <a:pt x="97697" y="997472"/>
                    <a:pt x="97697" y="997472"/>
                    <a:pt x="97697" y="570497"/>
                  </a:cubicBezTo>
                  <a:cubicBezTo>
                    <a:pt x="97697" y="566751"/>
                    <a:pt x="97697" y="563006"/>
                    <a:pt x="97697" y="559260"/>
                  </a:cubicBezTo>
                  <a:cubicBezTo>
                    <a:pt x="97697" y="559260"/>
                    <a:pt x="97697" y="559260"/>
                    <a:pt x="97697" y="323300"/>
                  </a:cubicBezTo>
                  <a:cubicBezTo>
                    <a:pt x="97697" y="323300"/>
                    <a:pt x="97697" y="323300"/>
                    <a:pt x="67636" y="323300"/>
                  </a:cubicBezTo>
                  <a:cubicBezTo>
                    <a:pt x="67636" y="323300"/>
                    <a:pt x="67636" y="323300"/>
                    <a:pt x="67636" y="570497"/>
                  </a:cubicBezTo>
                  <a:cubicBezTo>
                    <a:pt x="67636" y="589224"/>
                    <a:pt x="52606" y="604205"/>
                    <a:pt x="33818" y="604205"/>
                  </a:cubicBezTo>
                  <a:cubicBezTo>
                    <a:pt x="15030" y="604205"/>
                    <a:pt x="0" y="589224"/>
                    <a:pt x="0" y="570497"/>
                  </a:cubicBezTo>
                  <a:cubicBezTo>
                    <a:pt x="0" y="570497"/>
                    <a:pt x="0" y="570497"/>
                    <a:pt x="0" y="282101"/>
                  </a:cubicBezTo>
                  <a:cubicBezTo>
                    <a:pt x="0" y="282101"/>
                    <a:pt x="0" y="282101"/>
                    <a:pt x="0" y="270865"/>
                  </a:cubicBezTo>
                  <a:cubicBezTo>
                    <a:pt x="0" y="270865"/>
                    <a:pt x="0" y="270865"/>
                    <a:pt x="0" y="267119"/>
                  </a:cubicBezTo>
                  <a:cubicBezTo>
                    <a:pt x="0" y="244647"/>
                    <a:pt x="30060" y="184721"/>
                    <a:pt x="105212" y="180975"/>
                  </a:cubicBezTo>
                  <a:close/>
                  <a:moveTo>
                    <a:pt x="206375" y="0"/>
                  </a:moveTo>
                  <a:cubicBezTo>
                    <a:pt x="251966" y="0"/>
                    <a:pt x="288925" y="36959"/>
                    <a:pt x="288925" y="82550"/>
                  </a:cubicBezTo>
                  <a:cubicBezTo>
                    <a:pt x="288925" y="128141"/>
                    <a:pt x="251966" y="165100"/>
                    <a:pt x="206375" y="165100"/>
                  </a:cubicBezTo>
                  <a:cubicBezTo>
                    <a:pt x="160784" y="165100"/>
                    <a:pt x="123825" y="128141"/>
                    <a:pt x="123825" y="82550"/>
                  </a:cubicBezTo>
                  <a:cubicBezTo>
                    <a:pt x="123825" y="36959"/>
                    <a:pt x="160784" y="0"/>
                    <a:pt x="206375" y="0"/>
                  </a:cubicBezTo>
                  <a:close/>
                </a:path>
              </a:pathLst>
            </a:custGeom>
            <a:solidFill>
              <a:srgbClr val="C00000"/>
            </a:solidFill>
            <a:ln>
              <a:noFill/>
            </a:ln>
            <a:extLst/>
          </p:spPr>
          <p:txBody>
            <a:bodyPr vert="horz" wrap="square" lIns="82296" tIns="41148" rIns="82296" bIns="41148" numCol="1" anchor="t" anchorCtr="0" compatLnSpc="1">
              <a:prstTxWarp prst="textNoShape">
                <a:avLst/>
              </a:prstTxWarp>
              <a:no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8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58" name="任意多边形 57"/>
            <p:cNvSpPr>
              <a:spLocks noChangeArrowheads="1"/>
            </p:cNvSpPr>
            <p:nvPr/>
          </p:nvSpPr>
          <p:spPr bwMode="auto">
            <a:xfrm>
              <a:off x="6936540" y="3335454"/>
              <a:ext cx="197221" cy="503753"/>
            </a:xfrm>
            <a:custGeom>
              <a:avLst/>
              <a:gdLst>
                <a:gd name="connsiteX0" fmla="*/ 105212 w 409575"/>
                <a:gd name="connsiteY0" fmla="*/ 180975 h 1046162"/>
                <a:gd name="connsiteX1" fmla="*/ 311878 w 409575"/>
                <a:gd name="connsiteY1" fmla="*/ 180975 h 1046162"/>
                <a:gd name="connsiteX2" fmla="*/ 409575 w 409575"/>
                <a:gd name="connsiteY2" fmla="*/ 263374 h 1046162"/>
                <a:gd name="connsiteX3" fmla="*/ 409575 w 409575"/>
                <a:gd name="connsiteY3" fmla="*/ 270865 h 1046162"/>
                <a:gd name="connsiteX4" fmla="*/ 409575 w 409575"/>
                <a:gd name="connsiteY4" fmla="*/ 282101 h 1046162"/>
                <a:gd name="connsiteX5" fmla="*/ 409575 w 409575"/>
                <a:gd name="connsiteY5" fmla="*/ 570497 h 1046162"/>
                <a:gd name="connsiteX6" fmla="*/ 375757 w 409575"/>
                <a:gd name="connsiteY6" fmla="*/ 604205 h 1046162"/>
                <a:gd name="connsiteX7" fmla="*/ 338181 w 409575"/>
                <a:gd name="connsiteY7" fmla="*/ 570497 h 1046162"/>
                <a:gd name="connsiteX8" fmla="*/ 338181 w 409575"/>
                <a:gd name="connsiteY8" fmla="*/ 323300 h 1046162"/>
                <a:gd name="connsiteX9" fmla="*/ 311878 w 409575"/>
                <a:gd name="connsiteY9" fmla="*/ 323300 h 1046162"/>
                <a:gd name="connsiteX10" fmla="*/ 311878 w 409575"/>
                <a:gd name="connsiteY10" fmla="*/ 559260 h 1046162"/>
                <a:gd name="connsiteX11" fmla="*/ 311878 w 409575"/>
                <a:gd name="connsiteY11" fmla="*/ 997472 h 1046162"/>
                <a:gd name="connsiteX12" fmla="*/ 263030 w 409575"/>
                <a:gd name="connsiteY12" fmla="*/ 1046162 h 1046162"/>
                <a:gd name="connsiteX13" fmla="*/ 217939 w 409575"/>
                <a:gd name="connsiteY13" fmla="*/ 997472 h 1046162"/>
                <a:gd name="connsiteX14" fmla="*/ 217939 w 409575"/>
                <a:gd name="connsiteY14" fmla="*/ 619187 h 1046162"/>
                <a:gd name="connsiteX15" fmla="*/ 191636 w 409575"/>
                <a:gd name="connsiteY15" fmla="*/ 619187 h 1046162"/>
                <a:gd name="connsiteX16" fmla="*/ 191636 w 409575"/>
                <a:gd name="connsiteY16" fmla="*/ 997472 h 1046162"/>
                <a:gd name="connsiteX17" fmla="*/ 146545 w 409575"/>
                <a:gd name="connsiteY17" fmla="*/ 1046162 h 1046162"/>
                <a:gd name="connsiteX18" fmla="*/ 97697 w 409575"/>
                <a:gd name="connsiteY18" fmla="*/ 997472 h 1046162"/>
                <a:gd name="connsiteX19" fmla="*/ 97697 w 409575"/>
                <a:gd name="connsiteY19" fmla="*/ 570497 h 1046162"/>
                <a:gd name="connsiteX20" fmla="*/ 97697 w 409575"/>
                <a:gd name="connsiteY20" fmla="*/ 559260 h 1046162"/>
                <a:gd name="connsiteX21" fmla="*/ 97697 w 409575"/>
                <a:gd name="connsiteY21" fmla="*/ 323300 h 1046162"/>
                <a:gd name="connsiteX22" fmla="*/ 67636 w 409575"/>
                <a:gd name="connsiteY22" fmla="*/ 323300 h 1046162"/>
                <a:gd name="connsiteX23" fmla="*/ 67636 w 409575"/>
                <a:gd name="connsiteY23" fmla="*/ 570497 h 1046162"/>
                <a:gd name="connsiteX24" fmla="*/ 33818 w 409575"/>
                <a:gd name="connsiteY24" fmla="*/ 604205 h 1046162"/>
                <a:gd name="connsiteX25" fmla="*/ 0 w 409575"/>
                <a:gd name="connsiteY25" fmla="*/ 570497 h 1046162"/>
                <a:gd name="connsiteX26" fmla="*/ 0 w 409575"/>
                <a:gd name="connsiteY26" fmla="*/ 282101 h 1046162"/>
                <a:gd name="connsiteX27" fmla="*/ 0 w 409575"/>
                <a:gd name="connsiteY27" fmla="*/ 270865 h 1046162"/>
                <a:gd name="connsiteX28" fmla="*/ 0 w 409575"/>
                <a:gd name="connsiteY28" fmla="*/ 267119 h 1046162"/>
                <a:gd name="connsiteX29" fmla="*/ 105212 w 409575"/>
                <a:gd name="connsiteY29" fmla="*/ 180975 h 1046162"/>
                <a:gd name="connsiteX30" fmla="*/ 206375 w 409575"/>
                <a:gd name="connsiteY30" fmla="*/ 0 h 1046162"/>
                <a:gd name="connsiteX31" fmla="*/ 288925 w 409575"/>
                <a:gd name="connsiteY31" fmla="*/ 82550 h 1046162"/>
                <a:gd name="connsiteX32" fmla="*/ 206375 w 409575"/>
                <a:gd name="connsiteY32" fmla="*/ 165100 h 1046162"/>
                <a:gd name="connsiteX33" fmla="*/ 123825 w 409575"/>
                <a:gd name="connsiteY33" fmla="*/ 82550 h 1046162"/>
                <a:gd name="connsiteX34" fmla="*/ 206375 w 409575"/>
                <a:gd name="connsiteY34" fmla="*/ 0 h 10461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09575" h="1046162">
                  <a:moveTo>
                    <a:pt x="105212" y="180975"/>
                  </a:moveTo>
                  <a:cubicBezTo>
                    <a:pt x="105212" y="180975"/>
                    <a:pt x="105212" y="180975"/>
                    <a:pt x="311878" y="180975"/>
                  </a:cubicBezTo>
                  <a:cubicBezTo>
                    <a:pt x="375757" y="180975"/>
                    <a:pt x="409575" y="237156"/>
                    <a:pt x="409575" y="263374"/>
                  </a:cubicBezTo>
                  <a:cubicBezTo>
                    <a:pt x="409575" y="263374"/>
                    <a:pt x="409575" y="263374"/>
                    <a:pt x="409575" y="270865"/>
                  </a:cubicBezTo>
                  <a:cubicBezTo>
                    <a:pt x="409575" y="270865"/>
                    <a:pt x="409575" y="270865"/>
                    <a:pt x="409575" y="282101"/>
                  </a:cubicBezTo>
                  <a:cubicBezTo>
                    <a:pt x="409575" y="282101"/>
                    <a:pt x="409575" y="282101"/>
                    <a:pt x="409575" y="570497"/>
                  </a:cubicBezTo>
                  <a:cubicBezTo>
                    <a:pt x="409575" y="589224"/>
                    <a:pt x="394545" y="604205"/>
                    <a:pt x="375757" y="604205"/>
                  </a:cubicBezTo>
                  <a:cubicBezTo>
                    <a:pt x="353212" y="604205"/>
                    <a:pt x="338181" y="589224"/>
                    <a:pt x="338181" y="570497"/>
                  </a:cubicBezTo>
                  <a:cubicBezTo>
                    <a:pt x="338181" y="570497"/>
                    <a:pt x="338181" y="570497"/>
                    <a:pt x="338181" y="323300"/>
                  </a:cubicBezTo>
                  <a:cubicBezTo>
                    <a:pt x="338181" y="323300"/>
                    <a:pt x="338181" y="323300"/>
                    <a:pt x="311878" y="323300"/>
                  </a:cubicBezTo>
                  <a:cubicBezTo>
                    <a:pt x="311878" y="323300"/>
                    <a:pt x="311878" y="323300"/>
                    <a:pt x="311878" y="559260"/>
                  </a:cubicBezTo>
                  <a:cubicBezTo>
                    <a:pt x="311878" y="559260"/>
                    <a:pt x="311878" y="559260"/>
                    <a:pt x="311878" y="997472"/>
                  </a:cubicBezTo>
                  <a:cubicBezTo>
                    <a:pt x="311878" y="1023690"/>
                    <a:pt x="289333" y="1046162"/>
                    <a:pt x="263030" y="1046162"/>
                  </a:cubicBezTo>
                  <a:cubicBezTo>
                    <a:pt x="236727" y="1046162"/>
                    <a:pt x="217939" y="1023690"/>
                    <a:pt x="217939" y="997472"/>
                  </a:cubicBezTo>
                  <a:cubicBezTo>
                    <a:pt x="217939" y="997472"/>
                    <a:pt x="217939" y="997472"/>
                    <a:pt x="217939" y="619187"/>
                  </a:cubicBezTo>
                  <a:cubicBezTo>
                    <a:pt x="217939" y="619187"/>
                    <a:pt x="217939" y="619187"/>
                    <a:pt x="191636" y="619187"/>
                  </a:cubicBezTo>
                  <a:cubicBezTo>
                    <a:pt x="191636" y="619187"/>
                    <a:pt x="191636" y="619187"/>
                    <a:pt x="191636" y="997472"/>
                  </a:cubicBezTo>
                  <a:cubicBezTo>
                    <a:pt x="191636" y="1023690"/>
                    <a:pt x="172848" y="1046162"/>
                    <a:pt x="146545" y="1046162"/>
                  </a:cubicBezTo>
                  <a:cubicBezTo>
                    <a:pt x="120242" y="1046162"/>
                    <a:pt x="97697" y="1023690"/>
                    <a:pt x="97697" y="997472"/>
                  </a:cubicBezTo>
                  <a:cubicBezTo>
                    <a:pt x="97697" y="997472"/>
                    <a:pt x="97697" y="997472"/>
                    <a:pt x="97697" y="570497"/>
                  </a:cubicBezTo>
                  <a:cubicBezTo>
                    <a:pt x="97697" y="566751"/>
                    <a:pt x="97697" y="563006"/>
                    <a:pt x="97697" y="559260"/>
                  </a:cubicBezTo>
                  <a:cubicBezTo>
                    <a:pt x="97697" y="559260"/>
                    <a:pt x="97697" y="559260"/>
                    <a:pt x="97697" y="323300"/>
                  </a:cubicBezTo>
                  <a:cubicBezTo>
                    <a:pt x="97697" y="323300"/>
                    <a:pt x="97697" y="323300"/>
                    <a:pt x="67636" y="323300"/>
                  </a:cubicBezTo>
                  <a:cubicBezTo>
                    <a:pt x="67636" y="323300"/>
                    <a:pt x="67636" y="323300"/>
                    <a:pt x="67636" y="570497"/>
                  </a:cubicBezTo>
                  <a:cubicBezTo>
                    <a:pt x="67636" y="589224"/>
                    <a:pt x="52606" y="604205"/>
                    <a:pt x="33818" y="604205"/>
                  </a:cubicBezTo>
                  <a:cubicBezTo>
                    <a:pt x="15030" y="604205"/>
                    <a:pt x="0" y="589224"/>
                    <a:pt x="0" y="570497"/>
                  </a:cubicBezTo>
                  <a:cubicBezTo>
                    <a:pt x="0" y="570497"/>
                    <a:pt x="0" y="570497"/>
                    <a:pt x="0" y="282101"/>
                  </a:cubicBezTo>
                  <a:cubicBezTo>
                    <a:pt x="0" y="282101"/>
                    <a:pt x="0" y="282101"/>
                    <a:pt x="0" y="270865"/>
                  </a:cubicBezTo>
                  <a:cubicBezTo>
                    <a:pt x="0" y="270865"/>
                    <a:pt x="0" y="270865"/>
                    <a:pt x="0" y="267119"/>
                  </a:cubicBezTo>
                  <a:cubicBezTo>
                    <a:pt x="0" y="244647"/>
                    <a:pt x="30060" y="184721"/>
                    <a:pt x="105212" y="180975"/>
                  </a:cubicBezTo>
                  <a:close/>
                  <a:moveTo>
                    <a:pt x="206375" y="0"/>
                  </a:moveTo>
                  <a:cubicBezTo>
                    <a:pt x="251966" y="0"/>
                    <a:pt x="288925" y="36959"/>
                    <a:pt x="288925" y="82550"/>
                  </a:cubicBezTo>
                  <a:cubicBezTo>
                    <a:pt x="288925" y="128141"/>
                    <a:pt x="251966" y="165100"/>
                    <a:pt x="206375" y="165100"/>
                  </a:cubicBezTo>
                  <a:cubicBezTo>
                    <a:pt x="160784" y="165100"/>
                    <a:pt x="123825" y="128141"/>
                    <a:pt x="123825" y="82550"/>
                  </a:cubicBezTo>
                  <a:cubicBezTo>
                    <a:pt x="123825" y="36959"/>
                    <a:pt x="160784" y="0"/>
                    <a:pt x="206375" y="0"/>
                  </a:cubicBezTo>
                  <a:close/>
                </a:path>
              </a:pathLst>
            </a:custGeom>
            <a:solidFill>
              <a:srgbClr val="C00000"/>
            </a:solidFill>
            <a:ln>
              <a:noFill/>
            </a:ln>
            <a:extLst/>
          </p:spPr>
          <p:txBody>
            <a:bodyPr vert="horz" wrap="square" lIns="82296" tIns="41148" rIns="82296" bIns="41148" numCol="1" anchor="t" anchorCtr="0" compatLnSpc="1">
              <a:prstTxWarp prst="textNoShape">
                <a:avLst/>
              </a:prstTxWarp>
              <a:no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8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59" name="任意多边形 58"/>
            <p:cNvSpPr>
              <a:spLocks noChangeArrowheads="1"/>
            </p:cNvSpPr>
            <p:nvPr/>
          </p:nvSpPr>
          <p:spPr bwMode="auto">
            <a:xfrm>
              <a:off x="7383884" y="3335454"/>
              <a:ext cx="197221" cy="503753"/>
            </a:xfrm>
            <a:custGeom>
              <a:avLst/>
              <a:gdLst>
                <a:gd name="connsiteX0" fmla="*/ 105212 w 409575"/>
                <a:gd name="connsiteY0" fmla="*/ 180975 h 1046162"/>
                <a:gd name="connsiteX1" fmla="*/ 311878 w 409575"/>
                <a:gd name="connsiteY1" fmla="*/ 180975 h 1046162"/>
                <a:gd name="connsiteX2" fmla="*/ 409575 w 409575"/>
                <a:gd name="connsiteY2" fmla="*/ 263374 h 1046162"/>
                <a:gd name="connsiteX3" fmla="*/ 409575 w 409575"/>
                <a:gd name="connsiteY3" fmla="*/ 270865 h 1046162"/>
                <a:gd name="connsiteX4" fmla="*/ 409575 w 409575"/>
                <a:gd name="connsiteY4" fmla="*/ 282101 h 1046162"/>
                <a:gd name="connsiteX5" fmla="*/ 409575 w 409575"/>
                <a:gd name="connsiteY5" fmla="*/ 570497 h 1046162"/>
                <a:gd name="connsiteX6" fmla="*/ 375757 w 409575"/>
                <a:gd name="connsiteY6" fmla="*/ 604205 h 1046162"/>
                <a:gd name="connsiteX7" fmla="*/ 338181 w 409575"/>
                <a:gd name="connsiteY7" fmla="*/ 570497 h 1046162"/>
                <a:gd name="connsiteX8" fmla="*/ 338181 w 409575"/>
                <a:gd name="connsiteY8" fmla="*/ 323300 h 1046162"/>
                <a:gd name="connsiteX9" fmla="*/ 311878 w 409575"/>
                <a:gd name="connsiteY9" fmla="*/ 323300 h 1046162"/>
                <a:gd name="connsiteX10" fmla="*/ 311878 w 409575"/>
                <a:gd name="connsiteY10" fmla="*/ 559260 h 1046162"/>
                <a:gd name="connsiteX11" fmla="*/ 311878 w 409575"/>
                <a:gd name="connsiteY11" fmla="*/ 997472 h 1046162"/>
                <a:gd name="connsiteX12" fmla="*/ 263030 w 409575"/>
                <a:gd name="connsiteY12" fmla="*/ 1046162 h 1046162"/>
                <a:gd name="connsiteX13" fmla="*/ 217939 w 409575"/>
                <a:gd name="connsiteY13" fmla="*/ 997472 h 1046162"/>
                <a:gd name="connsiteX14" fmla="*/ 217939 w 409575"/>
                <a:gd name="connsiteY14" fmla="*/ 619187 h 1046162"/>
                <a:gd name="connsiteX15" fmla="*/ 191636 w 409575"/>
                <a:gd name="connsiteY15" fmla="*/ 619187 h 1046162"/>
                <a:gd name="connsiteX16" fmla="*/ 191636 w 409575"/>
                <a:gd name="connsiteY16" fmla="*/ 997472 h 1046162"/>
                <a:gd name="connsiteX17" fmla="*/ 146545 w 409575"/>
                <a:gd name="connsiteY17" fmla="*/ 1046162 h 1046162"/>
                <a:gd name="connsiteX18" fmla="*/ 97697 w 409575"/>
                <a:gd name="connsiteY18" fmla="*/ 997472 h 1046162"/>
                <a:gd name="connsiteX19" fmla="*/ 97697 w 409575"/>
                <a:gd name="connsiteY19" fmla="*/ 570497 h 1046162"/>
                <a:gd name="connsiteX20" fmla="*/ 97697 w 409575"/>
                <a:gd name="connsiteY20" fmla="*/ 559260 h 1046162"/>
                <a:gd name="connsiteX21" fmla="*/ 97697 w 409575"/>
                <a:gd name="connsiteY21" fmla="*/ 323300 h 1046162"/>
                <a:gd name="connsiteX22" fmla="*/ 67636 w 409575"/>
                <a:gd name="connsiteY22" fmla="*/ 323300 h 1046162"/>
                <a:gd name="connsiteX23" fmla="*/ 67636 w 409575"/>
                <a:gd name="connsiteY23" fmla="*/ 570497 h 1046162"/>
                <a:gd name="connsiteX24" fmla="*/ 33818 w 409575"/>
                <a:gd name="connsiteY24" fmla="*/ 604205 h 1046162"/>
                <a:gd name="connsiteX25" fmla="*/ 0 w 409575"/>
                <a:gd name="connsiteY25" fmla="*/ 570497 h 1046162"/>
                <a:gd name="connsiteX26" fmla="*/ 0 w 409575"/>
                <a:gd name="connsiteY26" fmla="*/ 282101 h 1046162"/>
                <a:gd name="connsiteX27" fmla="*/ 0 w 409575"/>
                <a:gd name="connsiteY27" fmla="*/ 270865 h 1046162"/>
                <a:gd name="connsiteX28" fmla="*/ 0 w 409575"/>
                <a:gd name="connsiteY28" fmla="*/ 267119 h 1046162"/>
                <a:gd name="connsiteX29" fmla="*/ 105212 w 409575"/>
                <a:gd name="connsiteY29" fmla="*/ 180975 h 1046162"/>
                <a:gd name="connsiteX30" fmla="*/ 206375 w 409575"/>
                <a:gd name="connsiteY30" fmla="*/ 0 h 1046162"/>
                <a:gd name="connsiteX31" fmla="*/ 288925 w 409575"/>
                <a:gd name="connsiteY31" fmla="*/ 82550 h 1046162"/>
                <a:gd name="connsiteX32" fmla="*/ 206375 w 409575"/>
                <a:gd name="connsiteY32" fmla="*/ 165100 h 1046162"/>
                <a:gd name="connsiteX33" fmla="*/ 123825 w 409575"/>
                <a:gd name="connsiteY33" fmla="*/ 82550 h 1046162"/>
                <a:gd name="connsiteX34" fmla="*/ 206375 w 409575"/>
                <a:gd name="connsiteY34" fmla="*/ 0 h 10461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09575" h="1046162">
                  <a:moveTo>
                    <a:pt x="105212" y="180975"/>
                  </a:moveTo>
                  <a:cubicBezTo>
                    <a:pt x="105212" y="180975"/>
                    <a:pt x="105212" y="180975"/>
                    <a:pt x="311878" y="180975"/>
                  </a:cubicBezTo>
                  <a:cubicBezTo>
                    <a:pt x="375757" y="180975"/>
                    <a:pt x="409575" y="237156"/>
                    <a:pt x="409575" y="263374"/>
                  </a:cubicBezTo>
                  <a:cubicBezTo>
                    <a:pt x="409575" y="263374"/>
                    <a:pt x="409575" y="263374"/>
                    <a:pt x="409575" y="270865"/>
                  </a:cubicBezTo>
                  <a:cubicBezTo>
                    <a:pt x="409575" y="270865"/>
                    <a:pt x="409575" y="270865"/>
                    <a:pt x="409575" y="282101"/>
                  </a:cubicBezTo>
                  <a:cubicBezTo>
                    <a:pt x="409575" y="282101"/>
                    <a:pt x="409575" y="282101"/>
                    <a:pt x="409575" y="570497"/>
                  </a:cubicBezTo>
                  <a:cubicBezTo>
                    <a:pt x="409575" y="589224"/>
                    <a:pt x="394545" y="604205"/>
                    <a:pt x="375757" y="604205"/>
                  </a:cubicBezTo>
                  <a:cubicBezTo>
                    <a:pt x="353212" y="604205"/>
                    <a:pt x="338181" y="589224"/>
                    <a:pt x="338181" y="570497"/>
                  </a:cubicBezTo>
                  <a:cubicBezTo>
                    <a:pt x="338181" y="570497"/>
                    <a:pt x="338181" y="570497"/>
                    <a:pt x="338181" y="323300"/>
                  </a:cubicBezTo>
                  <a:cubicBezTo>
                    <a:pt x="338181" y="323300"/>
                    <a:pt x="338181" y="323300"/>
                    <a:pt x="311878" y="323300"/>
                  </a:cubicBezTo>
                  <a:cubicBezTo>
                    <a:pt x="311878" y="323300"/>
                    <a:pt x="311878" y="323300"/>
                    <a:pt x="311878" y="559260"/>
                  </a:cubicBezTo>
                  <a:cubicBezTo>
                    <a:pt x="311878" y="559260"/>
                    <a:pt x="311878" y="559260"/>
                    <a:pt x="311878" y="997472"/>
                  </a:cubicBezTo>
                  <a:cubicBezTo>
                    <a:pt x="311878" y="1023690"/>
                    <a:pt x="289333" y="1046162"/>
                    <a:pt x="263030" y="1046162"/>
                  </a:cubicBezTo>
                  <a:cubicBezTo>
                    <a:pt x="236727" y="1046162"/>
                    <a:pt x="217939" y="1023690"/>
                    <a:pt x="217939" y="997472"/>
                  </a:cubicBezTo>
                  <a:cubicBezTo>
                    <a:pt x="217939" y="997472"/>
                    <a:pt x="217939" y="997472"/>
                    <a:pt x="217939" y="619187"/>
                  </a:cubicBezTo>
                  <a:cubicBezTo>
                    <a:pt x="217939" y="619187"/>
                    <a:pt x="217939" y="619187"/>
                    <a:pt x="191636" y="619187"/>
                  </a:cubicBezTo>
                  <a:cubicBezTo>
                    <a:pt x="191636" y="619187"/>
                    <a:pt x="191636" y="619187"/>
                    <a:pt x="191636" y="997472"/>
                  </a:cubicBezTo>
                  <a:cubicBezTo>
                    <a:pt x="191636" y="1023690"/>
                    <a:pt x="172848" y="1046162"/>
                    <a:pt x="146545" y="1046162"/>
                  </a:cubicBezTo>
                  <a:cubicBezTo>
                    <a:pt x="120242" y="1046162"/>
                    <a:pt x="97697" y="1023690"/>
                    <a:pt x="97697" y="997472"/>
                  </a:cubicBezTo>
                  <a:cubicBezTo>
                    <a:pt x="97697" y="997472"/>
                    <a:pt x="97697" y="997472"/>
                    <a:pt x="97697" y="570497"/>
                  </a:cubicBezTo>
                  <a:cubicBezTo>
                    <a:pt x="97697" y="566751"/>
                    <a:pt x="97697" y="563006"/>
                    <a:pt x="97697" y="559260"/>
                  </a:cubicBezTo>
                  <a:cubicBezTo>
                    <a:pt x="97697" y="559260"/>
                    <a:pt x="97697" y="559260"/>
                    <a:pt x="97697" y="323300"/>
                  </a:cubicBezTo>
                  <a:cubicBezTo>
                    <a:pt x="97697" y="323300"/>
                    <a:pt x="97697" y="323300"/>
                    <a:pt x="67636" y="323300"/>
                  </a:cubicBezTo>
                  <a:cubicBezTo>
                    <a:pt x="67636" y="323300"/>
                    <a:pt x="67636" y="323300"/>
                    <a:pt x="67636" y="570497"/>
                  </a:cubicBezTo>
                  <a:cubicBezTo>
                    <a:pt x="67636" y="589224"/>
                    <a:pt x="52606" y="604205"/>
                    <a:pt x="33818" y="604205"/>
                  </a:cubicBezTo>
                  <a:cubicBezTo>
                    <a:pt x="15030" y="604205"/>
                    <a:pt x="0" y="589224"/>
                    <a:pt x="0" y="570497"/>
                  </a:cubicBezTo>
                  <a:cubicBezTo>
                    <a:pt x="0" y="570497"/>
                    <a:pt x="0" y="570497"/>
                    <a:pt x="0" y="282101"/>
                  </a:cubicBezTo>
                  <a:cubicBezTo>
                    <a:pt x="0" y="282101"/>
                    <a:pt x="0" y="282101"/>
                    <a:pt x="0" y="270865"/>
                  </a:cubicBezTo>
                  <a:cubicBezTo>
                    <a:pt x="0" y="270865"/>
                    <a:pt x="0" y="270865"/>
                    <a:pt x="0" y="267119"/>
                  </a:cubicBezTo>
                  <a:cubicBezTo>
                    <a:pt x="0" y="244647"/>
                    <a:pt x="30060" y="184721"/>
                    <a:pt x="105212" y="180975"/>
                  </a:cubicBezTo>
                  <a:close/>
                  <a:moveTo>
                    <a:pt x="206375" y="0"/>
                  </a:moveTo>
                  <a:cubicBezTo>
                    <a:pt x="251966" y="0"/>
                    <a:pt x="288925" y="36959"/>
                    <a:pt x="288925" y="82550"/>
                  </a:cubicBezTo>
                  <a:cubicBezTo>
                    <a:pt x="288925" y="128141"/>
                    <a:pt x="251966" y="165100"/>
                    <a:pt x="206375" y="165100"/>
                  </a:cubicBezTo>
                  <a:cubicBezTo>
                    <a:pt x="160784" y="165100"/>
                    <a:pt x="123825" y="128141"/>
                    <a:pt x="123825" y="82550"/>
                  </a:cubicBezTo>
                  <a:cubicBezTo>
                    <a:pt x="123825" y="36959"/>
                    <a:pt x="160784" y="0"/>
                    <a:pt x="206375" y="0"/>
                  </a:cubicBezTo>
                  <a:close/>
                </a:path>
              </a:pathLst>
            </a:custGeom>
            <a:solidFill>
              <a:srgbClr val="C00000"/>
            </a:solidFill>
            <a:ln>
              <a:noFill/>
            </a:ln>
            <a:extLst/>
          </p:spPr>
          <p:txBody>
            <a:bodyPr vert="horz" wrap="square" lIns="82296" tIns="41148" rIns="82296" bIns="41148" numCol="1" anchor="t" anchorCtr="0" compatLnSpc="1">
              <a:prstTxWarp prst="textNoShape">
                <a:avLst/>
              </a:prstTxWarp>
              <a:no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8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60" name="任意多边形 59"/>
            <p:cNvSpPr>
              <a:spLocks noChangeArrowheads="1"/>
            </p:cNvSpPr>
            <p:nvPr/>
          </p:nvSpPr>
          <p:spPr bwMode="auto">
            <a:xfrm>
              <a:off x="7607556" y="3335454"/>
              <a:ext cx="197221" cy="503753"/>
            </a:xfrm>
            <a:custGeom>
              <a:avLst/>
              <a:gdLst>
                <a:gd name="connsiteX0" fmla="*/ 105212 w 409575"/>
                <a:gd name="connsiteY0" fmla="*/ 180975 h 1046162"/>
                <a:gd name="connsiteX1" fmla="*/ 311878 w 409575"/>
                <a:gd name="connsiteY1" fmla="*/ 180975 h 1046162"/>
                <a:gd name="connsiteX2" fmla="*/ 409575 w 409575"/>
                <a:gd name="connsiteY2" fmla="*/ 263374 h 1046162"/>
                <a:gd name="connsiteX3" fmla="*/ 409575 w 409575"/>
                <a:gd name="connsiteY3" fmla="*/ 270865 h 1046162"/>
                <a:gd name="connsiteX4" fmla="*/ 409575 w 409575"/>
                <a:gd name="connsiteY4" fmla="*/ 282101 h 1046162"/>
                <a:gd name="connsiteX5" fmla="*/ 409575 w 409575"/>
                <a:gd name="connsiteY5" fmla="*/ 570497 h 1046162"/>
                <a:gd name="connsiteX6" fmla="*/ 375757 w 409575"/>
                <a:gd name="connsiteY6" fmla="*/ 604205 h 1046162"/>
                <a:gd name="connsiteX7" fmla="*/ 338181 w 409575"/>
                <a:gd name="connsiteY7" fmla="*/ 570497 h 1046162"/>
                <a:gd name="connsiteX8" fmla="*/ 338181 w 409575"/>
                <a:gd name="connsiteY8" fmla="*/ 323300 h 1046162"/>
                <a:gd name="connsiteX9" fmla="*/ 311878 w 409575"/>
                <a:gd name="connsiteY9" fmla="*/ 323300 h 1046162"/>
                <a:gd name="connsiteX10" fmla="*/ 311878 w 409575"/>
                <a:gd name="connsiteY10" fmla="*/ 559260 h 1046162"/>
                <a:gd name="connsiteX11" fmla="*/ 311878 w 409575"/>
                <a:gd name="connsiteY11" fmla="*/ 997472 h 1046162"/>
                <a:gd name="connsiteX12" fmla="*/ 263030 w 409575"/>
                <a:gd name="connsiteY12" fmla="*/ 1046162 h 1046162"/>
                <a:gd name="connsiteX13" fmla="*/ 217939 w 409575"/>
                <a:gd name="connsiteY13" fmla="*/ 997472 h 1046162"/>
                <a:gd name="connsiteX14" fmla="*/ 217939 w 409575"/>
                <a:gd name="connsiteY14" fmla="*/ 619187 h 1046162"/>
                <a:gd name="connsiteX15" fmla="*/ 191636 w 409575"/>
                <a:gd name="connsiteY15" fmla="*/ 619187 h 1046162"/>
                <a:gd name="connsiteX16" fmla="*/ 191636 w 409575"/>
                <a:gd name="connsiteY16" fmla="*/ 997472 h 1046162"/>
                <a:gd name="connsiteX17" fmla="*/ 146545 w 409575"/>
                <a:gd name="connsiteY17" fmla="*/ 1046162 h 1046162"/>
                <a:gd name="connsiteX18" fmla="*/ 97697 w 409575"/>
                <a:gd name="connsiteY18" fmla="*/ 997472 h 1046162"/>
                <a:gd name="connsiteX19" fmla="*/ 97697 w 409575"/>
                <a:gd name="connsiteY19" fmla="*/ 570497 h 1046162"/>
                <a:gd name="connsiteX20" fmla="*/ 97697 w 409575"/>
                <a:gd name="connsiteY20" fmla="*/ 559260 h 1046162"/>
                <a:gd name="connsiteX21" fmla="*/ 97697 w 409575"/>
                <a:gd name="connsiteY21" fmla="*/ 323300 h 1046162"/>
                <a:gd name="connsiteX22" fmla="*/ 67636 w 409575"/>
                <a:gd name="connsiteY22" fmla="*/ 323300 h 1046162"/>
                <a:gd name="connsiteX23" fmla="*/ 67636 w 409575"/>
                <a:gd name="connsiteY23" fmla="*/ 570497 h 1046162"/>
                <a:gd name="connsiteX24" fmla="*/ 33818 w 409575"/>
                <a:gd name="connsiteY24" fmla="*/ 604205 h 1046162"/>
                <a:gd name="connsiteX25" fmla="*/ 0 w 409575"/>
                <a:gd name="connsiteY25" fmla="*/ 570497 h 1046162"/>
                <a:gd name="connsiteX26" fmla="*/ 0 w 409575"/>
                <a:gd name="connsiteY26" fmla="*/ 282101 h 1046162"/>
                <a:gd name="connsiteX27" fmla="*/ 0 w 409575"/>
                <a:gd name="connsiteY27" fmla="*/ 270865 h 1046162"/>
                <a:gd name="connsiteX28" fmla="*/ 0 w 409575"/>
                <a:gd name="connsiteY28" fmla="*/ 267119 h 1046162"/>
                <a:gd name="connsiteX29" fmla="*/ 105212 w 409575"/>
                <a:gd name="connsiteY29" fmla="*/ 180975 h 1046162"/>
                <a:gd name="connsiteX30" fmla="*/ 206375 w 409575"/>
                <a:gd name="connsiteY30" fmla="*/ 0 h 1046162"/>
                <a:gd name="connsiteX31" fmla="*/ 288925 w 409575"/>
                <a:gd name="connsiteY31" fmla="*/ 82550 h 1046162"/>
                <a:gd name="connsiteX32" fmla="*/ 206375 w 409575"/>
                <a:gd name="connsiteY32" fmla="*/ 165100 h 1046162"/>
                <a:gd name="connsiteX33" fmla="*/ 123825 w 409575"/>
                <a:gd name="connsiteY33" fmla="*/ 82550 h 1046162"/>
                <a:gd name="connsiteX34" fmla="*/ 206375 w 409575"/>
                <a:gd name="connsiteY34" fmla="*/ 0 h 10461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09575" h="1046162">
                  <a:moveTo>
                    <a:pt x="105212" y="180975"/>
                  </a:moveTo>
                  <a:cubicBezTo>
                    <a:pt x="105212" y="180975"/>
                    <a:pt x="105212" y="180975"/>
                    <a:pt x="311878" y="180975"/>
                  </a:cubicBezTo>
                  <a:cubicBezTo>
                    <a:pt x="375757" y="180975"/>
                    <a:pt x="409575" y="237156"/>
                    <a:pt x="409575" y="263374"/>
                  </a:cubicBezTo>
                  <a:cubicBezTo>
                    <a:pt x="409575" y="263374"/>
                    <a:pt x="409575" y="263374"/>
                    <a:pt x="409575" y="270865"/>
                  </a:cubicBezTo>
                  <a:cubicBezTo>
                    <a:pt x="409575" y="270865"/>
                    <a:pt x="409575" y="270865"/>
                    <a:pt x="409575" y="282101"/>
                  </a:cubicBezTo>
                  <a:cubicBezTo>
                    <a:pt x="409575" y="282101"/>
                    <a:pt x="409575" y="282101"/>
                    <a:pt x="409575" y="570497"/>
                  </a:cubicBezTo>
                  <a:cubicBezTo>
                    <a:pt x="409575" y="589224"/>
                    <a:pt x="394545" y="604205"/>
                    <a:pt x="375757" y="604205"/>
                  </a:cubicBezTo>
                  <a:cubicBezTo>
                    <a:pt x="353212" y="604205"/>
                    <a:pt x="338181" y="589224"/>
                    <a:pt x="338181" y="570497"/>
                  </a:cubicBezTo>
                  <a:cubicBezTo>
                    <a:pt x="338181" y="570497"/>
                    <a:pt x="338181" y="570497"/>
                    <a:pt x="338181" y="323300"/>
                  </a:cubicBezTo>
                  <a:cubicBezTo>
                    <a:pt x="338181" y="323300"/>
                    <a:pt x="338181" y="323300"/>
                    <a:pt x="311878" y="323300"/>
                  </a:cubicBezTo>
                  <a:cubicBezTo>
                    <a:pt x="311878" y="323300"/>
                    <a:pt x="311878" y="323300"/>
                    <a:pt x="311878" y="559260"/>
                  </a:cubicBezTo>
                  <a:cubicBezTo>
                    <a:pt x="311878" y="559260"/>
                    <a:pt x="311878" y="559260"/>
                    <a:pt x="311878" y="997472"/>
                  </a:cubicBezTo>
                  <a:cubicBezTo>
                    <a:pt x="311878" y="1023690"/>
                    <a:pt x="289333" y="1046162"/>
                    <a:pt x="263030" y="1046162"/>
                  </a:cubicBezTo>
                  <a:cubicBezTo>
                    <a:pt x="236727" y="1046162"/>
                    <a:pt x="217939" y="1023690"/>
                    <a:pt x="217939" y="997472"/>
                  </a:cubicBezTo>
                  <a:cubicBezTo>
                    <a:pt x="217939" y="997472"/>
                    <a:pt x="217939" y="997472"/>
                    <a:pt x="217939" y="619187"/>
                  </a:cubicBezTo>
                  <a:cubicBezTo>
                    <a:pt x="217939" y="619187"/>
                    <a:pt x="217939" y="619187"/>
                    <a:pt x="191636" y="619187"/>
                  </a:cubicBezTo>
                  <a:cubicBezTo>
                    <a:pt x="191636" y="619187"/>
                    <a:pt x="191636" y="619187"/>
                    <a:pt x="191636" y="997472"/>
                  </a:cubicBezTo>
                  <a:cubicBezTo>
                    <a:pt x="191636" y="1023690"/>
                    <a:pt x="172848" y="1046162"/>
                    <a:pt x="146545" y="1046162"/>
                  </a:cubicBezTo>
                  <a:cubicBezTo>
                    <a:pt x="120242" y="1046162"/>
                    <a:pt x="97697" y="1023690"/>
                    <a:pt x="97697" y="997472"/>
                  </a:cubicBezTo>
                  <a:cubicBezTo>
                    <a:pt x="97697" y="997472"/>
                    <a:pt x="97697" y="997472"/>
                    <a:pt x="97697" y="570497"/>
                  </a:cubicBezTo>
                  <a:cubicBezTo>
                    <a:pt x="97697" y="566751"/>
                    <a:pt x="97697" y="563006"/>
                    <a:pt x="97697" y="559260"/>
                  </a:cubicBezTo>
                  <a:cubicBezTo>
                    <a:pt x="97697" y="559260"/>
                    <a:pt x="97697" y="559260"/>
                    <a:pt x="97697" y="323300"/>
                  </a:cubicBezTo>
                  <a:cubicBezTo>
                    <a:pt x="97697" y="323300"/>
                    <a:pt x="97697" y="323300"/>
                    <a:pt x="67636" y="323300"/>
                  </a:cubicBezTo>
                  <a:cubicBezTo>
                    <a:pt x="67636" y="323300"/>
                    <a:pt x="67636" y="323300"/>
                    <a:pt x="67636" y="570497"/>
                  </a:cubicBezTo>
                  <a:cubicBezTo>
                    <a:pt x="67636" y="589224"/>
                    <a:pt x="52606" y="604205"/>
                    <a:pt x="33818" y="604205"/>
                  </a:cubicBezTo>
                  <a:cubicBezTo>
                    <a:pt x="15030" y="604205"/>
                    <a:pt x="0" y="589224"/>
                    <a:pt x="0" y="570497"/>
                  </a:cubicBezTo>
                  <a:cubicBezTo>
                    <a:pt x="0" y="570497"/>
                    <a:pt x="0" y="570497"/>
                    <a:pt x="0" y="282101"/>
                  </a:cubicBezTo>
                  <a:cubicBezTo>
                    <a:pt x="0" y="282101"/>
                    <a:pt x="0" y="282101"/>
                    <a:pt x="0" y="270865"/>
                  </a:cubicBezTo>
                  <a:cubicBezTo>
                    <a:pt x="0" y="270865"/>
                    <a:pt x="0" y="270865"/>
                    <a:pt x="0" y="267119"/>
                  </a:cubicBezTo>
                  <a:cubicBezTo>
                    <a:pt x="0" y="244647"/>
                    <a:pt x="30060" y="184721"/>
                    <a:pt x="105212" y="180975"/>
                  </a:cubicBezTo>
                  <a:close/>
                  <a:moveTo>
                    <a:pt x="206375" y="0"/>
                  </a:moveTo>
                  <a:cubicBezTo>
                    <a:pt x="251966" y="0"/>
                    <a:pt x="288925" y="36959"/>
                    <a:pt x="288925" y="82550"/>
                  </a:cubicBezTo>
                  <a:cubicBezTo>
                    <a:pt x="288925" y="128141"/>
                    <a:pt x="251966" y="165100"/>
                    <a:pt x="206375" y="165100"/>
                  </a:cubicBezTo>
                  <a:cubicBezTo>
                    <a:pt x="160784" y="165100"/>
                    <a:pt x="123825" y="128141"/>
                    <a:pt x="123825" y="82550"/>
                  </a:cubicBezTo>
                  <a:cubicBezTo>
                    <a:pt x="123825" y="36959"/>
                    <a:pt x="160784" y="0"/>
                    <a:pt x="206375" y="0"/>
                  </a:cubicBezTo>
                  <a:close/>
                </a:path>
              </a:pathLst>
            </a:custGeom>
            <a:solidFill>
              <a:srgbClr val="C00000"/>
            </a:solidFill>
            <a:ln>
              <a:noFill/>
            </a:ln>
            <a:extLst/>
          </p:spPr>
          <p:txBody>
            <a:bodyPr vert="horz" wrap="square" lIns="82296" tIns="41148" rIns="82296" bIns="41148" numCol="1" anchor="t" anchorCtr="0" compatLnSpc="1">
              <a:prstTxWarp prst="textNoShape">
                <a:avLst/>
              </a:prstTxWarp>
              <a:no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8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61" name="任意多边形 60"/>
            <p:cNvSpPr>
              <a:spLocks noChangeArrowheads="1"/>
            </p:cNvSpPr>
            <p:nvPr/>
          </p:nvSpPr>
          <p:spPr bwMode="auto">
            <a:xfrm>
              <a:off x="7831229" y="3335454"/>
              <a:ext cx="197221" cy="503753"/>
            </a:xfrm>
            <a:custGeom>
              <a:avLst/>
              <a:gdLst>
                <a:gd name="connsiteX0" fmla="*/ 105212 w 409575"/>
                <a:gd name="connsiteY0" fmla="*/ 180975 h 1046162"/>
                <a:gd name="connsiteX1" fmla="*/ 311878 w 409575"/>
                <a:gd name="connsiteY1" fmla="*/ 180975 h 1046162"/>
                <a:gd name="connsiteX2" fmla="*/ 409575 w 409575"/>
                <a:gd name="connsiteY2" fmla="*/ 263374 h 1046162"/>
                <a:gd name="connsiteX3" fmla="*/ 409575 w 409575"/>
                <a:gd name="connsiteY3" fmla="*/ 270865 h 1046162"/>
                <a:gd name="connsiteX4" fmla="*/ 409575 w 409575"/>
                <a:gd name="connsiteY4" fmla="*/ 282101 h 1046162"/>
                <a:gd name="connsiteX5" fmla="*/ 409575 w 409575"/>
                <a:gd name="connsiteY5" fmla="*/ 570497 h 1046162"/>
                <a:gd name="connsiteX6" fmla="*/ 375757 w 409575"/>
                <a:gd name="connsiteY6" fmla="*/ 604205 h 1046162"/>
                <a:gd name="connsiteX7" fmla="*/ 338181 w 409575"/>
                <a:gd name="connsiteY7" fmla="*/ 570497 h 1046162"/>
                <a:gd name="connsiteX8" fmla="*/ 338181 w 409575"/>
                <a:gd name="connsiteY8" fmla="*/ 323300 h 1046162"/>
                <a:gd name="connsiteX9" fmla="*/ 311878 w 409575"/>
                <a:gd name="connsiteY9" fmla="*/ 323300 h 1046162"/>
                <a:gd name="connsiteX10" fmla="*/ 311878 w 409575"/>
                <a:gd name="connsiteY10" fmla="*/ 559260 h 1046162"/>
                <a:gd name="connsiteX11" fmla="*/ 311878 w 409575"/>
                <a:gd name="connsiteY11" fmla="*/ 997472 h 1046162"/>
                <a:gd name="connsiteX12" fmla="*/ 263030 w 409575"/>
                <a:gd name="connsiteY12" fmla="*/ 1046162 h 1046162"/>
                <a:gd name="connsiteX13" fmla="*/ 217939 w 409575"/>
                <a:gd name="connsiteY13" fmla="*/ 997472 h 1046162"/>
                <a:gd name="connsiteX14" fmla="*/ 217939 w 409575"/>
                <a:gd name="connsiteY14" fmla="*/ 619187 h 1046162"/>
                <a:gd name="connsiteX15" fmla="*/ 191636 w 409575"/>
                <a:gd name="connsiteY15" fmla="*/ 619187 h 1046162"/>
                <a:gd name="connsiteX16" fmla="*/ 191636 w 409575"/>
                <a:gd name="connsiteY16" fmla="*/ 997472 h 1046162"/>
                <a:gd name="connsiteX17" fmla="*/ 146545 w 409575"/>
                <a:gd name="connsiteY17" fmla="*/ 1046162 h 1046162"/>
                <a:gd name="connsiteX18" fmla="*/ 97697 w 409575"/>
                <a:gd name="connsiteY18" fmla="*/ 997472 h 1046162"/>
                <a:gd name="connsiteX19" fmla="*/ 97697 w 409575"/>
                <a:gd name="connsiteY19" fmla="*/ 570497 h 1046162"/>
                <a:gd name="connsiteX20" fmla="*/ 97697 w 409575"/>
                <a:gd name="connsiteY20" fmla="*/ 559260 h 1046162"/>
                <a:gd name="connsiteX21" fmla="*/ 97697 w 409575"/>
                <a:gd name="connsiteY21" fmla="*/ 323300 h 1046162"/>
                <a:gd name="connsiteX22" fmla="*/ 67636 w 409575"/>
                <a:gd name="connsiteY22" fmla="*/ 323300 h 1046162"/>
                <a:gd name="connsiteX23" fmla="*/ 67636 w 409575"/>
                <a:gd name="connsiteY23" fmla="*/ 570497 h 1046162"/>
                <a:gd name="connsiteX24" fmla="*/ 33818 w 409575"/>
                <a:gd name="connsiteY24" fmla="*/ 604205 h 1046162"/>
                <a:gd name="connsiteX25" fmla="*/ 0 w 409575"/>
                <a:gd name="connsiteY25" fmla="*/ 570497 h 1046162"/>
                <a:gd name="connsiteX26" fmla="*/ 0 w 409575"/>
                <a:gd name="connsiteY26" fmla="*/ 282101 h 1046162"/>
                <a:gd name="connsiteX27" fmla="*/ 0 w 409575"/>
                <a:gd name="connsiteY27" fmla="*/ 270865 h 1046162"/>
                <a:gd name="connsiteX28" fmla="*/ 0 w 409575"/>
                <a:gd name="connsiteY28" fmla="*/ 267119 h 1046162"/>
                <a:gd name="connsiteX29" fmla="*/ 105212 w 409575"/>
                <a:gd name="connsiteY29" fmla="*/ 180975 h 1046162"/>
                <a:gd name="connsiteX30" fmla="*/ 206375 w 409575"/>
                <a:gd name="connsiteY30" fmla="*/ 0 h 1046162"/>
                <a:gd name="connsiteX31" fmla="*/ 288925 w 409575"/>
                <a:gd name="connsiteY31" fmla="*/ 82550 h 1046162"/>
                <a:gd name="connsiteX32" fmla="*/ 206375 w 409575"/>
                <a:gd name="connsiteY32" fmla="*/ 165100 h 1046162"/>
                <a:gd name="connsiteX33" fmla="*/ 123825 w 409575"/>
                <a:gd name="connsiteY33" fmla="*/ 82550 h 1046162"/>
                <a:gd name="connsiteX34" fmla="*/ 206375 w 409575"/>
                <a:gd name="connsiteY34" fmla="*/ 0 h 10461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09575" h="1046162">
                  <a:moveTo>
                    <a:pt x="105212" y="180975"/>
                  </a:moveTo>
                  <a:cubicBezTo>
                    <a:pt x="105212" y="180975"/>
                    <a:pt x="105212" y="180975"/>
                    <a:pt x="311878" y="180975"/>
                  </a:cubicBezTo>
                  <a:cubicBezTo>
                    <a:pt x="375757" y="180975"/>
                    <a:pt x="409575" y="237156"/>
                    <a:pt x="409575" y="263374"/>
                  </a:cubicBezTo>
                  <a:cubicBezTo>
                    <a:pt x="409575" y="263374"/>
                    <a:pt x="409575" y="263374"/>
                    <a:pt x="409575" y="270865"/>
                  </a:cubicBezTo>
                  <a:cubicBezTo>
                    <a:pt x="409575" y="270865"/>
                    <a:pt x="409575" y="270865"/>
                    <a:pt x="409575" y="282101"/>
                  </a:cubicBezTo>
                  <a:cubicBezTo>
                    <a:pt x="409575" y="282101"/>
                    <a:pt x="409575" y="282101"/>
                    <a:pt x="409575" y="570497"/>
                  </a:cubicBezTo>
                  <a:cubicBezTo>
                    <a:pt x="409575" y="589224"/>
                    <a:pt x="394545" y="604205"/>
                    <a:pt x="375757" y="604205"/>
                  </a:cubicBezTo>
                  <a:cubicBezTo>
                    <a:pt x="353212" y="604205"/>
                    <a:pt x="338181" y="589224"/>
                    <a:pt x="338181" y="570497"/>
                  </a:cubicBezTo>
                  <a:cubicBezTo>
                    <a:pt x="338181" y="570497"/>
                    <a:pt x="338181" y="570497"/>
                    <a:pt x="338181" y="323300"/>
                  </a:cubicBezTo>
                  <a:cubicBezTo>
                    <a:pt x="338181" y="323300"/>
                    <a:pt x="338181" y="323300"/>
                    <a:pt x="311878" y="323300"/>
                  </a:cubicBezTo>
                  <a:cubicBezTo>
                    <a:pt x="311878" y="323300"/>
                    <a:pt x="311878" y="323300"/>
                    <a:pt x="311878" y="559260"/>
                  </a:cubicBezTo>
                  <a:cubicBezTo>
                    <a:pt x="311878" y="559260"/>
                    <a:pt x="311878" y="559260"/>
                    <a:pt x="311878" y="997472"/>
                  </a:cubicBezTo>
                  <a:cubicBezTo>
                    <a:pt x="311878" y="1023690"/>
                    <a:pt x="289333" y="1046162"/>
                    <a:pt x="263030" y="1046162"/>
                  </a:cubicBezTo>
                  <a:cubicBezTo>
                    <a:pt x="236727" y="1046162"/>
                    <a:pt x="217939" y="1023690"/>
                    <a:pt x="217939" y="997472"/>
                  </a:cubicBezTo>
                  <a:cubicBezTo>
                    <a:pt x="217939" y="997472"/>
                    <a:pt x="217939" y="997472"/>
                    <a:pt x="217939" y="619187"/>
                  </a:cubicBezTo>
                  <a:cubicBezTo>
                    <a:pt x="217939" y="619187"/>
                    <a:pt x="217939" y="619187"/>
                    <a:pt x="191636" y="619187"/>
                  </a:cubicBezTo>
                  <a:cubicBezTo>
                    <a:pt x="191636" y="619187"/>
                    <a:pt x="191636" y="619187"/>
                    <a:pt x="191636" y="997472"/>
                  </a:cubicBezTo>
                  <a:cubicBezTo>
                    <a:pt x="191636" y="1023690"/>
                    <a:pt x="172848" y="1046162"/>
                    <a:pt x="146545" y="1046162"/>
                  </a:cubicBezTo>
                  <a:cubicBezTo>
                    <a:pt x="120242" y="1046162"/>
                    <a:pt x="97697" y="1023690"/>
                    <a:pt x="97697" y="997472"/>
                  </a:cubicBezTo>
                  <a:cubicBezTo>
                    <a:pt x="97697" y="997472"/>
                    <a:pt x="97697" y="997472"/>
                    <a:pt x="97697" y="570497"/>
                  </a:cubicBezTo>
                  <a:cubicBezTo>
                    <a:pt x="97697" y="566751"/>
                    <a:pt x="97697" y="563006"/>
                    <a:pt x="97697" y="559260"/>
                  </a:cubicBezTo>
                  <a:cubicBezTo>
                    <a:pt x="97697" y="559260"/>
                    <a:pt x="97697" y="559260"/>
                    <a:pt x="97697" y="323300"/>
                  </a:cubicBezTo>
                  <a:cubicBezTo>
                    <a:pt x="97697" y="323300"/>
                    <a:pt x="97697" y="323300"/>
                    <a:pt x="67636" y="323300"/>
                  </a:cubicBezTo>
                  <a:cubicBezTo>
                    <a:pt x="67636" y="323300"/>
                    <a:pt x="67636" y="323300"/>
                    <a:pt x="67636" y="570497"/>
                  </a:cubicBezTo>
                  <a:cubicBezTo>
                    <a:pt x="67636" y="589224"/>
                    <a:pt x="52606" y="604205"/>
                    <a:pt x="33818" y="604205"/>
                  </a:cubicBezTo>
                  <a:cubicBezTo>
                    <a:pt x="15030" y="604205"/>
                    <a:pt x="0" y="589224"/>
                    <a:pt x="0" y="570497"/>
                  </a:cubicBezTo>
                  <a:cubicBezTo>
                    <a:pt x="0" y="570497"/>
                    <a:pt x="0" y="570497"/>
                    <a:pt x="0" y="282101"/>
                  </a:cubicBezTo>
                  <a:cubicBezTo>
                    <a:pt x="0" y="282101"/>
                    <a:pt x="0" y="282101"/>
                    <a:pt x="0" y="270865"/>
                  </a:cubicBezTo>
                  <a:cubicBezTo>
                    <a:pt x="0" y="270865"/>
                    <a:pt x="0" y="270865"/>
                    <a:pt x="0" y="267119"/>
                  </a:cubicBezTo>
                  <a:cubicBezTo>
                    <a:pt x="0" y="244647"/>
                    <a:pt x="30060" y="184721"/>
                    <a:pt x="105212" y="180975"/>
                  </a:cubicBezTo>
                  <a:close/>
                  <a:moveTo>
                    <a:pt x="206375" y="0"/>
                  </a:moveTo>
                  <a:cubicBezTo>
                    <a:pt x="251966" y="0"/>
                    <a:pt x="288925" y="36959"/>
                    <a:pt x="288925" y="82550"/>
                  </a:cubicBezTo>
                  <a:cubicBezTo>
                    <a:pt x="288925" y="128141"/>
                    <a:pt x="251966" y="165100"/>
                    <a:pt x="206375" y="165100"/>
                  </a:cubicBezTo>
                  <a:cubicBezTo>
                    <a:pt x="160784" y="165100"/>
                    <a:pt x="123825" y="128141"/>
                    <a:pt x="123825" y="82550"/>
                  </a:cubicBezTo>
                  <a:cubicBezTo>
                    <a:pt x="123825" y="36959"/>
                    <a:pt x="160784" y="0"/>
                    <a:pt x="206375" y="0"/>
                  </a:cubicBezTo>
                  <a:close/>
                </a:path>
              </a:pathLst>
            </a:custGeom>
            <a:solidFill>
              <a:srgbClr val="C00000"/>
            </a:solidFill>
            <a:ln>
              <a:noFill/>
            </a:ln>
            <a:extLst/>
          </p:spPr>
          <p:txBody>
            <a:bodyPr vert="horz" wrap="square" lIns="82296" tIns="41148" rIns="82296" bIns="41148" numCol="1" anchor="t" anchorCtr="0" compatLnSpc="1">
              <a:prstTxWarp prst="textNoShape">
                <a:avLst/>
              </a:prstTxWarp>
              <a:no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8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62" name="任意多边形 61"/>
            <p:cNvSpPr>
              <a:spLocks/>
            </p:cNvSpPr>
            <p:nvPr/>
          </p:nvSpPr>
          <p:spPr bwMode="auto">
            <a:xfrm>
              <a:off x="6918286" y="3900506"/>
              <a:ext cx="230844" cy="503753"/>
            </a:xfrm>
            <a:custGeom>
              <a:avLst/>
              <a:gdLst>
                <a:gd name="connsiteX0" fmla="*/ 139649 w 479402"/>
                <a:gd name="connsiteY0" fmla="*/ 187325 h 1046162"/>
                <a:gd name="connsiteX1" fmla="*/ 334594 w 479402"/>
                <a:gd name="connsiteY1" fmla="*/ 187325 h 1046162"/>
                <a:gd name="connsiteX2" fmla="*/ 390829 w 479402"/>
                <a:gd name="connsiteY2" fmla="*/ 239830 h 1046162"/>
                <a:gd name="connsiteX3" fmla="*/ 477054 w 479402"/>
                <a:gd name="connsiteY3" fmla="*/ 502357 h 1046162"/>
                <a:gd name="connsiteX4" fmla="*/ 454561 w 479402"/>
                <a:gd name="connsiteY4" fmla="*/ 547362 h 1046162"/>
                <a:gd name="connsiteX5" fmla="*/ 413322 w 479402"/>
                <a:gd name="connsiteY5" fmla="*/ 524859 h 1046162"/>
                <a:gd name="connsiteX6" fmla="*/ 342092 w 479402"/>
                <a:gd name="connsiteY6" fmla="*/ 307337 h 1046162"/>
                <a:gd name="connsiteX7" fmla="*/ 334594 w 479402"/>
                <a:gd name="connsiteY7" fmla="*/ 307337 h 1046162"/>
                <a:gd name="connsiteX8" fmla="*/ 327096 w 479402"/>
                <a:gd name="connsiteY8" fmla="*/ 307337 h 1046162"/>
                <a:gd name="connsiteX9" fmla="*/ 435816 w 479402"/>
                <a:gd name="connsiteY9" fmla="*/ 697377 h 1046162"/>
                <a:gd name="connsiteX10" fmla="*/ 330845 w 479402"/>
                <a:gd name="connsiteY10" fmla="*/ 697377 h 1046162"/>
                <a:gd name="connsiteX11" fmla="*/ 330845 w 479402"/>
                <a:gd name="connsiteY11" fmla="*/ 1004908 h 1046162"/>
                <a:gd name="connsiteX12" fmla="*/ 293356 w 479402"/>
                <a:gd name="connsiteY12" fmla="*/ 1046162 h 1046162"/>
                <a:gd name="connsiteX13" fmla="*/ 252118 w 479402"/>
                <a:gd name="connsiteY13" fmla="*/ 1004908 h 1046162"/>
                <a:gd name="connsiteX14" fmla="*/ 252118 w 479402"/>
                <a:gd name="connsiteY14" fmla="*/ 697377 h 1046162"/>
                <a:gd name="connsiteX15" fmla="*/ 229624 w 479402"/>
                <a:gd name="connsiteY15" fmla="*/ 697377 h 1046162"/>
                <a:gd name="connsiteX16" fmla="*/ 229624 w 479402"/>
                <a:gd name="connsiteY16" fmla="*/ 1004908 h 1046162"/>
                <a:gd name="connsiteX17" fmla="*/ 188385 w 479402"/>
                <a:gd name="connsiteY17" fmla="*/ 1046162 h 1046162"/>
                <a:gd name="connsiteX18" fmla="*/ 150896 w 479402"/>
                <a:gd name="connsiteY18" fmla="*/ 1004908 h 1046162"/>
                <a:gd name="connsiteX19" fmla="*/ 150896 w 479402"/>
                <a:gd name="connsiteY19" fmla="*/ 697377 h 1046162"/>
                <a:gd name="connsiteX20" fmla="*/ 45926 w 479402"/>
                <a:gd name="connsiteY20" fmla="*/ 697377 h 1046162"/>
                <a:gd name="connsiteX21" fmla="*/ 147147 w 479402"/>
                <a:gd name="connsiteY21" fmla="*/ 307337 h 1046162"/>
                <a:gd name="connsiteX22" fmla="*/ 139649 w 479402"/>
                <a:gd name="connsiteY22" fmla="*/ 307337 h 1046162"/>
                <a:gd name="connsiteX23" fmla="*/ 135900 w 479402"/>
                <a:gd name="connsiteY23" fmla="*/ 307337 h 1046162"/>
                <a:gd name="connsiteX24" fmla="*/ 68419 w 479402"/>
                <a:gd name="connsiteY24" fmla="*/ 524859 h 1046162"/>
                <a:gd name="connsiteX25" fmla="*/ 23432 w 479402"/>
                <a:gd name="connsiteY25" fmla="*/ 547362 h 1046162"/>
                <a:gd name="connsiteX26" fmla="*/ 938 w 479402"/>
                <a:gd name="connsiteY26" fmla="*/ 506107 h 1046162"/>
                <a:gd name="connsiteX27" fmla="*/ 87164 w 479402"/>
                <a:gd name="connsiteY27" fmla="*/ 232330 h 1046162"/>
                <a:gd name="connsiteX28" fmla="*/ 87164 w 479402"/>
                <a:gd name="connsiteY28" fmla="*/ 224829 h 1046162"/>
                <a:gd name="connsiteX29" fmla="*/ 94662 w 479402"/>
                <a:gd name="connsiteY29" fmla="*/ 213578 h 1046162"/>
                <a:gd name="connsiteX30" fmla="*/ 139649 w 479402"/>
                <a:gd name="connsiteY30" fmla="*/ 187325 h 1046162"/>
                <a:gd name="connsiteX31" fmla="*/ 234521 w 479402"/>
                <a:gd name="connsiteY31" fmla="*/ 0 h 1046162"/>
                <a:gd name="connsiteX32" fmla="*/ 311515 w 479402"/>
                <a:gd name="connsiteY32" fmla="*/ 78581 h 1046162"/>
                <a:gd name="connsiteX33" fmla="*/ 234521 w 479402"/>
                <a:gd name="connsiteY33" fmla="*/ 157162 h 1046162"/>
                <a:gd name="connsiteX34" fmla="*/ 157527 w 479402"/>
                <a:gd name="connsiteY34" fmla="*/ 78581 h 1046162"/>
                <a:gd name="connsiteX35" fmla="*/ 234521 w 479402"/>
                <a:gd name="connsiteY35" fmla="*/ 0 h 10461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479402" h="1046162">
                  <a:moveTo>
                    <a:pt x="139649" y="187325"/>
                  </a:moveTo>
                  <a:cubicBezTo>
                    <a:pt x="139649" y="187325"/>
                    <a:pt x="139649" y="187325"/>
                    <a:pt x="334594" y="187325"/>
                  </a:cubicBezTo>
                  <a:cubicBezTo>
                    <a:pt x="364586" y="187325"/>
                    <a:pt x="387080" y="209827"/>
                    <a:pt x="390829" y="239830"/>
                  </a:cubicBezTo>
                  <a:cubicBezTo>
                    <a:pt x="390829" y="239830"/>
                    <a:pt x="390829" y="239830"/>
                    <a:pt x="477054" y="502357"/>
                  </a:cubicBezTo>
                  <a:cubicBezTo>
                    <a:pt x="484552" y="521109"/>
                    <a:pt x="473305" y="543611"/>
                    <a:pt x="454561" y="547362"/>
                  </a:cubicBezTo>
                  <a:cubicBezTo>
                    <a:pt x="439565" y="554862"/>
                    <a:pt x="417071" y="543611"/>
                    <a:pt x="413322" y="524859"/>
                  </a:cubicBezTo>
                  <a:cubicBezTo>
                    <a:pt x="413322" y="524859"/>
                    <a:pt x="413322" y="524859"/>
                    <a:pt x="342092" y="307337"/>
                  </a:cubicBezTo>
                  <a:cubicBezTo>
                    <a:pt x="338343" y="307337"/>
                    <a:pt x="334594" y="307337"/>
                    <a:pt x="334594" y="307337"/>
                  </a:cubicBezTo>
                  <a:cubicBezTo>
                    <a:pt x="334594" y="307337"/>
                    <a:pt x="334594" y="307337"/>
                    <a:pt x="327096" y="307337"/>
                  </a:cubicBezTo>
                  <a:cubicBezTo>
                    <a:pt x="327096" y="307337"/>
                    <a:pt x="327096" y="307337"/>
                    <a:pt x="435816" y="697377"/>
                  </a:cubicBezTo>
                  <a:cubicBezTo>
                    <a:pt x="435816" y="697377"/>
                    <a:pt x="435816" y="697377"/>
                    <a:pt x="330845" y="697377"/>
                  </a:cubicBezTo>
                  <a:cubicBezTo>
                    <a:pt x="330845" y="697377"/>
                    <a:pt x="330845" y="697377"/>
                    <a:pt x="330845" y="1004908"/>
                  </a:cubicBezTo>
                  <a:cubicBezTo>
                    <a:pt x="330845" y="1027410"/>
                    <a:pt x="312101" y="1046162"/>
                    <a:pt x="293356" y="1046162"/>
                  </a:cubicBezTo>
                  <a:cubicBezTo>
                    <a:pt x="270862" y="1046162"/>
                    <a:pt x="252118" y="1027410"/>
                    <a:pt x="252118" y="1004908"/>
                  </a:cubicBezTo>
                  <a:cubicBezTo>
                    <a:pt x="252118" y="1004908"/>
                    <a:pt x="252118" y="1004908"/>
                    <a:pt x="252118" y="697377"/>
                  </a:cubicBezTo>
                  <a:cubicBezTo>
                    <a:pt x="252118" y="697377"/>
                    <a:pt x="252118" y="697377"/>
                    <a:pt x="229624" y="697377"/>
                  </a:cubicBezTo>
                  <a:cubicBezTo>
                    <a:pt x="229624" y="697377"/>
                    <a:pt x="229624" y="697377"/>
                    <a:pt x="229624" y="1004908"/>
                  </a:cubicBezTo>
                  <a:cubicBezTo>
                    <a:pt x="229624" y="1027410"/>
                    <a:pt x="210879" y="1046162"/>
                    <a:pt x="188385" y="1046162"/>
                  </a:cubicBezTo>
                  <a:cubicBezTo>
                    <a:pt x="165892" y="1046162"/>
                    <a:pt x="150896" y="1027410"/>
                    <a:pt x="150896" y="1004908"/>
                  </a:cubicBezTo>
                  <a:cubicBezTo>
                    <a:pt x="150896" y="1004908"/>
                    <a:pt x="150896" y="1004908"/>
                    <a:pt x="150896" y="697377"/>
                  </a:cubicBezTo>
                  <a:cubicBezTo>
                    <a:pt x="150896" y="697377"/>
                    <a:pt x="150896" y="697377"/>
                    <a:pt x="45926" y="697377"/>
                  </a:cubicBezTo>
                  <a:cubicBezTo>
                    <a:pt x="45926" y="697377"/>
                    <a:pt x="45926" y="697377"/>
                    <a:pt x="147147" y="307337"/>
                  </a:cubicBezTo>
                  <a:cubicBezTo>
                    <a:pt x="147147" y="307337"/>
                    <a:pt x="147147" y="307337"/>
                    <a:pt x="139649" y="307337"/>
                  </a:cubicBezTo>
                  <a:cubicBezTo>
                    <a:pt x="139649" y="307337"/>
                    <a:pt x="135900" y="307337"/>
                    <a:pt x="135900" y="307337"/>
                  </a:cubicBezTo>
                  <a:cubicBezTo>
                    <a:pt x="135900" y="307337"/>
                    <a:pt x="135900" y="307337"/>
                    <a:pt x="68419" y="524859"/>
                  </a:cubicBezTo>
                  <a:cubicBezTo>
                    <a:pt x="60921" y="543611"/>
                    <a:pt x="42177" y="554862"/>
                    <a:pt x="23432" y="547362"/>
                  </a:cubicBezTo>
                  <a:cubicBezTo>
                    <a:pt x="4687" y="543611"/>
                    <a:pt x="-2811" y="524859"/>
                    <a:pt x="938" y="506107"/>
                  </a:cubicBezTo>
                  <a:cubicBezTo>
                    <a:pt x="938" y="506107"/>
                    <a:pt x="938" y="506107"/>
                    <a:pt x="87164" y="232330"/>
                  </a:cubicBezTo>
                  <a:cubicBezTo>
                    <a:pt x="87164" y="228579"/>
                    <a:pt x="87164" y="228579"/>
                    <a:pt x="87164" y="224829"/>
                  </a:cubicBezTo>
                  <a:cubicBezTo>
                    <a:pt x="90913" y="221079"/>
                    <a:pt x="90913" y="217328"/>
                    <a:pt x="94662" y="213578"/>
                  </a:cubicBezTo>
                  <a:cubicBezTo>
                    <a:pt x="102160" y="198576"/>
                    <a:pt x="120904" y="187325"/>
                    <a:pt x="139649" y="187325"/>
                  </a:cubicBezTo>
                  <a:close/>
                  <a:moveTo>
                    <a:pt x="234521" y="0"/>
                  </a:moveTo>
                  <a:cubicBezTo>
                    <a:pt x="277044" y="0"/>
                    <a:pt x="311515" y="35182"/>
                    <a:pt x="311515" y="78581"/>
                  </a:cubicBezTo>
                  <a:cubicBezTo>
                    <a:pt x="311515" y="121980"/>
                    <a:pt x="277044" y="157162"/>
                    <a:pt x="234521" y="157162"/>
                  </a:cubicBezTo>
                  <a:cubicBezTo>
                    <a:pt x="191998" y="157162"/>
                    <a:pt x="157527" y="121980"/>
                    <a:pt x="157527" y="78581"/>
                  </a:cubicBezTo>
                  <a:cubicBezTo>
                    <a:pt x="157527" y="35182"/>
                    <a:pt x="191998" y="0"/>
                    <a:pt x="234521" y="0"/>
                  </a:cubicBezTo>
                  <a:close/>
                </a:path>
              </a:pathLst>
            </a:custGeom>
            <a:solidFill>
              <a:srgbClr val="FF0000"/>
            </a:solidFill>
            <a:ln>
              <a:noFill/>
            </a:ln>
            <a:extLst/>
          </p:spPr>
          <p:txBody>
            <a:bodyPr vert="horz" wrap="square" lIns="82296" tIns="41148" rIns="82296" bIns="41148" numCol="1" anchor="t" anchorCtr="0" compatLnSpc="1">
              <a:prstTxWarp prst="textNoShape">
                <a:avLst/>
              </a:prstTxWarp>
              <a:no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8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63" name="任意多边形 62"/>
            <p:cNvSpPr>
              <a:spLocks/>
            </p:cNvSpPr>
            <p:nvPr/>
          </p:nvSpPr>
          <p:spPr bwMode="auto">
            <a:xfrm>
              <a:off x="6693531" y="3900506"/>
              <a:ext cx="230844" cy="503753"/>
            </a:xfrm>
            <a:custGeom>
              <a:avLst/>
              <a:gdLst>
                <a:gd name="connsiteX0" fmla="*/ 139649 w 479402"/>
                <a:gd name="connsiteY0" fmla="*/ 187325 h 1046162"/>
                <a:gd name="connsiteX1" fmla="*/ 334594 w 479402"/>
                <a:gd name="connsiteY1" fmla="*/ 187325 h 1046162"/>
                <a:gd name="connsiteX2" fmla="*/ 390829 w 479402"/>
                <a:gd name="connsiteY2" fmla="*/ 239830 h 1046162"/>
                <a:gd name="connsiteX3" fmla="*/ 477054 w 479402"/>
                <a:gd name="connsiteY3" fmla="*/ 502357 h 1046162"/>
                <a:gd name="connsiteX4" fmla="*/ 454561 w 479402"/>
                <a:gd name="connsiteY4" fmla="*/ 547362 h 1046162"/>
                <a:gd name="connsiteX5" fmla="*/ 413322 w 479402"/>
                <a:gd name="connsiteY5" fmla="*/ 524859 h 1046162"/>
                <a:gd name="connsiteX6" fmla="*/ 342092 w 479402"/>
                <a:gd name="connsiteY6" fmla="*/ 307337 h 1046162"/>
                <a:gd name="connsiteX7" fmla="*/ 334594 w 479402"/>
                <a:gd name="connsiteY7" fmla="*/ 307337 h 1046162"/>
                <a:gd name="connsiteX8" fmla="*/ 327096 w 479402"/>
                <a:gd name="connsiteY8" fmla="*/ 307337 h 1046162"/>
                <a:gd name="connsiteX9" fmla="*/ 435816 w 479402"/>
                <a:gd name="connsiteY9" fmla="*/ 697377 h 1046162"/>
                <a:gd name="connsiteX10" fmla="*/ 330845 w 479402"/>
                <a:gd name="connsiteY10" fmla="*/ 697377 h 1046162"/>
                <a:gd name="connsiteX11" fmla="*/ 330845 w 479402"/>
                <a:gd name="connsiteY11" fmla="*/ 1004908 h 1046162"/>
                <a:gd name="connsiteX12" fmla="*/ 293356 w 479402"/>
                <a:gd name="connsiteY12" fmla="*/ 1046162 h 1046162"/>
                <a:gd name="connsiteX13" fmla="*/ 252118 w 479402"/>
                <a:gd name="connsiteY13" fmla="*/ 1004908 h 1046162"/>
                <a:gd name="connsiteX14" fmla="*/ 252118 w 479402"/>
                <a:gd name="connsiteY14" fmla="*/ 697377 h 1046162"/>
                <a:gd name="connsiteX15" fmla="*/ 229624 w 479402"/>
                <a:gd name="connsiteY15" fmla="*/ 697377 h 1046162"/>
                <a:gd name="connsiteX16" fmla="*/ 229624 w 479402"/>
                <a:gd name="connsiteY16" fmla="*/ 1004908 h 1046162"/>
                <a:gd name="connsiteX17" fmla="*/ 188385 w 479402"/>
                <a:gd name="connsiteY17" fmla="*/ 1046162 h 1046162"/>
                <a:gd name="connsiteX18" fmla="*/ 150896 w 479402"/>
                <a:gd name="connsiteY18" fmla="*/ 1004908 h 1046162"/>
                <a:gd name="connsiteX19" fmla="*/ 150896 w 479402"/>
                <a:gd name="connsiteY19" fmla="*/ 697377 h 1046162"/>
                <a:gd name="connsiteX20" fmla="*/ 45926 w 479402"/>
                <a:gd name="connsiteY20" fmla="*/ 697377 h 1046162"/>
                <a:gd name="connsiteX21" fmla="*/ 147147 w 479402"/>
                <a:gd name="connsiteY21" fmla="*/ 307337 h 1046162"/>
                <a:gd name="connsiteX22" fmla="*/ 139649 w 479402"/>
                <a:gd name="connsiteY22" fmla="*/ 307337 h 1046162"/>
                <a:gd name="connsiteX23" fmla="*/ 135900 w 479402"/>
                <a:gd name="connsiteY23" fmla="*/ 307337 h 1046162"/>
                <a:gd name="connsiteX24" fmla="*/ 68419 w 479402"/>
                <a:gd name="connsiteY24" fmla="*/ 524859 h 1046162"/>
                <a:gd name="connsiteX25" fmla="*/ 23432 w 479402"/>
                <a:gd name="connsiteY25" fmla="*/ 547362 h 1046162"/>
                <a:gd name="connsiteX26" fmla="*/ 938 w 479402"/>
                <a:gd name="connsiteY26" fmla="*/ 506107 h 1046162"/>
                <a:gd name="connsiteX27" fmla="*/ 87164 w 479402"/>
                <a:gd name="connsiteY27" fmla="*/ 232330 h 1046162"/>
                <a:gd name="connsiteX28" fmla="*/ 87164 w 479402"/>
                <a:gd name="connsiteY28" fmla="*/ 224829 h 1046162"/>
                <a:gd name="connsiteX29" fmla="*/ 94662 w 479402"/>
                <a:gd name="connsiteY29" fmla="*/ 213578 h 1046162"/>
                <a:gd name="connsiteX30" fmla="*/ 139649 w 479402"/>
                <a:gd name="connsiteY30" fmla="*/ 187325 h 1046162"/>
                <a:gd name="connsiteX31" fmla="*/ 234521 w 479402"/>
                <a:gd name="connsiteY31" fmla="*/ 0 h 1046162"/>
                <a:gd name="connsiteX32" fmla="*/ 311515 w 479402"/>
                <a:gd name="connsiteY32" fmla="*/ 78581 h 1046162"/>
                <a:gd name="connsiteX33" fmla="*/ 234521 w 479402"/>
                <a:gd name="connsiteY33" fmla="*/ 157162 h 1046162"/>
                <a:gd name="connsiteX34" fmla="*/ 157527 w 479402"/>
                <a:gd name="connsiteY34" fmla="*/ 78581 h 1046162"/>
                <a:gd name="connsiteX35" fmla="*/ 234521 w 479402"/>
                <a:gd name="connsiteY35" fmla="*/ 0 h 10461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479402" h="1046162">
                  <a:moveTo>
                    <a:pt x="139649" y="187325"/>
                  </a:moveTo>
                  <a:cubicBezTo>
                    <a:pt x="139649" y="187325"/>
                    <a:pt x="139649" y="187325"/>
                    <a:pt x="334594" y="187325"/>
                  </a:cubicBezTo>
                  <a:cubicBezTo>
                    <a:pt x="364586" y="187325"/>
                    <a:pt x="387080" y="209827"/>
                    <a:pt x="390829" y="239830"/>
                  </a:cubicBezTo>
                  <a:cubicBezTo>
                    <a:pt x="390829" y="239830"/>
                    <a:pt x="390829" y="239830"/>
                    <a:pt x="477054" y="502357"/>
                  </a:cubicBezTo>
                  <a:cubicBezTo>
                    <a:pt x="484552" y="521109"/>
                    <a:pt x="473305" y="543611"/>
                    <a:pt x="454561" y="547362"/>
                  </a:cubicBezTo>
                  <a:cubicBezTo>
                    <a:pt x="439565" y="554862"/>
                    <a:pt x="417071" y="543611"/>
                    <a:pt x="413322" y="524859"/>
                  </a:cubicBezTo>
                  <a:cubicBezTo>
                    <a:pt x="413322" y="524859"/>
                    <a:pt x="413322" y="524859"/>
                    <a:pt x="342092" y="307337"/>
                  </a:cubicBezTo>
                  <a:cubicBezTo>
                    <a:pt x="338343" y="307337"/>
                    <a:pt x="334594" y="307337"/>
                    <a:pt x="334594" y="307337"/>
                  </a:cubicBezTo>
                  <a:cubicBezTo>
                    <a:pt x="334594" y="307337"/>
                    <a:pt x="334594" y="307337"/>
                    <a:pt x="327096" y="307337"/>
                  </a:cubicBezTo>
                  <a:cubicBezTo>
                    <a:pt x="327096" y="307337"/>
                    <a:pt x="327096" y="307337"/>
                    <a:pt x="435816" y="697377"/>
                  </a:cubicBezTo>
                  <a:cubicBezTo>
                    <a:pt x="435816" y="697377"/>
                    <a:pt x="435816" y="697377"/>
                    <a:pt x="330845" y="697377"/>
                  </a:cubicBezTo>
                  <a:cubicBezTo>
                    <a:pt x="330845" y="697377"/>
                    <a:pt x="330845" y="697377"/>
                    <a:pt x="330845" y="1004908"/>
                  </a:cubicBezTo>
                  <a:cubicBezTo>
                    <a:pt x="330845" y="1027410"/>
                    <a:pt x="312101" y="1046162"/>
                    <a:pt x="293356" y="1046162"/>
                  </a:cubicBezTo>
                  <a:cubicBezTo>
                    <a:pt x="270862" y="1046162"/>
                    <a:pt x="252118" y="1027410"/>
                    <a:pt x="252118" y="1004908"/>
                  </a:cubicBezTo>
                  <a:cubicBezTo>
                    <a:pt x="252118" y="1004908"/>
                    <a:pt x="252118" y="1004908"/>
                    <a:pt x="252118" y="697377"/>
                  </a:cubicBezTo>
                  <a:cubicBezTo>
                    <a:pt x="252118" y="697377"/>
                    <a:pt x="252118" y="697377"/>
                    <a:pt x="229624" y="697377"/>
                  </a:cubicBezTo>
                  <a:cubicBezTo>
                    <a:pt x="229624" y="697377"/>
                    <a:pt x="229624" y="697377"/>
                    <a:pt x="229624" y="1004908"/>
                  </a:cubicBezTo>
                  <a:cubicBezTo>
                    <a:pt x="229624" y="1027410"/>
                    <a:pt x="210879" y="1046162"/>
                    <a:pt x="188385" y="1046162"/>
                  </a:cubicBezTo>
                  <a:cubicBezTo>
                    <a:pt x="165892" y="1046162"/>
                    <a:pt x="150896" y="1027410"/>
                    <a:pt x="150896" y="1004908"/>
                  </a:cubicBezTo>
                  <a:cubicBezTo>
                    <a:pt x="150896" y="1004908"/>
                    <a:pt x="150896" y="1004908"/>
                    <a:pt x="150896" y="697377"/>
                  </a:cubicBezTo>
                  <a:cubicBezTo>
                    <a:pt x="150896" y="697377"/>
                    <a:pt x="150896" y="697377"/>
                    <a:pt x="45926" y="697377"/>
                  </a:cubicBezTo>
                  <a:cubicBezTo>
                    <a:pt x="45926" y="697377"/>
                    <a:pt x="45926" y="697377"/>
                    <a:pt x="147147" y="307337"/>
                  </a:cubicBezTo>
                  <a:cubicBezTo>
                    <a:pt x="147147" y="307337"/>
                    <a:pt x="147147" y="307337"/>
                    <a:pt x="139649" y="307337"/>
                  </a:cubicBezTo>
                  <a:cubicBezTo>
                    <a:pt x="139649" y="307337"/>
                    <a:pt x="135900" y="307337"/>
                    <a:pt x="135900" y="307337"/>
                  </a:cubicBezTo>
                  <a:cubicBezTo>
                    <a:pt x="135900" y="307337"/>
                    <a:pt x="135900" y="307337"/>
                    <a:pt x="68419" y="524859"/>
                  </a:cubicBezTo>
                  <a:cubicBezTo>
                    <a:pt x="60921" y="543611"/>
                    <a:pt x="42177" y="554862"/>
                    <a:pt x="23432" y="547362"/>
                  </a:cubicBezTo>
                  <a:cubicBezTo>
                    <a:pt x="4687" y="543611"/>
                    <a:pt x="-2811" y="524859"/>
                    <a:pt x="938" y="506107"/>
                  </a:cubicBezTo>
                  <a:cubicBezTo>
                    <a:pt x="938" y="506107"/>
                    <a:pt x="938" y="506107"/>
                    <a:pt x="87164" y="232330"/>
                  </a:cubicBezTo>
                  <a:cubicBezTo>
                    <a:pt x="87164" y="228579"/>
                    <a:pt x="87164" y="228579"/>
                    <a:pt x="87164" y="224829"/>
                  </a:cubicBezTo>
                  <a:cubicBezTo>
                    <a:pt x="90913" y="221079"/>
                    <a:pt x="90913" y="217328"/>
                    <a:pt x="94662" y="213578"/>
                  </a:cubicBezTo>
                  <a:cubicBezTo>
                    <a:pt x="102160" y="198576"/>
                    <a:pt x="120904" y="187325"/>
                    <a:pt x="139649" y="187325"/>
                  </a:cubicBezTo>
                  <a:close/>
                  <a:moveTo>
                    <a:pt x="234521" y="0"/>
                  </a:moveTo>
                  <a:cubicBezTo>
                    <a:pt x="277044" y="0"/>
                    <a:pt x="311515" y="35182"/>
                    <a:pt x="311515" y="78581"/>
                  </a:cubicBezTo>
                  <a:cubicBezTo>
                    <a:pt x="311515" y="121980"/>
                    <a:pt x="277044" y="157162"/>
                    <a:pt x="234521" y="157162"/>
                  </a:cubicBezTo>
                  <a:cubicBezTo>
                    <a:pt x="191998" y="157162"/>
                    <a:pt x="157527" y="121980"/>
                    <a:pt x="157527" y="78581"/>
                  </a:cubicBezTo>
                  <a:cubicBezTo>
                    <a:pt x="157527" y="35182"/>
                    <a:pt x="191998" y="0"/>
                    <a:pt x="234521" y="0"/>
                  </a:cubicBezTo>
                  <a:close/>
                </a:path>
              </a:pathLst>
            </a:custGeom>
            <a:solidFill>
              <a:srgbClr val="FF0000"/>
            </a:solidFill>
            <a:ln>
              <a:noFill/>
            </a:ln>
            <a:extLst/>
          </p:spPr>
          <p:txBody>
            <a:bodyPr vert="horz" wrap="square" lIns="82296" tIns="41148" rIns="82296" bIns="41148" numCol="1" anchor="t" anchorCtr="0" compatLnSpc="1">
              <a:prstTxWarp prst="textNoShape">
                <a:avLst/>
              </a:prstTxWarp>
              <a:no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8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64" name="任意多边形 63"/>
            <p:cNvSpPr>
              <a:spLocks/>
            </p:cNvSpPr>
            <p:nvPr/>
          </p:nvSpPr>
          <p:spPr bwMode="auto">
            <a:xfrm>
              <a:off x="7143042" y="3900506"/>
              <a:ext cx="230844" cy="503753"/>
            </a:xfrm>
            <a:custGeom>
              <a:avLst/>
              <a:gdLst>
                <a:gd name="connsiteX0" fmla="*/ 139649 w 479402"/>
                <a:gd name="connsiteY0" fmla="*/ 187325 h 1046162"/>
                <a:gd name="connsiteX1" fmla="*/ 334594 w 479402"/>
                <a:gd name="connsiteY1" fmla="*/ 187325 h 1046162"/>
                <a:gd name="connsiteX2" fmla="*/ 390829 w 479402"/>
                <a:gd name="connsiteY2" fmla="*/ 239830 h 1046162"/>
                <a:gd name="connsiteX3" fmla="*/ 477054 w 479402"/>
                <a:gd name="connsiteY3" fmla="*/ 502357 h 1046162"/>
                <a:gd name="connsiteX4" fmla="*/ 454561 w 479402"/>
                <a:gd name="connsiteY4" fmla="*/ 547362 h 1046162"/>
                <a:gd name="connsiteX5" fmla="*/ 413322 w 479402"/>
                <a:gd name="connsiteY5" fmla="*/ 524859 h 1046162"/>
                <a:gd name="connsiteX6" fmla="*/ 342092 w 479402"/>
                <a:gd name="connsiteY6" fmla="*/ 307337 h 1046162"/>
                <a:gd name="connsiteX7" fmla="*/ 334594 w 479402"/>
                <a:gd name="connsiteY7" fmla="*/ 307337 h 1046162"/>
                <a:gd name="connsiteX8" fmla="*/ 327096 w 479402"/>
                <a:gd name="connsiteY8" fmla="*/ 307337 h 1046162"/>
                <a:gd name="connsiteX9" fmla="*/ 435816 w 479402"/>
                <a:gd name="connsiteY9" fmla="*/ 697377 h 1046162"/>
                <a:gd name="connsiteX10" fmla="*/ 330845 w 479402"/>
                <a:gd name="connsiteY10" fmla="*/ 697377 h 1046162"/>
                <a:gd name="connsiteX11" fmla="*/ 330845 w 479402"/>
                <a:gd name="connsiteY11" fmla="*/ 1004908 h 1046162"/>
                <a:gd name="connsiteX12" fmla="*/ 293356 w 479402"/>
                <a:gd name="connsiteY12" fmla="*/ 1046162 h 1046162"/>
                <a:gd name="connsiteX13" fmla="*/ 252118 w 479402"/>
                <a:gd name="connsiteY13" fmla="*/ 1004908 h 1046162"/>
                <a:gd name="connsiteX14" fmla="*/ 252118 w 479402"/>
                <a:gd name="connsiteY14" fmla="*/ 697377 h 1046162"/>
                <a:gd name="connsiteX15" fmla="*/ 229624 w 479402"/>
                <a:gd name="connsiteY15" fmla="*/ 697377 h 1046162"/>
                <a:gd name="connsiteX16" fmla="*/ 229624 w 479402"/>
                <a:gd name="connsiteY16" fmla="*/ 1004908 h 1046162"/>
                <a:gd name="connsiteX17" fmla="*/ 188385 w 479402"/>
                <a:gd name="connsiteY17" fmla="*/ 1046162 h 1046162"/>
                <a:gd name="connsiteX18" fmla="*/ 150896 w 479402"/>
                <a:gd name="connsiteY18" fmla="*/ 1004908 h 1046162"/>
                <a:gd name="connsiteX19" fmla="*/ 150896 w 479402"/>
                <a:gd name="connsiteY19" fmla="*/ 697377 h 1046162"/>
                <a:gd name="connsiteX20" fmla="*/ 45926 w 479402"/>
                <a:gd name="connsiteY20" fmla="*/ 697377 h 1046162"/>
                <a:gd name="connsiteX21" fmla="*/ 147147 w 479402"/>
                <a:gd name="connsiteY21" fmla="*/ 307337 h 1046162"/>
                <a:gd name="connsiteX22" fmla="*/ 139649 w 479402"/>
                <a:gd name="connsiteY22" fmla="*/ 307337 h 1046162"/>
                <a:gd name="connsiteX23" fmla="*/ 135900 w 479402"/>
                <a:gd name="connsiteY23" fmla="*/ 307337 h 1046162"/>
                <a:gd name="connsiteX24" fmla="*/ 68419 w 479402"/>
                <a:gd name="connsiteY24" fmla="*/ 524859 h 1046162"/>
                <a:gd name="connsiteX25" fmla="*/ 23432 w 479402"/>
                <a:gd name="connsiteY25" fmla="*/ 547362 h 1046162"/>
                <a:gd name="connsiteX26" fmla="*/ 938 w 479402"/>
                <a:gd name="connsiteY26" fmla="*/ 506107 h 1046162"/>
                <a:gd name="connsiteX27" fmla="*/ 87164 w 479402"/>
                <a:gd name="connsiteY27" fmla="*/ 232330 h 1046162"/>
                <a:gd name="connsiteX28" fmla="*/ 87164 w 479402"/>
                <a:gd name="connsiteY28" fmla="*/ 224829 h 1046162"/>
                <a:gd name="connsiteX29" fmla="*/ 94662 w 479402"/>
                <a:gd name="connsiteY29" fmla="*/ 213578 h 1046162"/>
                <a:gd name="connsiteX30" fmla="*/ 139649 w 479402"/>
                <a:gd name="connsiteY30" fmla="*/ 187325 h 1046162"/>
                <a:gd name="connsiteX31" fmla="*/ 234521 w 479402"/>
                <a:gd name="connsiteY31" fmla="*/ 0 h 1046162"/>
                <a:gd name="connsiteX32" fmla="*/ 311515 w 479402"/>
                <a:gd name="connsiteY32" fmla="*/ 78581 h 1046162"/>
                <a:gd name="connsiteX33" fmla="*/ 234521 w 479402"/>
                <a:gd name="connsiteY33" fmla="*/ 157162 h 1046162"/>
                <a:gd name="connsiteX34" fmla="*/ 157527 w 479402"/>
                <a:gd name="connsiteY34" fmla="*/ 78581 h 1046162"/>
                <a:gd name="connsiteX35" fmla="*/ 234521 w 479402"/>
                <a:gd name="connsiteY35" fmla="*/ 0 h 10461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479402" h="1046162">
                  <a:moveTo>
                    <a:pt x="139649" y="187325"/>
                  </a:moveTo>
                  <a:cubicBezTo>
                    <a:pt x="139649" y="187325"/>
                    <a:pt x="139649" y="187325"/>
                    <a:pt x="334594" y="187325"/>
                  </a:cubicBezTo>
                  <a:cubicBezTo>
                    <a:pt x="364586" y="187325"/>
                    <a:pt x="387080" y="209827"/>
                    <a:pt x="390829" y="239830"/>
                  </a:cubicBezTo>
                  <a:cubicBezTo>
                    <a:pt x="390829" y="239830"/>
                    <a:pt x="390829" y="239830"/>
                    <a:pt x="477054" y="502357"/>
                  </a:cubicBezTo>
                  <a:cubicBezTo>
                    <a:pt x="484552" y="521109"/>
                    <a:pt x="473305" y="543611"/>
                    <a:pt x="454561" y="547362"/>
                  </a:cubicBezTo>
                  <a:cubicBezTo>
                    <a:pt x="439565" y="554862"/>
                    <a:pt x="417071" y="543611"/>
                    <a:pt x="413322" y="524859"/>
                  </a:cubicBezTo>
                  <a:cubicBezTo>
                    <a:pt x="413322" y="524859"/>
                    <a:pt x="413322" y="524859"/>
                    <a:pt x="342092" y="307337"/>
                  </a:cubicBezTo>
                  <a:cubicBezTo>
                    <a:pt x="338343" y="307337"/>
                    <a:pt x="334594" y="307337"/>
                    <a:pt x="334594" y="307337"/>
                  </a:cubicBezTo>
                  <a:cubicBezTo>
                    <a:pt x="334594" y="307337"/>
                    <a:pt x="334594" y="307337"/>
                    <a:pt x="327096" y="307337"/>
                  </a:cubicBezTo>
                  <a:cubicBezTo>
                    <a:pt x="327096" y="307337"/>
                    <a:pt x="327096" y="307337"/>
                    <a:pt x="435816" y="697377"/>
                  </a:cubicBezTo>
                  <a:cubicBezTo>
                    <a:pt x="435816" y="697377"/>
                    <a:pt x="435816" y="697377"/>
                    <a:pt x="330845" y="697377"/>
                  </a:cubicBezTo>
                  <a:cubicBezTo>
                    <a:pt x="330845" y="697377"/>
                    <a:pt x="330845" y="697377"/>
                    <a:pt x="330845" y="1004908"/>
                  </a:cubicBezTo>
                  <a:cubicBezTo>
                    <a:pt x="330845" y="1027410"/>
                    <a:pt x="312101" y="1046162"/>
                    <a:pt x="293356" y="1046162"/>
                  </a:cubicBezTo>
                  <a:cubicBezTo>
                    <a:pt x="270862" y="1046162"/>
                    <a:pt x="252118" y="1027410"/>
                    <a:pt x="252118" y="1004908"/>
                  </a:cubicBezTo>
                  <a:cubicBezTo>
                    <a:pt x="252118" y="1004908"/>
                    <a:pt x="252118" y="1004908"/>
                    <a:pt x="252118" y="697377"/>
                  </a:cubicBezTo>
                  <a:cubicBezTo>
                    <a:pt x="252118" y="697377"/>
                    <a:pt x="252118" y="697377"/>
                    <a:pt x="229624" y="697377"/>
                  </a:cubicBezTo>
                  <a:cubicBezTo>
                    <a:pt x="229624" y="697377"/>
                    <a:pt x="229624" y="697377"/>
                    <a:pt x="229624" y="1004908"/>
                  </a:cubicBezTo>
                  <a:cubicBezTo>
                    <a:pt x="229624" y="1027410"/>
                    <a:pt x="210879" y="1046162"/>
                    <a:pt x="188385" y="1046162"/>
                  </a:cubicBezTo>
                  <a:cubicBezTo>
                    <a:pt x="165892" y="1046162"/>
                    <a:pt x="150896" y="1027410"/>
                    <a:pt x="150896" y="1004908"/>
                  </a:cubicBezTo>
                  <a:cubicBezTo>
                    <a:pt x="150896" y="1004908"/>
                    <a:pt x="150896" y="1004908"/>
                    <a:pt x="150896" y="697377"/>
                  </a:cubicBezTo>
                  <a:cubicBezTo>
                    <a:pt x="150896" y="697377"/>
                    <a:pt x="150896" y="697377"/>
                    <a:pt x="45926" y="697377"/>
                  </a:cubicBezTo>
                  <a:cubicBezTo>
                    <a:pt x="45926" y="697377"/>
                    <a:pt x="45926" y="697377"/>
                    <a:pt x="147147" y="307337"/>
                  </a:cubicBezTo>
                  <a:cubicBezTo>
                    <a:pt x="147147" y="307337"/>
                    <a:pt x="147147" y="307337"/>
                    <a:pt x="139649" y="307337"/>
                  </a:cubicBezTo>
                  <a:cubicBezTo>
                    <a:pt x="139649" y="307337"/>
                    <a:pt x="135900" y="307337"/>
                    <a:pt x="135900" y="307337"/>
                  </a:cubicBezTo>
                  <a:cubicBezTo>
                    <a:pt x="135900" y="307337"/>
                    <a:pt x="135900" y="307337"/>
                    <a:pt x="68419" y="524859"/>
                  </a:cubicBezTo>
                  <a:cubicBezTo>
                    <a:pt x="60921" y="543611"/>
                    <a:pt x="42177" y="554862"/>
                    <a:pt x="23432" y="547362"/>
                  </a:cubicBezTo>
                  <a:cubicBezTo>
                    <a:pt x="4687" y="543611"/>
                    <a:pt x="-2811" y="524859"/>
                    <a:pt x="938" y="506107"/>
                  </a:cubicBezTo>
                  <a:cubicBezTo>
                    <a:pt x="938" y="506107"/>
                    <a:pt x="938" y="506107"/>
                    <a:pt x="87164" y="232330"/>
                  </a:cubicBezTo>
                  <a:cubicBezTo>
                    <a:pt x="87164" y="228579"/>
                    <a:pt x="87164" y="228579"/>
                    <a:pt x="87164" y="224829"/>
                  </a:cubicBezTo>
                  <a:cubicBezTo>
                    <a:pt x="90913" y="221079"/>
                    <a:pt x="90913" y="217328"/>
                    <a:pt x="94662" y="213578"/>
                  </a:cubicBezTo>
                  <a:cubicBezTo>
                    <a:pt x="102160" y="198576"/>
                    <a:pt x="120904" y="187325"/>
                    <a:pt x="139649" y="187325"/>
                  </a:cubicBezTo>
                  <a:close/>
                  <a:moveTo>
                    <a:pt x="234521" y="0"/>
                  </a:moveTo>
                  <a:cubicBezTo>
                    <a:pt x="277044" y="0"/>
                    <a:pt x="311515" y="35182"/>
                    <a:pt x="311515" y="78581"/>
                  </a:cubicBezTo>
                  <a:cubicBezTo>
                    <a:pt x="311515" y="121980"/>
                    <a:pt x="277044" y="157162"/>
                    <a:pt x="234521" y="157162"/>
                  </a:cubicBezTo>
                  <a:cubicBezTo>
                    <a:pt x="191998" y="157162"/>
                    <a:pt x="157527" y="121980"/>
                    <a:pt x="157527" y="78581"/>
                  </a:cubicBezTo>
                  <a:cubicBezTo>
                    <a:pt x="157527" y="35182"/>
                    <a:pt x="191998" y="0"/>
                    <a:pt x="234521" y="0"/>
                  </a:cubicBezTo>
                  <a:close/>
                </a:path>
              </a:pathLst>
            </a:custGeom>
            <a:solidFill>
              <a:srgbClr val="FF0000"/>
            </a:solidFill>
            <a:ln>
              <a:noFill/>
            </a:ln>
            <a:extLst/>
          </p:spPr>
          <p:txBody>
            <a:bodyPr vert="horz" wrap="square" lIns="82296" tIns="41148" rIns="82296" bIns="41148" numCol="1" anchor="t" anchorCtr="0" compatLnSpc="1">
              <a:prstTxWarp prst="textNoShape">
                <a:avLst/>
              </a:prstTxWarp>
              <a:no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8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65" name="任意多边形 64"/>
            <p:cNvSpPr>
              <a:spLocks noChangeArrowheads="1"/>
            </p:cNvSpPr>
            <p:nvPr/>
          </p:nvSpPr>
          <p:spPr bwMode="auto">
            <a:xfrm>
              <a:off x="8054902" y="3335454"/>
              <a:ext cx="197221" cy="503753"/>
            </a:xfrm>
            <a:custGeom>
              <a:avLst/>
              <a:gdLst>
                <a:gd name="connsiteX0" fmla="*/ 105212 w 409575"/>
                <a:gd name="connsiteY0" fmla="*/ 180975 h 1046162"/>
                <a:gd name="connsiteX1" fmla="*/ 311878 w 409575"/>
                <a:gd name="connsiteY1" fmla="*/ 180975 h 1046162"/>
                <a:gd name="connsiteX2" fmla="*/ 409575 w 409575"/>
                <a:gd name="connsiteY2" fmla="*/ 263374 h 1046162"/>
                <a:gd name="connsiteX3" fmla="*/ 409575 w 409575"/>
                <a:gd name="connsiteY3" fmla="*/ 270865 h 1046162"/>
                <a:gd name="connsiteX4" fmla="*/ 409575 w 409575"/>
                <a:gd name="connsiteY4" fmla="*/ 282101 h 1046162"/>
                <a:gd name="connsiteX5" fmla="*/ 409575 w 409575"/>
                <a:gd name="connsiteY5" fmla="*/ 570497 h 1046162"/>
                <a:gd name="connsiteX6" fmla="*/ 375757 w 409575"/>
                <a:gd name="connsiteY6" fmla="*/ 604205 h 1046162"/>
                <a:gd name="connsiteX7" fmla="*/ 338181 w 409575"/>
                <a:gd name="connsiteY7" fmla="*/ 570497 h 1046162"/>
                <a:gd name="connsiteX8" fmla="*/ 338181 w 409575"/>
                <a:gd name="connsiteY8" fmla="*/ 323300 h 1046162"/>
                <a:gd name="connsiteX9" fmla="*/ 311878 w 409575"/>
                <a:gd name="connsiteY9" fmla="*/ 323300 h 1046162"/>
                <a:gd name="connsiteX10" fmla="*/ 311878 w 409575"/>
                <a:gd name="connsiteY10" fmla="*/ 559260 h 1046162"/>
                <a:gd name="connsiteX11" fmla="*/ 311878 w 409575"/>
                <a:gd name="connsiteY11" fmla="*/ 997472 h 1046162"/>
                <a:gd name="connsiteX12" fmla="*/ 263030 w 409575"/>
                <a:gd name="connsiteY12" fmla="*/ 1046162 h 1046162"/>
                <a:gd name="connsiteX13" fmla="*/ 217939 w 409575"/>
                <a:gd name="connsiteY13" fmla="*/ 997472 h 1046162"/>
                <a:gd name="connsiteX14" fmla="*/ 217939 w 409575"/>
                <a:gd name="connsiteY14" fmla="*/ 619187 h 1046162"/>
                <a:gd name="connsiteX15" fmla="*/ 191636 w 409575"/>
                <a:gd name="connsiteY15" fmla="*/ 619187 h 1046162"/>
                <a:gd name="connsiteX16" fmla="*/ 191636 w 409575"/>
                <a:gd name="connsiteY16" fmla="*/ 997472 h 1046162"/>
                <a:gd name="connsiteX17" fmla="*/ 146545 w 409575"/>
                <a:gd name="connsiteY17" fmla="*/ 1046162 h 1046162"/>
                <a:gd name="connsiteX18" fmla="*/ 97697 w 409575"/>
                <a:gd name="connsiteY18" fmla="*/ 997472 h 1046162"/>
                <a:gd name="connsiteX19" fmla="*/ 97697 w 409575"/>
                <a:gd name="connsiteY19" fmla="*/ 570497 h 1046162"/>
                <a:gd name="connsiteX20" fmla="*/ 97697 w 409575"/>
                <a:gd name="connsiteY20" fmla="*/ 559260 h 1046162"/>
                <a:gd name="connsiteX21" fmla="*/ 97697 w 409575"/>
                <a:gd name="connsiteY21" fmla="*/ 323300 h 1046162"/>
                <a:gd name="connsiteX22" fmla="*/ 67636 w 409575"/>
                <a:gd name="connsiteY22" fmla="*/ 323300 h 1046162"/>
                <a:gd name="connsiteX23" fmla="*/ 67636 w 409575"/>
                <a:gd name="connsiteY23" fmla="*/ 570497 h 1046162"/>
                <a:gd name="connsiteX24" fmla="*/ 33818 w 409575"/>
                <a:gd name="connsiteY24" fmla="*/ 604205 h 1046162"/>
                <a:gd name="connsiteX25" fmla="*/ 0 w 409575"/>
                <a:gd name="connsiteY25" fmla="*/ 570497 h 1046162"/>
                <a:gd name="connsiteX26" fmla="*/ 0 w 409575"/>
                <a:gd name="connsiteY26" fmla="*/ 282101 h 1046162"/>
                <a:gd name="connsiteX27" fmla="*/ 0 w 409575"/>
                <a:gd name="connsiteY27" fmla="*/ 270865 h 1046162"/>
                <a:gd name="connsiteX28" fmla="*/ 0 w 409575"/>
                <a:gd name="connsiteY28" fmla="*/ 267119 h 1046162"/>
                <a:gd name="connsiteX29" fmla="*/ 105212 w 409575"/>
                <a:gd name="connsiteY29" fmla="*/ 180975 h 1046162"/>
                <a:gd name="connsiteX30" fmla="*/ 206375 w 409575"/>
                <a:gd name="connsiteY30" fmla="*/ 0 h 1046162"/>
                <a:gd name="connsiteX31" fmla="*/ 288925 w 409575"/>
                <a:gd name="connsiteY31" fmla="*/ 82550 h 1046162"/>
                <a:gd name="connsiteX32" fmla="*/ 206375 w 409575"/>
                <a:gd name="connsiteY32" fmla="*/ 165100 h 1046162"/>
                <a:gd name="connsiteX33" fmla="*/ 123825 w 409575"/>
                <a:gd name="connsiteY33" fmla="*/ 82550 h 1046162"/>
                <a:gd name="connsiteX34" fmla="*/ 206375 w 409575"/>
                <a:gd name="connsiteY34" fmla="*/ 0 h 10461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09575" h="1046162">
                  <a:moveTo>
                    <a:pt x="105212" y="180975"/>
                  </a:moveTo>
                  <a:cubicBezTo>
                    <a:pt x="105212" y="180975"/>
                    <a:pt x="105212" y="180975"/>
                    <a:pt x="311878" y="180975"/>
                  </a:cubicBezTo>
                  <a:cubicBezTo>
                    <a:pt x="375757" y="180975"/>
                    <a:pt x="409575" y="237156"/>
                    <a:pt x="409575" y="263374"/>
                  </a:cubicBezTo>
                  <a:cubicBezTo>
                    <a:pt x="409575" y="263374"/>
                    <a:pt x="409575" y="263374"/>
                    <a:pt x="409575" y="270865"/>
                  </a:cubicBezTo>
                  <a:cubicBezTo>
                    <a:pt x="409575" y="270865"/>
                    <a:pt x="409575" y="270865"/>
                    <a:pt x="409575" y="282101"/>
                  </a:cubicBezTo>
                  <a:cubicBezTo>
                    <a:pt x="409575" y="282101"/>
                    <a:pt x="409575" y="282101"/>
                    <a:pt x="409575" y="570497"/>
                  </a:cubicBezTo>
                  <a:cubicBezTo>
                    <a:pt x="409575" y="589224"/>
                    <a:pt x="394545" y="604205"/>
                    <a:pt x="375757" y="604205"/>
                  </a:cubicBezTo>
                  <a:cubicBezTo>
                    <a:pt x="353212" y="604205"/>
                    <a:pt x="338181" y="589224"/>
                    <a:pt x="338181" y="570497"/>
                  </a:cubicBezTo>
                  <a:cubicBezTo>
                    <a:pt x="338181" y="570497"/>
                    <a:pt x="338181" y="570497"/>
                    <a:pt x="338181" y="323300"/>
                  </a:cubicBezTo>
                  <a:cubicBezTo>
                    <a:pt x="338181" y="323300"/>
                    <a:pt x="338181" y="323300"/>
                    <a:pt x="311878" y="323300"/>
                  </a:cubicBezTo>
                  <a:cubicBezTo>
                    <a:pt x="311878" y="323300"/>
                    <a:pt x="311878" y="323300"/>
                    <a:pt x="311878" y="559260"/>
                  </a:cubicBezTo>
                  <a:cubicBezTo>
                    <a:pt x="311878" y="559260"/>
                    <a:pt x="311878" y="559260"/>
                    <a:pt x="311878" y="997472"/>
                  </a:cubicBezTo>
                  <a:cubicBezTo>
                    <a:pt x="311878" y="1023690"/>
                    <a:pt x="289333" y="1046162"/>
                    <a:pt x="263030" y="1046162"/>
                  </a:cubicBezTo>
                  <a:cubicBezTo>
                    <a:pt x="236727" y="1046162"/>
                    <a:pt x="217939" y="1023690"/>
                    <a:pt x="217939" y="997472"/>
                  </a:cubicBezTo>
                  <a:cubicBezTo>
                    <a:pt x="217939" y="997472"/>
                    <a:pt x="217939" y="997472"/>
                    <a:pt x="217939" y="619187"/>
                  </a:cubicBezTo>
                  <a:cubicBezTo>
                    <a:pt x="217939" y="619187"/>
                    <a:pt x="217939" y="619187"/>
                    <a:pt x="191636" y="619187"/>
                  </a:cubicBezTo>
                  <a:cubicBezTo>
                    <a:pt x="191636" y="619187"/>
                    <a:pt x="191636" y="619187"/>
                    <a:pt x="191636" y="997472"/>
                  </a:cubicBezTo>
                  <a:cubicBezTo>
                    <a:pt x="191636" y="1023690"/>
                    <a:pt x="172848" y="1046162"/>
                    <a:pt x="146545" y="1046162"/>
                  </a:cubicBezTo>
                  <a:cubicBezTo>
                    <a:pt x="120242" y="1046162"/>
                    <a:pt x="97697" y="1023690"/>
                    <a:pt x="97697" y="997472"/>
                  </a:cubicBezTo>
                  <a:cubicBezTo>
                    <a:pt x="97697" y="997472"/>
                    <a:pt x="97697" y="997472"/>
                    <a:pt x="97697" y="570497"/>
                  </a:cubicBezTo>
                  <a:cubicBezTo>
                    <a:pt x="97697" y="566751"/>
                    <a:pt x="97697" y="563006"/>
                    <a:pt x="97697" y="559260"/>
                  </a:cubicBezTo>
                  <a:cubicBezTo>
                    <a:pt x="97697" y="559260"/>
                    <a:pt x="97697" y="559260"/>
                    <a:pt x="97697" y="323300"/>
                  </a:cubicBezTo>
                  <a:cubicBezTo>
                    <a:pt x="97697" y="323300"/>
                    <a:pt x="97697" y="323300"/>
                    <a:pt x="67636" y="323300"/>
                  </a:cubicBezTo>
                  <a:cubicBezTo>
                    <a:pt x="67636" y="323300"/>
                    <a:pt x="67636" y="323300"/>
                    <a:pt x="67636" y="570497"/>
                  </a:cubicBezTo>
                  <a:cubicBezTo>
                    <a:pt x="67636" y="589224"/>
                    <a:pt x="52606" y="604205"/>
                    <a:pt x="33818" y="604205"/>
                  </a:cubicBezTo>
                  <a:cubicBezTo>
                    <a:pt x="15030" y="604205"/>
                    <a:pt x="0" y="589224"/>
                    <a:pt x="0" y="570497"/>
                  </a:cubicBezTo>
                  <a:cubicBezTo>
                    <a:pt x="0" y="570497"/>
                    <a:pt x="0" y="570497"/>
                    <a:pt x="0" y="282101"/>
                  </a:cubicBezTo>
                  <a:cubicBezTo>
                    <a:pt x="0" y="282101"/>
                    <a:pt x="0" y="282101"/>
                    <a:pt x="0" y="270865"/>
                  </a:cubicBezTo>
                  <a:cubicBezTo>
                    <a:pt x="0" y="270865"/>
                    <a:pt x="0" y="270865"/>
                    <a:pt x="0" y="267119"/>
                  </a:cubicBezTo>
                  <a:cubicBezTo>
                    <a:pt x="0" y="244647"/>
                    <a:pt x="30060" y="184721"/>
                    <a:pt x="105212" y="180975"/>
                  </a:cubicBezTo>
                  <a:close/>
                  <a:moveTo>
                    <a:pt x="206375" y="0"/>
                  </a:moveTo>
                  <a:cubicBezTo>
                    <a:pt x="251966" y="0"/>
                    <a:pt x="288925" y="36959"/>
                    <a:pt x="288925" y="82550"/>
                  </a:cubicBezTo>
                  <a:cubicBezTo>
                    <a:pt x="288925" y="128141"/>
                    <a:pt x="251966" y="165100"/>
                    <a:pt x="206375" y="165100"/>
                  </a:cubicBezTo>
                  <a:cubicBezTo>
                    <a:pt x="160784" y="165100"/>
                    <a:pt x="123825" y="128141"/>
                    <a:pt x="123825" y="82550"/>
                  </a:cubicBezTo>
                  <a:cubicBezTo>
                    <a:pt x="123825" y="36959"/>
                    <a:pt x="160784" y="0"/>
                    <a:pt x="206375" y="0"/>
                  </a:cubicBezTo>
                  <a:close/>
                </a:path>
              </a:pathLst>
            </a:custGeom>
            <a:solidFill>
              <a:srgbClr val="C00000"/>
            </a:solidFill>
            <a:ln>
              <a:noFill/>
            </a:ln>
            <a:extLst/>
          </p:spPr>
          <p:txBody>
            <a:bodyPr vert="horz" wrap="square" lIns="82296" tIns="41148" rIns="82296" bIns="41148" numCol="1" anchor="t" anchorCtr="0" compatLnSpc="1">
              <a:prstTxWarp prst="textNoShape">
                <a:avLst/>
              </a:prstTxWarp>
              <a:no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8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66" name="任意多边形 65"/>
            <p:cNvSpPr>
              <a:spLocks/>
            </p:cNvSpPr>
            <p:nvPr/>
          </p:nvSpPr>
          <p:spPr bwMode="auto">
            <a:xfrm>
              <a:off x="7369332" y="3900505"/>
              <a:ext cx="230844" cy="503753"/>
            </a:xfrm>
            <a:custGeom>
              <a:avLst/>
              <a:gdLst>
                <a:gd name="connsiteX0" fmla="*/ 139649 w 479402"/>
                <a:gd name="connsiteY0" fmla="*/ 187325 h 1046162"/>
                <a:gd name="connsiteX1" fmla="*/ 334594 w 479402"/>
                <a:gd name="connsiteY1" fmla="*/ 187325 h 1046162"/>
                <a:gd name="connsiteX2" fmla="*/ 390829 w 479402"/>
                <a:gd name="connsiteY2" fmla="*/ 239830 h 1046162"/>
                <a:gd name="connsiteX3" fmla="*/ 477054 w 479402"/>
                <a:gd name="connsiteY3" fmla="*/ 502357 h 1046162"/>
                <a:gd name="connsiteX4" fmla="*/ 454561 w 479402"/>
                <a:gd name="connsiteY4" fmla="*/ 547362 h 1046162"/>
                <a:gd name="connsiteX5" fmla="*/ 413322 w 479402"/>
                <a:gd name="connsiteY5" fmla="*/ 524859 h 1046162"/>
                <a:gd name="connsiteX6" fmla="*/ 342092 w 479402"/>
                <a:gd name="connsiteY6" fmla="*/ 307337 h 1046162"/>
                <a:gd name="connsiteX7" fmla="*/ 334594 w 479402"/>
                <a:gd name="connsiteY7" fmla="*/ 307337 h 1046162"/>
                <a:gd name="connsiteX8" fmla="*/ 327096 w 479402"/>
                <a:gd name="connsiteY8" fmla="*/ 307337 h 1046162"/>
                <a:gd name="connsiteX9" fmla="*/ 435816 w 479402"/>
                <a:gd name="connsiteY9" fmla="*/ 697377 h 1046162"/>
                <a:gd name="connsiteX10" fmla="*/ 330845 w 479402"/>
                <a:gd name="connsiteY10" fmla="*/ 697377 h 1046162"/>
                <a:gd name="connsiteX11" fmla="*/ 330845 w 479402"/>
                <a:gd name="connsiteY11" fmla="*/ 1004908 h 1046162"/>
                <a:gd name="connsiteX12" fmla="*/ 293356 w 479402"/>
                <a:gd name="connsiteY12" fmla="*/ 1046162 h 1046162"/>
                <a:gd name="connsiteX13" fmla="*/ 252118 w 479402"/>
                <a:gd name="connsiteY13" fmla="*/ 1004908 h 1046162"/>
                <a:gd name="connsiteX14" fmla="*/ 252118 w 479402"/>
                <a:gd name="connsiteY14" fmla="*/ 697377 h 1046162"/>
                <a:gd name="connsiteX15" fmla="*/ 229624 w 479402"/>
                <a:gd name="connsiteY15" fmla="*/ 697377 h 1046162"/>
                <a:gd name="connsiteX16" fmla="*/ 229624 w 479402"/>
                <a:gd name="connsiteY16" fmla="*/ 1004908 h 1046162"/>
                <a:gd name="connsiteX17" fmla="*/ 188385 w 479402"/>
                <a:gd name="connsiteY17" fmla="*/ 1046162 h 1046162"/>
                <a:gd name="connsiteX18" fmla="*/ 150896 w 479402"/>
                <a:gd name="connsiteY18" fmla="*/ 1004908 h 1046162"/>
                <a:gd name="connsiteX19" fmla="*/ 150896 w 479402"/>
                <a:gd name="connsiteY19" fmla="*/ 697377 h 1046162"/>
                <a:gd name="connsiteX20" fmla="*/ 45926 w 479402"/>
                <a:gd name="connsiteY20" fmla="*/ 697377 h 1046162"/>
                <a:gd name="connsiteX21" fmla="*/ 147147 w 479402"/>
                <a:gd name="connsiteY21" fmla="*/ 307337 h 1046162"/>
                <a:gd name="connsiteX22" fmla="*/ 139649 w 479402"/>
                <a:gd name="connsiteY22" fmla="*/ 307337 h 1046162"/>
                <a:gd name="connsiteX23" fmla="*/ 135900 w 479402"/>
                <a:gd name="connsiteY23" fmla="*/ 307337 h 1046162"/>
                <a:gd name="connsiteX24" fmla="*/ 68419 w 479402"/>
                <a:gd name="connsiteY24" fmla="*/ 524859 h 1046162"/>
                <a:gd name="connsiteX25" fmla="*/ 23432 w 479402"/>
                <a:gd name="connsiteY25" fmla="*/ 547362 h 1046162"/>
                <a:gd name="connsiteX26" fmla="*/ 938 w 479402"/>
                <a:gd name="connsiteY26" fmla="*/ 506107 h 1046162"/>
                <a:gd name="connsiteX27" fmla="*/ 87164 w 479402"/>
                <a:gd name="connsiteY27" fmla="*/ 232330 h 1046162"/>
                <a:gd name="connsiteX28" fmla="*/ 87164 w 479402"/>
                <a:gd name="connsiteY28" fmla="*/ 224829 h 1046162"/>
                <a:gd name="connsiteX29" fmla="*/ 94662 w 479402"/>
                <a:gd name="connsiteY29" fmla="*/ 213578 h 1046162"/>
                <a:gd name="connsiteX30" fmla="*/ 139649 w 479402"/>
                <a:gd name="connsiteY30" fmla="*/ 187325 h 1046162"/>
                <a:gd name="connsiteX31" fmla="*/ 234521 w 479402"/>
                <a:gd name="connsiteY31" fmla="*/ 0 h 1046162"/>
                <a:gd name="connsiteX32" fmla="*/ 311515 w 479402"/>
                <a:gd name="connsiteY32" fmla="*/ 78581 h 1046162"/>
                <a:gd name="connsiteX33" fmla="*/ 234521 w 479402"/>
                <a:gd name="connsiteY33" fmla="*/ 157162 h 1046162"/>
                <a:gd name="connsiteX34" fmla="*/ 157527 w 479402"/>
                <a:gd name="connsiteY34" fmla="*/ 78581 h 1046162"/>
                <a:gd name="connsiteX35" fmla="*/ 234521 w 479402"/>
                <a:gd name="connsiteY35" fmla="*/ 0 h 10461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479402" h="1046162">
                  <a:moveTo>
                    <a:pt x="139649" y="187325"/>
                  </a:moveTo>
                  <a:cubicBezTo>
                    <a:pt x="139649" y="187325"/>
                    <a:pt x="139649" y="187325"/>
                    <a:pt x="334594" y="187325"/>
                  </a:cubicBezTo>
                  <a:cubicBezTo>
                    <a:pt x="364586" y="187325"/>
                    <a:pt x="387080" y="209827"/>
                    <a:pt x="390829" y="239830"/>
                  </a:cubicBezTo>
                  <a:cubicBezTo>
                    <a:pt x="390829" y="239830"/>
                    <a:pt x="390829" y="239830"/>
                    <a:pt x="477054" y="502357"/>
                  </a:cubicBezTo>
                  <a:cubicBezTo>
                    <a:pt x="484552" y="521109"/>
                    <a:pt x="473305" y="543611"/>
                    <a:pt x="454561" y="547362"/>
                  </a:cubicBezTo>
                  <a:cubicBezTo>
                    <a:pt x="439565" y="554862"/>
                    <a:pt x="417071" y="543611"/>
                    <a:pt x="413322" y="524859"/>
                  </a:cubicBezTo>
                  <a:cubicBezTo>
                    <a:pt x="413322" y="524859"/>
                    <a:pt x="413322" y="524859"/>
                    <a:pt x="342092" y="307337"/>
                  </a:cubicBezTo>
                  <a:cubicBezTo>
                    <a:pt x="338343" y="307337"/>
                    <a:pt x="334594" y="307337"/>
                    <a:pt x="334594" y="307337"/>
                  </a:cubicBezTo>
                  <a:cubicBezTo>
                    <a:pt x="334594" y="307337"/>
                    <a:pt x="334594" y="307337"/>
                    <a:pt x="327096" y="307337"/>
                  </a:cubicBezTo>
                  <a:cubicBezTo>
                    <a:pt x="327096" y="307337"/>
                    <a:pt x="327096" y="307337"/>
                    <a:pt x="435816" y="697377"/>
                  </a:cubicBezTo>
                  <a:cubicBezTo>
                    <a:pt x="435816" y="697377"/>
                    <a:pt x="435816" y="697377"/>
                    <a:pt x="330845" y="697377"/>
                  </a:cubicBezTo>
                  <a:cubicBezTo>
                    <a:pt x="330845" y="697377"/>
                    <a:pt x="330845" y="697377"/>
                    <a:pt x="330845" y="1004908"/>
                  </a:cubicBezTo>
                  <a:cubicBezTo>
                    <a:pt x="330845" y="1027410"/>
                    <a:pt x="312101" y="1046162"/>
                    <a:pt x="293356" y="1046162"/>
                  </a:cubicBezTo>
                  <a:cubicBezTo>
                    <a:pt x="270862" y="1046162"/>
                    <a:pt x="252118" y="1027410"/>
                    <a:pt x="252118" y="1004908"/>
                  </a:cubicBezTo>
                  <a:cubicBezTo>
                    <a:pt x="252118" y="1004908"/>
                    <a:pt x="252118" y="1004908"/>
                    <a:pt x="252118" y="697377"/>
                  </a:cubicBezTo>
                  <a:cubicBezTo>
                    <a:pt x="252118" y="697377"/>
                    <a:pt x="252118" y="697377"/>
                    <a:pt x="229624" y="697377"/>
                  </a:cubicBezTo>
                  <a:cubicBezTo>
                    <a:pt x="229624" y="697377"/>
                    <a:pt x="229624" y="697377"/>
                    <a:pt x="229624" y="1004908"/>
                  </a:cubicBezTo>
                  <a:cubicBezTo>
                    <a:pt x="229624" y="1027410"/>
                    <a:pt x="210879" y="1046162"/>
                    <a:pt x="188385" y="1046162"/>
                  </a:cubicBezTo>
                  <a:cubicBezTo>
                    <a:pt x="165892" y="1046162"/>
                    <a:pt x="150896" y="1027410"/>
                    <a:pt x="150896" y="1004908"/>
                  </a:cubicBezTo>
                  <a:cubicBezTo>
                    <a:pt x="150896" y="1004908"/>
                    <a:pt x="150896" y="1004908"/>
                    <a:pt x="150896" y="697377"/>
                  </a:cubicBezTo>
                  <a:cubicBezTo>
                    <a:pt x="150896" y="697377"/>
                    <a:pt x="150896" y="697377"/>
                    <a:pt x="45926" y="697377"/>
                  </a:cubicBezTo>
                  <a:cubicBezTo>
                    <a:pt x="45926" y="697377"/>
                    <a:pt x="45926" y="697377"/>
                    <a:pt x="147147" y="307337"/>
                  </a:cubicBezTo>
                  <a:cubicBezTo>
                    <a:pt x="147147" y="307337"/>
                    <a:pt x="147147" y="307337"/>
                    <a:pt x="139649" y="307337"/>
                  </a:cubicBezTo>
                  <a:cubicBezTo>
                    <a:pt x="139649" y="307337"/>
                    <a:pt x="135900" y="307337"/>
                    <a:pt x="135900" y="307337"/>
                  </a:cubicBezTo>
                  <a:cubicBezTo>
                    <a:pt x="135900" y="307337"/>
                    <a:pt x="135900" y="307337"/>
                    <a:pt x="68419" y="524859"/>
                  </a:cubicBezTo>
                  <a:cubicBezTo>
                    <a:pt x="60921" y="543611"/>
                    <a:pt x="42177" y="554862"/>
                    <a:pt x="23432" y="547362"/>
                  </a:cubicBezTo>
                  <a:cubicBezTo>
                    <a:pt x="4687" y="543611"/>
                    <a:pt x="-2811" y="524859"/>
                    <a:pt x="938" y="506107"/>
                  </a:cubicBezTo>
                  <a:cubicBezTo>
                    <a:pt x="938" y="506107"/>
                    <a:pt x="938" y="506107"/>
                    <a:pt x="87164" y="232330"/>
                  </a:cubicBezTo>
                  <a:cubicBezTo>
                    <a:pt x="87164" y="228579"/>
                    <a:pt x="87164" y="228579"/>
                    <a:pt x="87164" y="224829"/>
                  </a:cubicBezTo>
                  <a:cubicBezTo>
                    <a:pt x="90913" y="221079"/>
                    <a:pt x="90913" y="217328"/>
                    <a:pt x="94662" y="213578"/>
                  </a:cubicBezTo>
                  <a:cubicBezTo>
                    <a:pt x="102160" y="198576"/>
                    <a:pt x="120904" y="187325"/>
                    <a:pt x="139649" y="187325"/>
                  </a:cubicBezTo>
                  <a:close/>
                  <a:moveTo>
                    <a:pt x="234521" y="0"/>
                  </a:moveTo>
                  <a:cubicBezTo>
                    <a:pt x="277044" y="0"/>
                    <a:pt x="311515" y="35182"/>
                    <a:pt x="311515" y="78581"/>
                  </a:cubicBezTo>
                  <a:cubicBezTo>
                    <a:pt x="311515" y="121980"/>
                    <a:pt x="277044" y="157162"/>
                    <a:pt x="234521" y="157162"/>
                  </a:cubicBezTo>
                  <a:cubicBezTo>
                    <a:pt x="191998" y="157162"/>
                    <a:pt x="157527" y="121980"/>
                    <a:pt x="157527" y="78581"/>
                  </a:cubicBezTo>
                  <a:cubicBezTo>
                    <a:pt x="157527" y="35182"/>
                    <a:pt x="191998" y="0"/>
                    <a:pt x="234521" y="0"/>
                  </a:cubicBezTo>
                  <a:close/>
                </a:path>
              </a:pathLst>
            </a:custGeom>
            <a:solidFill>
              <a:srgbClr val="FF0000"/>
            </a:solidFill>
            <a:ln>
              <a:noFill/>
            </a:ln>
            <a:extLst/>
          </p:spPr>
          <p:txBody>
            <a:bodyPr vert="horz" wrap="square" lIns="82296" tIns="41148" rIns="82296" bIns="41148" numCol="1" anchor="t" anchorCtr="0" compatLnSpc="1">
              <a:prstTxWarp prst="textNoShape">
                <a:avLst/>
              </a:prstTxWarp>
              <a:no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8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67" name="任意多边形 66"/>
            <p:cNvSpPr>
              <a:spLocks/>
            </p:cNvSpPr>
            <p:nvPr/>
          </p:nvSpPr>
          <p:spPr bwMode="auto">
            <a:xfrm>
              <a:off x="7592554" y="3900504"/>
              <a:ext cx="230844" cy="503753"/>
            </a:xfrm>
            <a:custGeom>
              <a:avLst/>
              <a:gdLst>
                <a:gd name="connsiteX0" fmla="*/ 139649 w 479402"/>
                <a:gd name="connsiteY0" fmla="*/ 187325 h 1046162"/>
                <a:gd name="connsiteX1" fmla="*/ 334594 w 479402"/>
                <a:gd name="connsiteY1" fmla="*/ 187325 h 1046162"/>
                <a:gd name="connsiteX2" fmla="*/ 390829 w 479402"/>
                <a:gd name="connsiteY2" fmla="*/ 239830 h 1046162"/>
                <a:gd name="connsiteX3" fmla="*/ 477054 w 479402"/>
                <a:gd name="connsiteY3" fmla="*/ 502357 h 1046162"/>
                <a:gd name="connsiteX4" fmla="*/ 454561 w 479402"/>
                <a:gd name="connsiteY4" fmla="*/ 547362 h 1046162"/>
                <a:gd name="connsiteX5" fmla="*/ 413322 w 479402"/>
                <a:gd name="connsiteY5" fmla="*/ 524859 h 1046162"/>
                <a:gd name="connsiteX6" fmla="*/ 342092 w 479402"/>
                <a:gd name="connsiteY6" fmla="*/ 307337 h 1046162"/>
                <a:gd name="connsiteX7" fmla="*/ 334594 w 479402"/>
                <a:gd name="connsiteY7" fmla="*/ 307337 h 1046162"/>
                <a:gd name="connsiteX8" fmla="*/ 327096 w 479402"/>
                <a:gd name="connsiteY8" fmla="*/ 307337 h 1046162"/>
                <a:gd name="connsiteX9" fmla="*/ 435816 w 479402"/>
                <a:gd name="connsiteY9" fmla="*/ 697377 h 1046162"/>
                <a:gd name="connsiteX10" fmla="*/ 330845 w 479402"/>
                <a:gd name="connsiteY10" fmla="*/ 697377 h 1046162"/>
                <a:gd name="connsiteX11" fmla="*/ 330845 w 479402"/>
                <a:gd name="connsiteY11" fmla="*/ 1004908 h 1046162"/>
                <a:gd name="connsiteX12" fmla="*/ 293356 w 479402"/>
                <a:gd name="connsiteY12" fmla="*/ 1046162 h 1046162"/>
                <a:gd name="connsiteX13" fmla="*/ 252118 w 479402"/>
                <a:gd name="connsiteY13" fmla="*/ 1004908 h 1046162"/>
                <a:gd name="connsiteX14" fmla="*/ 252118 w 479402"/>
                <a:gd name="connsiteY14" fmla="*/ 697377 h 1046162"/>
                <a:gd name="connsiteX15" fmla="*/ 229624 w 479402"/>
                <a:gd name="connsiteY15" fmla="*/ 697377 h 1046162"/>
                <a:gd name="connsiteX16" fmla="*/ 229624 w 479402"/>
                <a:gd name="connsiteY16" fmla="*/ 1004908 h 1046162"/>
                <a:gd name="connsiteX17" fmla="*/ 188385 w 479402"/>
                <a:gd name="connsiteY17" fmla="*/ 1046162 h 1046162"/>
                <a:gd name="connsiteX18" fmla="*/ 150896 w 479402"/>
                <a:gd name="connsiteY18" fmla="*/ 1004908 h 1046162"/>
                <a:gd name="connsiteX19" fmla="*/ 150896 w 479402"/>
                <a:gd name="connsiteY19" fmla="*/ 697377 h 1046162"/>
                <a:gd name="connsiteX20" fmla="*/ 45926 w 479402"/>
                <a:gd name="connsiteY20" fmla="*/ 697377 h 1046162"/>
                <a:gd name="connsiteX21" fmla="*/ 147147 w 479402"/>
                <a:gd name="connsiteY21" fmla="*/ 307337 h 1046162"/>
                <a:gd name="connsiteX22" fmla="*/ 139649 w 479402"/>
                <a:gd name="connsiteY22" fmla="*/ 307337 h 1046162"/>
                <a:gd name="connsiteX23" fmla="*/ 135900 w 479402"/>
                <a:gd name="connsiteY23" fmla="*/ 307337 h 1046162"/>
                <a:gd name="connsiteX24" fmla="*/ 68419 w 479402"/>
                <a:gd name="connsiteY24" fmla="*/ 524859 h 1046162"/>
                <a:gd name="connsiteX25" fmla="*/ 23432 w 479402"/>
                <a:gd name="connsiteY25" fmla="*/ 547362 h 1046162"/>
                <a:gd name="connsiteX26" fmla="*/ 938 w 479402"/>
                <a:gd name="connsiteY26" fmla="*/ 506107 h 1046162"/>
                <a:gd name="connsiteX27" fmla="*/ 87164 w 479402"/>
                <a:gd name="connsiteY27" fmla="*/ 232330 h 1046162"/>
                <a:gd name="connsiteX28" fmla="*/ 87164 w 479402"/>
                <a:gd name="connsiteY28" fmla="*/ 224829 h 1046162"/>
                <a:gd name="connsiteX29" fmla="*/ 94662 w 479402"/>
                <a:gd name="connsiteY29" fmla="*/ 213578 h 1046162"/>
                <a:gd name="connsiteX30" fmla="*/ 139649 w 479402"/>
                <a:gd name="connsiteY30" fmla="*/ 187325 h 1046162"/>
                <a:gd name="connsiteX31" fmla="*/ 234521 w 479402"/>
                <a:gd name="connsiteY31" fmla="*/ 0 h 1046162"/>
                <a:gd name="connsiteX32" fmla="*/ 311515 w 479402"/>
                <a:gd name="connsiteY32" fmla="*/ 78581 h 1046162"/>
                <a:gd name="connsiteX33" fmla="*/ 234521 w 479402"/>
                <a:gd name="connsiteY33" fmla="*/ 157162 h 1046162"/>
                <a:gd name="connsiteX34" fmla="*/ 157527 w 479402"/>
                <a:gd name="connsiteY34" fmla="*/ 78581 h 1046162"/>
                <a:gd name="connsiteX35" fmla="*/ 234521 w 479402"/>
                <a:gd name="connsiteY35" fmla="*/ 0 h 10461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479402" h="1046162">
                  <a:moveTo>
                    <a:pt x="139649" y="187325"/>
                  </a:moveTo>
                  <a:cubicBezTo>
                    <a:pt x="139649" y="187325"/>
                    <a:pt x="139649" y="187325"/>
                    <a:pt x="334594" y="187325"/>
                  </a:cubicBezTo>
                  <a:cubicBezTo>
                    <a:pt x="364586" y="187325"/>
                    <a:pt x="387080" y="209827"/>
                    <a:pt x="390829" y="239830"/>
                  </a:cubicBezTo>
                  <a:cubicBezTo>
                    <a:pt x="390829" y="239830"/>
                    <a:pt x="390829" y="239830"/>
                    <a:pt x="477054" y="502357"/>
                  </a:cubicBezTo>
                  <a:cubicBezTo>
                    <a:pt x="484552" y="521109"/>
                    <a:pt x="473305" y="543611"/>
                    <a:pt x="454561" y="547362"/>
                  </a:cubicBezTo>
                  <a:cubicBezTo>
                    <a:pt x="439565" y="554862"/>
                    <a:pt x="417071" y="543611"/>
                    <a:pt x="413322" y="524859"/>
                  </a:cubicBezTo>
                  <a:cubicBezTo>
                    <a:pt x="413322" y="524859"/>
                    <a:pt x="413322" y="524859"/>
                    <a:pt x="342092" y="307337"/>
                  </a:cubicBezTo>
                  <a:cubicBezTo>
                    <a:pt x="338343" y="307337"/>
                    <a:pt x="334594" y="307337"/>
                    <a:pt x="334594" y="307337"/>
                  </a:cubicBezTo>
                  <a:cubicBezTo>
                    <a:pt x="334594" y="307337"/>
                    <a:pt x="334594" y="307337"/>
                    <a:pt x="327096" y="307337"/>
                  </a:cubicBezTo>
                  <a:cubicBezTo>
                    <a:pt x="327096" y="307337"/>
                    <a:pt x="327096" y="307337"/>
                    <a:pt x="435816" y="697377"/>
                  </a:cubicBezTo>
                  <a:cubicBezTo>
                    <a:pt x="435816" y="697377"/>
                    <a:pt x="435816" y="697377"/>
                    <a:pt x="330845" y="697377"/>
                  </a:cubicBezTo>
                  <a:cubicBezTo>
                    <a:pt x="330845" y="697377"/>
                    <a:pt x="330845" y="697377"/>
                    <a:pt x="330845" y="1004908"/>
                  </a:cubicBezTo>
                  <a:cubicBezTo>
                    <a:pt x="330845" y="1027410"/>
                    <a:pt x="312101" y="1046162"/>
                    <a:pt x="293356" y="1046162"/>
                  </a:cubicBezTo>
                  <a:cubicBezTo>
                    <a:pt x="270862" y="1046162"/>
                    <a:pt x="252118" y="1027410"/>
                    <a:pt x="252118" y="1004908"/>
                  </a:cubicBezTo>
                  <a:cubicBezTo>
                    <a:pt x="252118" y="1004908"/>
                    <a:pt x="252118" y="1004908"/>
                    <a:pt x="252118" y="697377"/>
                  </a:cubicBezTo>
                  <a:cubicBezTo>
                    <a:pt x="252118" y="697377"/>
                    <a:pt x="252118" y="697377"/>
                    <a:pt x="229624" y="697377"/>
                  </a:cubicBezTo>
                  <a:cubicBezTo>
                    <a:pt x="229624" y="697377"/>
                    <a:pt x="229624" y="697377"/>
                    <a:pt x="229624" y="1004908"/>
                  </a:cubicBezTo>
                  <a:cubicBezTo>
                    <a:pt x="229624" y="1027410"/>
                    <a:pt x="210879" y="1046162"/>
                    <a:pt x="188385" y="1046162"/>
                  </a:cubicBezTo>
                  <a:cubicBezTo>
                    <a:pt x="165892" y="1046162"/>
                    <a:pt x="150896" y="1027410"/>
                    <a:pt x="150896" y="1004908"/>
                  </a:cubicBezTo>
                  <a:cubicBezTo>
                    <a:pt x="150896" y="1004908"/>
                    <a:pt x="150896" y="1004908"/>
                    <a:pt x="150896" y="697377"/>
                  </a:cubicBezTo>
                  <a:cubicBezTo>
                    <a:pt x="150896" y="697377"/>
                    <a:pt x="150896" y="697377"/>
                    <a:pt x="45926" y="697377"/>
                  </a:cubicBezTo>
                  <a:cubicBezTo>
                    <a:pt x="45926" y="697377"/>
                    <a:pt x="45926" y="697377"/>
                    <a:pt x="147147" y="307337"/>
                  </a:cubicBezTo>
                  <a:cubicBezTo>
                    <a:pt x="147147" y="307337"/>
                    <a:pt x="147147" y="307337"/>
                    <a:pt x="139649" y="307337"/>
                  </a:cubicBezTo>
                  <a:cubicBezTo>
                    <a:pt x="139649" y="307337"/>
                    <a:pt x="135900" y="307337"/>
                    <a:pt x="135900" y="307337"/>
                  </a:cubicBezTo>
                  <a:cubicBezTo>
                    <a:pt x="135900" y="307337"/>
                    <a:pt x="135900" y="307337"/>
                    <a:pt x="68419" y="524859"/>
                  </a:cubicBezTo>
                  <a:cubicBezTo>
                    <a:pt x="60921" y="543611"/>
                    <a:pt x="42177" y="554862"/>
                    <a:pt x="23432" y="547362"/>
                  </a:cubicBezTo>
                  <a:cubicBezTo>
                    <a:pt x="4687" y="543611"/>
                    <a:pt x="-2811" y="524859"/>
                    <a:pt x="938" y="506107"/>
                  </a:cubicBezTo>
                  <a:cubicBezTo>
                    <a:pt x="938" y="506107"/>
                    <a:pt x="938" y="506107"/>
                    <a:pt x="87164" y="232330"/>
                  </a:cubicBezTo>
                  <a:cubicBezTo>
                    <a:pt x="87164" y="228579"/>
                    <a:pt x="87164" y="228579"/>
                    <a:pt x="87164" y="224829"/>
                  </a:cubicBezTo>
                  <a:cubicBezTo>
                    <a:pt x="90913" y="221079"/>
                    <a:pt x="90913" y="217328"/>
                    <a:pt x="94662" y="213578"/>
                  </a:cubicBezTo>
                  <a:cubicBezTo>
                    <a:pt x="102160" y="198576"/>
                    <a:pt x="120904" y="187325"/>
                    <a:pt x="139649" y="187325"/>
                  </a:cubicBezTo>
                  <a:close/>
                  <a:moveTo>
                    <a:pt x="234521" y="0"/>
                  </a:moveTo>
                  <a:cubicBezTo>
                    <a:pt x="277044" y="0"/>
                    <a:pt x="311515" y="35182"/>
                    <a:pt x="311515" y="78581"/>
                  </a:cubicBezTo>
                  <a:cubicBezTo>
                    <a:pt x="311515" y="121980"/>
                    <a:pt x="277044" y="157162"/>
                    <a:pt x="234521" y="157162"/>
                  </a:cubicBezTo>
                  <a:cubicBezTo>
                    <a:pt x="191998" y="157162"/>
                    <a:pt x="157527" y="121980"/>
                    <a:pt x="157527" y="78581"/>
                  </a:cubicBezTo>
                  <a:cubicBezTo>
                    <a:pt x="157527" y="35182"/>
                    <a:pt x="191998" y="0"/>
                    <a:pt x="234521" y="0"/>
                  </a:cubicBezTo>
                  <a:close/>
                </a:path>
              </a:pathLst>
            </a:custGeom>
            <a:solidFill>
              <a:srgbClr val="FF0000"/>
            </a:solidFill>
            <a:ln>
              <a:noFill/>
            </a:ln>
            <a:extLst/>
          </p:spPr>
          <p:txBody>
            <a:bodyPr vert="horz" wrap="square" lIns="82296" tIns="41148" rIns="82296" bIns="41148" numCol="1" anchor="t" anchorCtr="0" compatLnSpc="1">
              <a:prstTxWarp prst="textNoShape">
                <a:avLst/>
              </a:prstTxWarp>
              <a:no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8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grpSp>
      <p:sp>
        <p:nvSpPr>
          <p:cNvPr id="68" name="文本框 122"/>
          <p:cNvSpPr txBox="1"/>
          <p:nvPr/>
        </p:nvSpPr>
        <p:spPr>
          <a:xfrm>
            <a:off x="4976114" y="2000679"/>
            <a:ext cx="1301972" cy="577081"/>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2160" b="1" i="1" u="none" strike="noStrike" kern="1200" cap="none" spc="0" normalizeH="0" baseline="0" noProof="0" dirty="0">
                <a:ln>
                  <a:noFill/>
                </a:ln>
                <a:solidFill>
                  <a:srgbClr val="FF0000"/>
                </a:solidFill>
                <a:effectLst/>
                <a:uLnTx/>
                <a:uFillTx/>
                <a:latin typeface="微软雅黑" panose="020B0503020204020204" pitchFamily="34" charset="-122"/>
                <a:ea typeface="微软雅黑" panose="020B0503020204020204" pitchFamily="34" charset="-122"/>
                <a:cs typeface="+mn-cs"/>
              </a:rPr>
              <a:t>70</a:t>
            </a:r>
            <a:r>
              <a:rPr kumimoji="0" lang="zh-CN" altLang="en-US" sz="990" b="0" i="1"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mn-cs"/>
              </a:rPr>
              <a:t>后非婚人口</a:t>
            </a:r>
            <a:endParaRPr kumimoji="0" lang="en-US" altLang="zh-CN" sz="990" b="0" i="1"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mn-cs"/>
            </a:endParaRP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990" b="0" i="1"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mn-cs"/>
              </a:rPr>
              <a:t>男是女的</a:t>
            </a:r>
            <a:r>
              <a:rPr kumimoji="0" lang="en-US" altLang="zh-CN" sz="990" b="0" i="1"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mn-cs"/>
              </a:rPr>
              <a:t>2</a:t>
            </a:r>
            <a:r>
              <a:rPr kumimoji="0" lang="zh-CN" altLang="en-US" sz="990" b="0" i="1"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mn-cs"/>
              </a:rPr>
              <a:t>倍以上</a:t>
            </a:r>
          </a:p>
        </p:txBody>
      </p:sp>
      <p:sp>
        <p:nvSpPr>
          <p:cNvPr id="69" name="文本框 123"/>
          <p:cNvSpPr txBox="1"/>
          <p:nvPr/>
        </p:nvSpPr>
        <p:spPr>
          <a:xfrm>
            <a:off x="4976115" y="3243688"/>
            <a:ext cx="1301972" cy="577081"/>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2160" b="1" i="1" u="none" strike="noStrike" kern="1200" cap="none" spc="0" normalizeH="0" baseline="0" noProof="0" dirty="0">
                <a:ln>
                  <a:noFill/>
                </a:ln>
                <a:solidFill>
                  <a:srgbClr val="FF0000"/>
                </a:solidFill>
                <a:effectLst/>
                <a:uLnTx/>
                <a:uFillTx/>
                <a:latin typeface="微软雅黑" panose="020B0503020204020204" pitchFamily="34" charset="-122"/>
                <a:ea typeface="微软雅黑" panose="020B0503020204020204" pitchFamily="34" charset="-122"/>
                <a:cs typeface="+mn-cs"/>
              </a:rPr>
              <a:t>80</a:t>
            </a:r>
            <a:r>
              <a:rPr kumimoji="0" lang="zh-CN" altLang="en-US" sz="990" b="0" i="1"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mn-cs"/>
              </a:rPr>
              <a:t>后非婚人口</a:t>
            </a:r>
            <a:endParaRPr kumimoji="0" lang="en-US" altLang="zh-CN" sz="990" b="0" i="1"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mn-cs"/>
            </a:endParaRP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990" b="0" i="1"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mn-cs"/>
              </a:rPr>
              <a:t>男女比例约为</a:t>
            </a:r>
            <a:r>
              <a:rPr kumimoji="0" lang="en-US" altLang="zh-CN" sz="990" b="0" i="1"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mn-cs"/>
              </a:rPr>
              <a:t>4:3</a:t>
            </a:r>
            <a:endParaRPr kumimoji="0" lang="zh-CN" altLang="en-US" sz="990" b="0" i="1"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mn-cs"/>
            </a:endParaRPr>
          </a:p>
        </p:txBody>
      </p:sp>
      <p:cxnSp>
        <p:nvCxnSpPr>
          <p:cNvPr id="70" name="直接连接符 69"/>
          <p:cNvCxnSpPr/>
          <p:nvPr/>
        </p:nvCxnSpPr>
        <p:spPr>
          <a:xfrm>
            <a:off x="4825545" y="1275290"/>
            <a:ext cx="0" cy="3216650"/>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2" name="文本占位符 1"/>
          <p:cNvSpPr>
            <a:spLocks noGrp="1"/>
          </p:cNvSpPr>
          <p:nvPr>
            <p:ph type="body" sz="quarter" idx="10"/>
          </p:nvPr>
        </p:nvSpPr>
        <p:spPr/>
        <p:txBody>
          <a:bodyPr/>
          <a:lstStyle/>
          <a:p>
            <a:endParaRPr lang="zh-CN" altLang="en-US"/>
          </a:p>
        </p:txBody>
      </p:sp>
    </p:spTree>
    <p:extLst>
      <p:ext uri="{BB962C8B-B14F-4D97-AF65-F5344CB8AC3E}">
        <p14:creationId xmlns:p14="http://schemas.microsoft.com/office/powerpoint/2010/main" val="2441556085"/>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250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par>
                                <p:cTn id="8" presetID="22" presetClass="entr" presetSubtype="8" fill="hold" grpId="0" nodeType="withEffect">
                                  <p:stCondLst>
                                    <p:cond delay="2750"/>
                                  </p:stCondLst>
                                  <p:childTnLst>
                                    <p:set>
                                      <p:cBhvr>
                                        <p:cTn id="9" dur="1" fill="hold">
                                          <p:stCondLst>
                                            <p:cond delay="0"/>
                                          </p:stCondLst>
                                        </p:cTn>
                                        <p:tgtEl>
                                          <p:spTgt spid="5"/>
                                        </p:tgtEl>
                                        <p:attrNameLst>
                                          <p:attrName>style.visibility</p:attrName>
                                        </p:attrNameLst>
                                      </p:cBhvr>
                                      <p:to>
                                        <p:strVal val="visible"/>
                                      </p:to>
                                    </p:set>
                                    <p:animEffect transition="in" filter="wipe(left)">
                                      <p:cBhvr>
                                        <p:cTn id="10" dur="500"/>
                                        <p:tgtEl>
                                          <p:spTgt spid="5"/>
                                        </p:tgtEl>
                                      </p:cBhvr>
                                    </p:animEffect>
                                  </p:childTnLst>
                                </p:cTn>
                              </p:par>
                              <p:par>
                                <p:cTn id="11" presetID="22" presetClass="entr" presetSubtype="8" fill="hold" grpId="0" nodeType="withEffect">
                                  <p:stCondLst>
                                    <p:cond delay="3000"/>
                                  </p:stCondLst>
                                  <p:childTnLst>
                                    <p:set>
                                      <p:cBhvr>
                                        <p:cTn id="12" dur="1" fill="hold">
                                          <p:stCondLst>
                                            <p:cond delay="0"/>
                                          </p:stCondLst>
                                        </p:cTn>
                                        <p:tgtEl>
                                          <p:spTgt spid="6"/>
                                        </p:tgtEl>
                                        <p:attrNameLst>
                                          <p:attrName>style.visibility</p:attrName>
                                        </p:attrNameLst>
                                      </p:cBhvr>
                                      <p:to>
                                        <p:strVal val="visible"/>
                                      </p:to>
                                    </p:set>
                                    <p:animEffect transition="in" filter="wipe(left)">
                                      <p:cBhvr>
                                        <p:cTn id="13" dur="500"/>
                                        <p:tgtEl>
                                          <p:spTgt spid="6"/>
                                        </p:tgtEl>
                                      </p:cBhvr>
                                    </p:animEffect>
                                  </p:childTnLst>
                                </p:cTn>
                              </p:par>
                              <p:par>
                                <p:cTn id="14" presetID="22" presetClass="entr" presetSubtype="8" fill="hold" grpId="0" nodeType="withEffect">
                                  <p:stCondLst>
                                    <p:cond delay="3250"/>
                                  </p:stCondLst>
                                  <p:childTnLst>
                                    <p:set>
                                      <p:cBhvr>
                                        <p:cTn id="15" dur="1" fill="hold">
                                          <p:stCondLst>
                                            <p:cond delay="0"/>
                                          </p:stCondLst>
                                        </p:cTn>
                                        <p:tgtEl>
                                          <p:spTgt spid="7"/>
                                        </p:tgtEl>
                                        <p:attrNameLst>
                                          <p:attrName>style.visibility</p:attrName>
                                        </p:attrNameLst>
                                      </p:cBhvr>
                                      <p:to>
                                        <p:strVal val="visible"/>
                                      </p:to>
                                    </p:set>
                                    <p:animEffect transition="in" filter="wipe(left)">
                                      <p:cBhvr>
                                        <p:cTn id="16" dur="500"/>
                                        <p:tgtEl>
                                          <p:spTgt spid="7"/>
                                        </p:tgtEl>
                                      </p:cBhvr>
                                    </p:animEffect>
                                  </p:childTnLst>
                                </p:cTn>
                              </p:par>
                              <p:par>
                                <p:cTn id="17" presetID="10" presetClass="entr" presetSubtype="0" fill="hold" nodeType="withEffect">
                                  <p:stCondLst>
                                    <p:cond delay="3750"/>
                                  </p:stCondLst>
                                  <p:childTnLst>
                                    <p:set>
                                      <p:cBhvr>
                                        <p:cTn id="18" dur="1" fill="hold">
                                          <p:stCondLst>
                                            <p:cond delay="0"/>
                                          </p:stCondLst>
                                        </p:cTn>
                                        <p:tgtEl>
                                          <p:spTgt spid="72"/>
                                        </p:tgtEl>
                                        <p:attrNameLst>
                                          <p:attrName>style.visibility</p:attrName>
                                        </p:attrNameLst>
                                      </p:cBhvr>
                                      <p:to>
                                        <p:strVal val="visible"/>
                                      </p:to>
                                    </p:set>
                                    <p:animEffect transition="in" filter="fade">
                                      <p:cBhvr>
                                        <p:cTn id="19" dur="500"/>
                                        <p:tgtEl>
                                          <p:spTgt spid="72"/>
                                        </p:tgtEl>
                                      </p:cBhvr>
                                    </p:animEffect>
                                  </p:childTnLst>
                                </p:cTn>
                              </p:par>
                              <p:par>
                                <p:cTn id="20" presetID="42" presetClass="entr" presetSubtype="0" fill="hold" nodeType="withEffect">
                                  <p:stCondLst>
                                    <p:cond delay="4250"/>
                                  </p:stCondLst>
                                  <p:childTnLst>
                                    <p:set>
                                      <p:cBhvr>
                                        <p:cTn id="21" dur="1" fill="hold">
                                          <p:stCondLst>
                                            <p:cond delay="0"/>
                                          </p:stCondLst>
                                        </p:cTn>
                                        <p:tgtEl>
                                          <p:spTgt spid="73"/>
                                        </p:tgtEl>
                                        <p:attrNameLst>
                                          <p:attrName>style.visibility</p:attrName>
                                        </p:attrNameLst>
                                      </p:cBhvr>
                                      <p:to>
                                        <p:strVal val="visible"/>
                                      </p:to>
                                    </p:set>
                                    <p:animEffect transition="in" filter="fade">
                                      <p:cBhvr>
                                        <p:cTn id="22" dur="500"/>
                                        <p:tgtEl>
                                          <p:spTgt spid="73"/>
                                        </p:tgtEl>
                                      </p:cBhvr>
                                    </p:animEffect>
                                    <p:anim calcmode="lin" valueType="num">
                                      <p:cBhvr>
                                        <p:cTn id="23" dur="500" fill="hold"/>
                                        <p:tgtEl>
                                          <p:spTgt spid="73"/>
                                        </p:tgtEl>
                                        <p:attrNameLst>
                                          <p:attrName>ppt_x</p:attrName>
                                        </p:attrNameLst>
                                      </p:cBhvr>
                                      <p:tavLst>
                                        <p:tav tm="0">
                                          <p:val>
                                            <p:strVal val="#ppt_x"/>
                                          </p:val>
                                        </p:tav>
                                        <p:tav tm="100000">
                                          <p:val>
                                            <p:strVal val="#ppt_x"/>
                                          </p:val>
                                        </p:tav>
                                      </p:tavLst>
                                    </p:anim>
                                    <p:anim calcmode="lin" valueType="num">
                                      <p:cBhvr>
                                        <p:cTn id="24" dur="500" fill="hold"/>
                                        <p:tgtEl>
                                          <p:spTgt spid="73"/>
                                        </p:tgtEl>
                                        <p:attrNameLst>
                                          <p:attrName>ppt_y</p:attrName>
                                        </p:attrNameLst>
                                      </p:cBhvr>
                                      <p:tavLst>
                                        <p:tav tm="0">
                                          <p:val>
                                            <p:strVal val="#ppt_y+.1"/>
                                          </p:val>
                                        </p:tav>
                                        <p:tav tm="100000">
                                          <p:val>
                                            <p:strVal val="#ppt_y"/>
                                          </p:val>
                                        </p:tav>
                                      </p:tavLst>
                                    </p:anim>
                                  </p:childTnLst>
                                </p:cTn>
                              </p:par>
                              <p:par>
                                <p:cTn id="25" presetID="42" presetClass="entr" presetSubtype="0" fill="hold" nodeType="withEffect">
                                  <p:stCondLst>
                                    <p:cond delay="4500"/>
                                  </p:stCondLst>
                                  <p:childTnLst>
                                    <p:set>
                                      <p:cBhvr>
                                        <p:cTn id="26" dur="1" fill="hold">
                                          <p:stCondLst>
                                            <p:cond delay="0"/>
                                          </p:stCondLst>
                                        </p:cTn>
                                        <p:tgtEl>
                                          <p:spTgt spid="4"/>
                                        </p:tgtEl>
                                        <p:attrNameLst>
                                          <p:attrName>style.visibility</p:attrName>
                                        </p:attrNameLst>
                                      </p:cBhvr>
                                      <p:to>
                                        <p:strVal val="visible"/>
                                      </p:to>
                                    </p:set>
                                    <p:animEffect transition="in" filter="fade">
                                      <p:cBhvr>
                                        <p:cTn id="27" dur="500"/>
                                        <p:tgtEl>
                                          <p:spTgt spid="4"/>
                                        </p:tgtEl>
                                      </p:cBhvr>
                                    </p:animEffect>
                                    <p:anim calcmode="lin" valueType="num">
                                      <p:cBhvr>
                                        <p:cTn id="28" dur="500" fill="hold"/>
                                        <p:tgtEl>
                                          <p:spTgt spid="4"/>
                                        </p:tgtEl>
                                        <p:attrNameLst>
                                          <p:attrName>ppt_x</p:attrName>
                                        </p:attrNameLst>
                                      </p:cBhvr>
                                      <p:tavLst>
                                        <p:tav tm="0">
                                          <p:val>
                                            <p:strVal val="#ppt_x"/>
                                          </p:val>
                                        </p:tav>
                                        <p:tav tm="100000">
                                          <p:val>
                                            <p:strVal val="#ppt_x"/>
                                          </p:val>
                                        </p:tav>
                                      </p:tavLst>
                                    </p:anim>
                                    <p:anim calcmode="lin" valueType="num">
                                      <p:cBhvr>
                                        <p:cTn id="29" dur="500" fill="hold"/>
                                        <p:tgtEl>
                                          <p:spTgt spid="4"/>
                                        </p:tgtEl>
                                        <p:attrNameLst>
                                          <p:attrName>ppt_y</p:attrName>
                                        </p:attrNameLst>
                                      </p:cBhvr>
                                      <p:tavLst>
                                        <p:tav tm="0">
                                          <p:val>
                                            <p:strVal val="#ppt_y+.1"/>
                                          </p:val>
                                        </p:tav>
                                        <p:tav tm="100000">
                                          <p:val>
                                            <p:strVal val="#ppt_y"/>
                                          </p:val>
                                        </p:tav>
                                      </p:tavLst>
                                    </p:anim>
                                  </p:childTnLst>
                                </p:cTn>
                              </p:par>
                              <p:par>
                                <p:cTn id="30" presetID="42" presetClass="entr" presetSubtype="0" fill="hold" nodeType="withEffect">
                                  <p:stCondLst>
                                    <p:cond delay="4750"/>
                                  </p:stCondLst>
                                  <p:childTnLst>
                                    <p:set>
                                      <p:cBhvr>
                                        <p:cTn id="31" dur="1" fill="hold">
                                          <p:stCondLst>
                                            <p:cond delay="0"/>
                                          </p:stCondLst>
                                        </p:cTn>
                                        <p:tgtEl>
                                          <p:spTgt spid="12"/>
                                        </p:tgtEl>
                                        <p:attrNameLst>
                                          <p:attrName>style.visibility</p:attrName>
                                        </p:attrNameLst>
                                      </p:cBhvr>
                                      <p:to>
                                        <p:strVal val="visible"/>
                                      </p:to>
                                    </p:set>
                                    <p:animEffect transition="in" filter="fade">
                                      <p:cBhvr>
                                        <p:cTn id="32" dur="500"/>
                                        <p:tgtEl>
                                          <p:spTgt spid="12"/>
                                        </p:tgtEl>
                                      </p:cBhvr>
                                    </p:animEffect>
                                    <p:anim calcmode="lin" valueType="num">
                                      <p:cBhvr>
                                        <p:cTn id="33" dur="500" fill="hold"/>
                                        <p:tgtEl>
                                          <p:spTgt spid="12"/>
                                        </p:tgtEl>
                                        <p:attrNameLst>
                                          <p:attrName>ppt_x</p:attrName>
                                        </p:attrNameLst>
                                      </p:cBhvr>
                                      <p:tavLst>
                                        <p:tav tm="0">
                                          <p:val>
                                            <p:strVal val="#ppt_x"/>
                                          </p:val>
                                        </p:tav>
                                        <p:tav tm="100000">
                                          <p:val>
                                            <p:strVal val="#ppt_x"/>
                                          </p:val>
                                        </p:tav>
                                      </p:tavLst>
                                    </p:anim>
                                    <p:anim calcmode="lin" valueType="num">
                                      <p:cBhvr>
                                        <p:cTn id="34" dur="500" fill="hold"/>
                                        <p:tgtEl>
                                          <p:spTgt spid="12"/>
                                        </p:tgtEl>
                                        <p:attrNameLst>
                                          <p:attrName>ppt_y</p:attrName>
                                        </p:attrNameLst>
                                      </p:cBhvr>
                                      <p:tavLst>
                                        <p:tav tm="0">
                                          <p:val>
                                            <p:strVal val="#ppt_y+.1"/>
                                          </p:val>
                                        </p:tav>
                                        <p:tav tm="100000">
                                          <p:val>
                                            <p:strVal val="#ppt_y"/>
                                          </p:val>
                                        </p:tav>
                                      </p:tavLst>
                                    </p:anim>
                                  </p:childTnLst>
                                </p:cTn>
                              </p:par>
                              <p:par>
                                <p:cTn id="35" presetID="42" presetClass="entr" presetSubtype="0" fill="hold" nodeType="withEffect">
                                  <p:stCondLst>
                                    <p:cond delay="5000"/>
                                  </p:stCondLst>
                                  <p:childTnLst>
                                    <p:set>
                                      <p:cBhvr>
                                        <p:cTn id="36" dur="1" fill="hold">
                                          <p:stCondLst>
                                            <p:cond delay="0"/>
                                          </p:stCondLst>
                                        </p:cTn>
                                        <p:tgtEl>
                                          <p:spTgt spid="13"/>
                                        </p:tgtEl>
                                        <p:attrNameLst>
                                          <p:attrName>style.visibility</p:attrName>
                                        </p:attrNameLst>
                                      </p:cBhvr>
                                      <p:to>
                                        <p:strVal val="visible"/>
                                      </p:to>
                                    </p:set>
                                    <p:animEffect transition="in" filter="fade">
                                      <p:cBhvr>
                                        <p:cTn id="37" dur="500"/>
                                        <p:tgtEl>
                                          <p:spTgt spid="13"/>
                                        </p:tgtEl>
                                      </p:cBhvr>
                                    </p:animEffect>
                                    <p:anim calcmode="lin" valueType="num">
                                      <p:cBhvr>
                                        <p:cTn id="38" dur="500" fill="hold"/>
                                        <p:tgtEl>
                                          <p:spTgt spid="13"/>
                                        </p:tgtEl>
                                        <p:attrNameLst>
                                          <p:attrName>ppt_x</p:attrName>
                                        </p:attrNameLst>
                                      </p:cBhvr>
                                      <p:tavLst>
                                        <p:tav tm="0">
                                          <p:val>
                                            <p:strVal val="#ppt_x"/>
                                          </p:val>
                                        </p:tav>
                                        <p:tav tm="100000">
                                          <p:val>
                                            <p:strVal val="#ppt_x"/>
                                          </p:val>
                                        </p:tav>
                                      </p:tavLst>
                                    </p:anim>
                                    <p:anim calcmode="lin" valueType="num">
                                      <p:cBhvr>
                                        <p:cTn id="39" dur="500" fill="hold"/>
                                        <p:tgtEl>
                                          <p:spTgt spid="13"/>
                                        </p:tgtEl>
                                        <p:attrNameLst>
                                          <p:attrName>ppt_y</p:attrName>
                                        </p:attrNameLst>
                                      </p:cBhvr>
                                      <p:tavLst>
                                        <p:tav tm="0">
                                          <p:val>
                                            <p:strVal val="#ppt_y+.1"/>
                                          </p:val>
                                        </p:tav>
                                        <p:tav tm="100000">
                                          <p:val>
                                            <p:strVal val="#ppt_y"/>
                                          </p:val>
                                        </p:tav>
                                      </p:tavLst>
                                    </p:anim>
                                  </p:childTnLst>
                                </p:cTn>
                              </p:par>
                            </p:childTnLst>
                          </p:cTn>
                        </p:par>
                        <p:par>
                          <p:cTn id="40" fill="hold">
                            <p:stCondLst>
                              <p:cond delay="5500"/>
                            </p:stCondLst>
                            <p:childTnLst>
                              <p:par>
                                <p:cTn id="41" presetID="22" presetClass="entr" presetSubtype="4" fill="hold" nodeType="afterEffect">
                                  <p:stCondLst>
                                    <p:cond delay="0"/>
                                  </p:stCondLst>
                                  <p:childTnLst>
                                    <p:set>
                                      <p:cBhvr>
                                        <p:cTn id="42" dur="1" fill="hold">
                                          <p:stCondLst>
                                            <p:cond delay="0"/>
                                          </p:stCondLst>
                                        </p:cTn>
                                        <p:tgtEl>
                                          <p:spTgt spid="70"/>
                                        </p:tgtEl>
                                        <p:attrNameLst>
                                          <p:attrName>style.visibility</p:attrName>
                                        </p:attrNameLst>
                                      </p:cBhvr>
                                      <p:to>
                                        <p:strVal val="visible"/>
                                      </p:to>
                                    </p:set>
                                    <p:animEffect transition="in" filter="wipe(down)">
                                      <p:cBhvr>
                                        <p:cTn id="43" dur="500"/>
                                        <p:tgtEl>
                                          <p:spTgt spid="70"/>
                                        </p:tgtEl>
                                      </p:cBhvr>
                                    </p:animEffect>
                                  </p:childTnLst>
                                </p:cTn>
                              </p:par>
                              <p:par>
                                <p:cTn id="44" presetID="42" presetClass="entr" presetSubtype="0" fill="hold" grpId="0" nodeType="withEffect">
                                  <p:stCondLst>
                                    <p:cond delay="500"/>
                                  </p:stCondLst>
                                  <p:childTnLst>
                                    <p:set>
                                      <p:cBhvr>
                                        <p:cTn id="45" dur="1" fill="hold">
                                          <p:stCondLst>
                                            <p:cond delay="0"/>
                                          </p:stCondLst>
                                        </p:cTn>
                                        <p:tgtEl>
                                          <p:spTgt spid="68"/>
                                        </p:tgtEl>
                                        <p:attrNameLst>
                                          <p:attrName>style.visibility</p:attrName>
                                        </p:attrNameLst>
                                      </p:cBhvr>
                                      <p:to>
                                        <p:strVal val="visible"/>
                                      </p:to>
                                    </p:set>
                                    <p:animEffect transition="in" filter="fade">
                                      <p:cBhvr>
                                        <p:cTn id="46" dur="750"/>
                                        <p:tgtEl>
                                          <p:spTgt spid="68"/>
                                        </p:tgtEl>
                                      </p:cBhvr>
                                    </p:animEffect>
                                    <p:anim calcmode="lin" valueType="num">
                                      <p:cBhvr>
                                        <p:cTn id="47" dur="750" fill="hold"/>
                                        <p:tgtEl>
                                          <p:spTgt spid="68"/>
                                        </p:tgtEl>
                                        <p:attrNameLst>
                                          <p:attrName>ppt_x</p:attrName>
                                        </p:attrNameLst>
                                      </p:cBhvr>
                                      <p:tavLst>
                                        <p:tav tm="0">
                                          <p:val>
                                            <p:strVal val="#ppt_x"/>
                                          </p:val>
                                        </p:tav>
                                        <p:tav tm="100000">
                                          <p:val>
                                            <p:strVal val="#ppt_x"/>
                                          </p:val>
                                        </p:tav>
                                      </p:tavLst>
                                    </p:anim>
                                    <p:anim calcmode="lin" valueType="num">
                                      <p:cBhvr>
                                        <p:cTn id="48" dur="750" fill="hold"/>
                                        <p:tgtEl>
                                          <p:spTgt spid="68"/>
                                        </p:tgtEl>
                                        <p:attrNameLst>
                                          <p:attrName>ppt_y</p:attrName>
                                        </p:attrNameLst>
                                      </p:cBhvr>
                                      <p:tavLst>
                                        <p:tav tm="0">
                                          <p:val>
                                            <p:strVal val="#ppt_y+.1"/>
                                          </p:val>
                                        </p:tav>
                                        <p:tav tm="100000">
                                          <p:val>
                                            <p:strVal val="#ppt_y"/>
                                          </p:val>
                                        </p:tav>
                                      </p:tavLst>
                                    </p:anim>
                                  </p:childTnLst>
                                </p:cTn>
                              </p:par>
                              <p:par>
                                <p:cTn id="49" presetID="47" presetClass="entr" presetSubtype="0" fill="hold" nodeType="withEffect">
                                  <p:stCondLst>
                                    <p:cond delay="500"/>
                                  </p:stCondLst>
                                  <p:childTnLst>
                                    <p:set>
                                      <p:cBhvr>
                                        <p:cTn id="50" dur="1" fill="hold">
                                          <p:stCondLst>
                                            <p:cond delay="0"/>
                                          </p:stCondLst>
                                        </p:cTn>
                                        <p:tgtEl>
                                          <p:spTgt spid="74"/>
                                        </p:tgtEl>
                                        <p:attrNameLst>
                                          <p:attrName>style.visibility</p:attrName>
                                        </p:attrNameLst>
                                      </p:cBhvr>
                                      <p:to>
                                        <p:strVal val="visible"/>
                                      </p:to>
                                    </p:set>
                                    <p:animEffect transition="in" filter="fade">
                                      <p:cBhvr>
                                        <p:cTn id="51" dur="1000"/>
                                        <p:tgtEl>
                                          <p:spTgt spid="74"/>
                                        </p:tgtEl>
                                      </p:cBhvr>
                                    </p:animEffect>
                                    <p:anim calcmode="lin" valueType="num">
                                      <p:cBhvr>
                                        <p:cTn id="52" dur="1000" fill="hold"/>
                                        <p:tgtEl>
                                          <p:spTgt spid="74"/>
                                        </p:tgtEl>
                                        <p:attrNameLst>
                                          <p:attrName>ppt_x</p:attrName>
                                        </p:attrNameLst>
                                      </p:cBhvr>
                                      <p:tavLst>
                                        <p:tav tm="0">
                                          <p:val>
                                            <p:strVal val="#ppt_x"/>
                                          </p:val>
                                        </p:tav>
                                        <p:tav tm="100000">
                                          <p:val>
                                            <p:strVal val="#ppt_x"/>
                                          </p:val>
                                        </p:tav>
                                      </p:tavLst>
                                    </p:anim>
                                    <p:anim calcmode="lin" valueType="num">
                                      <p:cBhvr>
                                        <p:cTn id="53" dur="1000" fill="hold"/>
                                        <p:tgtEl>
                                          <p:spTgt spid="74"/>
                                        </p:tgtEl>
                                        <p:attrNameLst>
                                          <p:attrName>ppt_y</p:attrName>
                                        </p:attrNameLst>
                                      </p:cBhvr>
                                      <p:tavLst>
                                        <p:tav tm="0">
                                          <p:val>
                                            <p:strVal val="#ppt_y-.1"/>
                                          </p:val>
                                        </p:tav>
                                        <p:tav tm="100000">
                                          <p:val>
                                            <p:strVal val="#ppt_y"/>
                                          </p:val>
                                        </p:tav>
                                      </p:tavLst>
                                    </p:anim>
                                  </p:childTnLst>
                                </p:cTn>
                              </p:par>
                              <p:par>
                                <p:cTn id="54" presetID="42" presetClass="entr" presetSubtype="0" fill="hold" grpId="0" nodeType="withEffect">
                                  <p:stCondLst>
                                    <p:cond delay="1500"/>
                                  </p:stCondLst>
                                  <p:childTnLst>
                                    <p:set>
                                      <p:cBhvr>
                                        <p:cTn id="55" dur="1" fill="hold">
                                          <p:stCondLst>
                                            <p:cond delay="0"/>
                                          </p:stCondLst>
                                        </p:cTn>
                                        <p:tgtEl>
                                          <p:spTgt spid="69"/>
                                        </p:tgtEl>
                                        <p:attrNameLst>
                                          <p:attrName>style.visibility</p:attrName>
                                        </p:attrNameLst>
                                      </p:cBhvr>
                                      <p:to>
                                        <p:strVal val="visible"/>
                                      </p:to>
                                    </p:set>
                                    <p:animEffect transition="in" filter="fade">
                                      <p:cBhvr>
                                        <p:cTn id="56" dur="750"/>
                                        <p:tgtEl>
                                          <p:spTgt spid="69"/>
                                        </p:tgtEl>
                                      </p:cBhvr>
                                    </p:animEffect>
                                    <p:anim calcmode="lin" valueType="num">
                                      <p:cBhvr>
                                        <p:cTn id="57" dur="750" fill="hold"/>
                                        <p:tgtEl>
                                          <p:spTgt spid="69"/>
                                        </p:tgtEl>
                                        <p:attrNameLst>
                                          <p:attrName>ppt_x</p:attrName>
                                        </p:attrNameLst>
                                      </p:cBhvr>
                                      <p:tavLst>
                                        <p:tav tm="0">
                                          <p:val>
                                            <p:strVal val="#ppt_x"/>
                                          </p:val>
                                        </p:tav>
                                        <p:tav tm="100000">
                                          <p:val>
                                            <p:strVal val="#ppt_x"/>
                                          </p:val>
                                        </p:tav>
                                      </p:tavLst>
                                    </p:anim>
                                    <p:anim calcmode="lin" valueType="num">
                                      <p:cBhvr>
                                        <p:cTn id="58" dur="750" fill="hold"/>
                                        <p:tgtEl>
                                          <p:spTgt spid="69"/>
                                        </p:tgtEl>
                                        <p:attrNameLst>
                                          <p:attrName>ppt_y</p:attrName>
                                        </p:attrNameLst>
                                      </p:cBhvr>
                                      <p:tavLst>
                                        <p:tav tm="0">
                                          <p:val>
                                            <p:strVal val="#ppt_y+.1"/>
                                          </p:val>
                                        </p:tav>
                                        <p:tav tm="100000">
                                          <p:val>
                                            <p:strVal val="#ppt_y"/>
                                          </p:val>
                                        </p:tav>
                                      </p:tavLst>
                                    </p:anim>
                                  </p:childTnLst>
                                </p:cTn>
                              </p:par>
                              <p:par>
                                <p:cTn id="59" presetID="47" presetClass="entr" presetSubtype="0" fill="hold" nodeType="withEffect">
                                  <p:stCondLst>
                                    <p:cond delay="1500"/>
                                  </p:stCondLst>
                                  <p:childTnLst>
                                    <p:set>
                                      <p:cBhvr>
                                        <p:cTn id="60" dur="1" fill="hold">
                                          <p:stCondLst>
                                            <p:cond delay="0"/>
                                          </p:stCondLst>
                                        </p:cTn>
                                        <p:tgtEl>
                                          <p:spTgt spid="75"/>
                                        </p:tgtEl>
                                        <p:attrNameLst>
                                          <p:attrName>style.visibility</p:attrName>
                                        </p:attrNameLst>
                                      </p:cBhvr>
                                      <p:to>
                                        <p:strVal val="visible"/>
                                      </p:to>
                                    </p:set>
                                    <p:animEffect transition="in" filter="fade">
                                      <p:cBhvr>
                                        <p:cTn id="61" dur="1000"/>
                                        <p:tgtEl>
                                          <p:spTgt spid="75"/>
                                        </p:tgtEl>
                                      </p:cBhvr>
                                    </p:animEffect>
                                    <p:anim calcmode="lin" valueType="num">
                                      <p:cBhvr>
                                        <p:cTn id="62" dur="1000" fill="hold"/>
                                        <p:tgtEl>
                                          <p:spTgt spid="75"/>
                                        </p:tgtEl>
                                        <p:attrNameLst>
                                          <p:attrName>ppt_x</p:attrName>
                                        </p:attrNameLst>
                                      </p:cBhvr>
                                      <p:tavLst>
                                        <p:tav tm="0">
                                          <p:val>
                                            <p:strVal val="#ppt_x"/>
                                          </p:val>
                                        </p:tav>
                                        <p:tav tm="100000">
                                          <p:val>
                                            <p:strVal val="#ppt_x"/>
                                          </p:val>
                                        </p:tav>
                                      </p:tavLst>
                                    </p:anim>
                                    <p:anim calcmode="lin" valueType="num">
                                      <p:cBhvr>
                                        <p:cTn id="63" dur="1000" fill="hold"/>
                                        <p:tgtEl>
                                          <p:spTgt spid="7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animBg="1"/>
      <p:bldP spid="6" grpId="0" animBg="1"/>
      <p:bldP spid="7" grpId="0" animBg="1"/>
      <p:bldP spid="68" grpId="0"/>
      <p:bldP spid="69"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9" name="组合 38"/>
          <p:cNvGrpSpPr/>
          <p:nvPr/>
        </p:nvGrpSpPr>
        <p:grpSpPr>
          <a:xfrm>
            <a:off x="1807369" y="1560228"/>
            <a:ext cx="5443537" cy="812848"/>
            <a:chOff x="1500188" y="2309812"/>
            <a:chExt cx="6048374" cy="903164"/>
          </a:xfrm>
        </p:grpSpPr>
        <p:sp>
          <p:nvSpPr>
            <p:cNvPr id="40" name="Line 3"/>
            <p:cNvSpPr>
              <a:spLocks noChangeShapeType="1"/>
            </p:cNvSpPr>
            <p:nvPr/>
          </p:nvSpPr>
          <p:spPr bwMode="auto">
            <a:xfrm flipV="1">
              <a:off x="5580063" y="2924943"/>
              <a:ext cx="0" cy="288033"/>
            </a:xfrm>
            <a:prstGeom prst="line">
              <a:avLst/>
            </a:prstGeom>
            <a:noFill/>
            <a:ln w="28575" cmpd="sng">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822960" rtl="0" eaLnBrk="1" fontAlgn="auto" latinLnBrk="0" hangingPunct="1">
                <a:lnSpc>
                  <a:spcPct val="100000"/>
                </a:lnSpc>
                <a:spcBef>
                  <a:spcPts val="0"/>
                </a:spcBef>
                <a:spcAft>
                  <a:spcPts val="0"/>
                </a:spcAft>
                <a:buClrTx/>
                <a:buSzTx/>
                <a:buFontTx/>
                <a:buNone/>
                <a:tabLst/>
                <a:defRPr/>
              </a:pPr>
              <a:endParaRPr kumimoji="0" lang="zh-CN" altLang="en-US" sz="162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cs"/>
              </a:endParaRPr>
            </a:p>
          </p:txBody>
        </p:sp>
        <p:sp>
          <p:nvSpPr>
            <p:cNvPr id="41" name="Line 4"/>
            <p:cNvSpPr>
              <a:spLocks noChangeShapeType="1"/>
            </p:cNvSpPr>
            <p:nvPr/>
          </p:nvSpPr>
          <p:spPr bwMode="auto">
            <a:xfrm>
              <a:off x="4572000" y="2309812"/>
              <a:ext cx="0" cy="615132"/>
            </a:xfrm>
            <a:prstGeom prst="line">
              <a:avLst/>
            </a:prstGeom>
            <a:noFill/>
            <a:ln w="28575" cmpd="sng">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822960" rtl="0" eaLnBrk="1" fontAlgn="auto" latinLnBrk="0" hangingPunct="1">
                <a:lnSpc>
                  <a:spcPct val="100000"/>
                </a:lnSpc>
                <a:spcBef>
                  <a:spcPts val="0"/>
                </a:spcBef>
                <a:spcAft>
                  <a:spcPts val="0"/>
                </a:spcAft>
                <a:buClrTx/>
                <a:buSzTx/>
                <a:buFontTx/>
                <a:buNone/>
                <a:tabLst/>
                <a:defRPr/>
              </a:pPr>
              <a:endParaRPr kumimoji="0" lang="zh-CN" altLang="en-US" sz="162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cs"/>
              </a:endParaRPr>
            </a:p>
          </p:txBody>
        </p:sp>
        <p:sp>
          <p:nvSpPr>
            <p:cNvPr id="42" name="Line 5"/>
            <p:cNvSpPr>
              <a:spLocks noChangeShapeType="1"/>
            </p:cNvSpPr>
            <p:nvPr/>
          </p:nvSpPr>
          <p:spPr bwMode="auto">
            <a:xfrm flipV="1">
              <a:off x="3527425" y="2924944"/>
              <a:ext cx="0" cy="288032"/>
            </a:xfrm>
            <a:prstGeom prst="line">
              <a:avLst/>
            </a:prstGeom>
            <a:noFill/>
            <a:ln w="28575" cmpd="sng">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822960" rtl="0" eaLnBrk="1" fontAlgn="auto" latinLnBrk="0" hangingPunct="1">
                <a:lnSpc>
                  <a:spcPct val="100000"/>
                </a:lnSpc>
                <a:spcBef>
                  <a:spcPts val="0"/>
                </a:spcBef>
                <a:spcAft>
                  <a:spcPts val="0"/>
                </a:spcAft>
                <a:buClrTx/>
                <a:buSzTx/>
                <a:buFontTx/>
                <a:buNone/>
                <a:tabLst/>
                <a:defRPr/>
              </a:pPr>
              <a:endParaRPr kumimoji="0" lang="zh-CN" altLang="en-US" sz="162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cs"/>
              </a:endParaRPr>
            </a:p>
          </p:txBody>
        </p:sp>
        <p:cxnSp>
          <p:nvCxnSpPr>
            <p:cNvPr id="43" name="AutoShape 15"/>
            <p:cNvCxnSpPr>
              <a:cxnSpLocks noChangeShapeType="1"/>
              <a:stCxn id="45" idx="0"/>
              <a:endCxn id="54" idx="0"/>
            </p:cNvCxnSpPr>
            <p:nvPr/>
          </p:nvCxnSpPr>
          <p:spPr bwMode="auto">
            <a:xfrm rot="5400000" flipH="1" flipV="1">
              <a:off x="4518025" y="116781"/>
              <a:ext cx="12700" cy="6048374"/>
            </a:xfrm>
            <a:prstGeom prst="bentConnector3">
              <a:avLst>
                <a:gd name="adj1" fmla="val 1800000"/>
              </a:avLst>
            </a:prstGeom>
            <a:noFill/>
            <a:ln w="28575" cmpd="sng">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grpSp>
        <p:nvGrpSpPr>
          <p:cNvPr id="44" name="组合 43"/>
          <p:cNvGrpSpPr/>
          <p:nvPr/>
        </p:nvGrpSpPr>
        <p:grpSpPr>
          <a:xfrm>
            <a:off x="1007269" y="2308269"/>
            <a:ext cx="1588770" cy="2083764"/>
            <a:chOff x="611188" y="3140968"/>
            <a:chExt cx="1765300" cy="2315293"/>
          </a:xfrm>
        </p:grpSpPr>
        <p:sp>
          <p:nvSpPr>
            <p:cNvPr id="45" name="AutoShape 7"/>
            <p:cNvSpPr>
              <a:spLocks noChangeArrowheads="1"/>
            </p:cNvSpPr>
            <p:nvPr/>
          </p:nvSpPr>
          <p:spPr bwMode="auto">
            <a:xfrm>
              <a:off x="611188" y="3140968"/>
              <a:ext cx="1765300" cy="2315293"/>
            </a:xfrm>
            <a:prstGeom prst="roundRect">
              <a:avLst>
                <a:gd name="adj" fmla="val 1889"/>
              </a:avLst>
            </a:prstGeom>
            <a:gradFill rotWithShape="1">
              <a:gsLst>
                <a:gs pos="0">
                  <a:srgbClr val="FFFFFF"/>
                </a:gs>
                <a:gs pos="100000">
                  <a:srgbClr val="B2B2B2"/>
                </a:gs>
              </a:gsLst>
              <a:lin ang="2700000" scaled="1"/>
            </a:gradFill>
            <a:ln w="28575" cmpd="sng">
              <a:solidFill>
                <a:schemeClr val="tx1">
                  <a:lumMod val="50000"/>
                  <a:lumOff val="50000"/>
                </a:schemeClr>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marL="0" marR="0" lvl="0" indent="0" algn="ctr" defTabSz="822960" rtl="0" eaLnBrk="1" fontAlgn="auto" latinLnBrk="0" hangingPunct="1">
                <a:lnSpc>
                  <a:spcPct val="100000"/>
                </a:lnSpc>
                <a:spcBef>
                  <a:spcPts val="0"/>
                </a:spcBef>
                <a:spcAft>
                  <a:spcPts val="0"/>
                </a:spcAft>
                <a:buClrTx/>
                <a:buSzTx/>
                <a:buFontTx/>
                <a:buNone/>
                <a:tabLst/>
                <a:defRPr/>
              </a:pPr>
              <a:endParaRPr kumimoji="0" lang="en-US" altLang="zh-CN" sz="1260" b="0" i="0" u="none" strike="noStrike" kern="0" cap="none" spc="0" normalizeH="0" baseline="0" noProof="0" dirty="0">
                <a:ln>
                  <a:noFill/>
                </a:ln>
                <a:solidFill>
                  <a:sysClr val="windowText" lastClr="000000"/>
                </a:solidFill>
                <a:effectLst/>
                <a:uLnTx/>
                <a:uFillTx/>
                <a:latin typeface="Calibri" panose="020F0502020204030204"/>
                <a:ea typeface="等线" panose="02010600030101010101" pitchFamily="2" charset="-122"/>
                <a:cs typeface="+mn-cs"/>
              </a:endParaRPr>
            </a:p>
            <a:p>
              <a:pPr marL="0" marR="0" lvl="0" indent="0" algn="ctr" defTabSz="822960" rtl="0" eaLnBrk="1" fontAlgn="auto" latinLnBrk="0" hangingPunct="1">
                <a:lnSpc>
                  <a:spcPct val="100000"/>
                </a:lnSpc>
                <a:spcBef>
                  <a:spcPts val="0"/>
                </a:spcBef>
                <a:spcAft>
                  <a:spcPts val="0"/>
                </a:spcAft>
                <a:buClrTx/>
                <a:buSzTx/>
                <a:buFontTx/>
                <a:buNone/>
                <a:tabLst/>
                <a:defRPr/>
              </a:pPr>
              <a:endParaRPr kumimoji="0" lang="en-US" altLang="zh-CN" sz="1260" b="0" i="0" u="none" strike="noStrike" kern="0" cap="none" spc="0" normalizeH="0" baseline="0" noProof="0" dirty="0">
                <a:ln>
                  <a:noFill/>
                </a:ln>
                <a:solidFill>
                  <a:sysClr val="windowText" lastClr="000000"/>
                </a:solidFill>
                <a:effectLst/>
                <a:uLnTx/>
                <a:uFillTx/>
                <a:latin typeface="Calibri" panose="020F0502020204030204"/>
                <a:ea typeface="等线" panose="02010600030101010101" pitchFamily="2" charset="-122"/>
                <a:cs typeface="+mn-cs"/>
              </a:endParaRPr>
            </a:p>
            <a:p>
              <a:pPr marL="0" marR="0" lvl="0" indent="0" algn="ctr" defTabSz="822960" rtl="0" eaLnBrk="1" fontAlgn="auto" latinLnBrk="0" hangingPunct="1">
                <a:lnSpc>
                  <a:spcPct val="100000"/>
                </a:lnSpc>
                <a:spcBef>
                  <a:spcPts val="0"/>
                </a:spcBef>
                <a:spcAft>
                  <a:spcPts val="0"/>
                </a:spcAft>
                <a:buClrTx/>
                <a:buSzTx/>
                <a:buFontTx/>
                <a:buNone/>
                <a:tabLst/>
                <a:defRPr/>
              </a:pPr>
              <a:endParaRPr kumimoji="0" lang="en-US" altLang="zh-CN" sz="1260" b="0" i="0" u="none" strike="noStrike" kern="0" cap="none" spc="0" normalizeH="0" baseline="0" noProof="0" dirty="0">
                <a:ln>
                  <a:noFill/>
                </a:ln>
                <a:solidFill>
                  <a:sysClr val="windowText" lastClr="000000"/>
                </a:solidFill>
                <a:effectLst/>
                <a:uLnTx/>
                <a:uFillTx/>
                <a:latin typeface="Calibri" panose="020F0502020204030204"/>
                <a:ea typeface="等线" panose="02010600030101010101" pitchFamily="2" charset="-122"/>
                <a:cs typeface="+mn-cs"/>
              </a:endParaRPr>
            </a:p>
            <a:p>
              <a:pPr marL="0" marR="0" lvl="0" indent="0" algn="ctr" defTabSz="822960" rtl="0" eaLnBrk="1" fontAlgn="auto" latinLnBrk="0" hangingPunct="1">
                <a:lnSpc>
                  <a:spcPct val="100000"/>
                </a:lnSpc>
                <a:spcBef>
                  <a:spcPts val="0"/>
                </a:spcBef>
                <a:spcAft>
                  <a:spcPts val="0"/>
                </a:spcAft>
                <a:buClrTx/>
                <a:buSzTx/>
                <a:buFontTx/>
                <a:buNone/>
                <a:tabLst/>
                <a:defRPr/>
              </a:pPr>
              <a:endParaRPr kumimoji="0" lang="en-US" altLang="zh-CN" sz="1260" b="0" i="0" u="none" strike="noStrike" kern="0" cap="none" spc="0" normalizeH="0" baseline="0" noProof="0" dirty="0">
                <a:ln>
                  <a:noFill/>
                </a:ln>
                <a:solidFill>
                  <a:sysClr val="windowText" lastClr="000000"/>
                </a:solidFill>
                <a:effectLst/>
                <a:uLnTx/>
                <a:uFillTx/>
                <a:latin typeface="Calibri" panose="020F0502020204030204"/>
                <a:ea typeface="等线" panose="02010600030101010101" pitchFamily="2" charset="-122"/>
                <a:cs typeface="+mn-cs"/>
              </a:endParaRPr>
            </a:p>
            <a:p>
              <a:pPr marL="0" marR="0" lvl="0" indent="0" algn="ctr" defTabSz="822960" rtl="0" eaLnBrk="1" fontAlgn="auto" latinLnBrk="0" hangingPunct="1">
                <a:lnSpc>
                  <a:spcPct val="100000"/>
                </a:lnSpc>
                <a:spcBef>
                  <a:spcPts val="0"/>
                </a:spcBef>
                <a:spcAft>
                  <a:spcPts val="0"/>
                </a:spcAft>
                <a:buClrTx/>
                <a:buSzTx/>
                <a:buFontTx/>
                <a:buNone/>
                <a:tabLst/>
                <a:defRPr/>
              </a:pPr>
              <a:endParaRPr kumimoji="0" lang="en-US" altLang="zh-CN" sz="1260" b="0" i="0" u="none" strike="noStrike" kern="0" cap="none" spc="0" normalizeH="0" baseline="0" noProof="0" dirty="0">
                <a:ln>
                  <a:noFill/>
                </a:ln>
                <a:solidFill>
                  <a:sysClr val="windowText" lastClr="000000"/>
                </a:solidFill>
                <a:effectLst/>
                <a:uLnTx/>
                <a:uFillTx/>
                <a:latin typeface="Calibri" panose="020F0502020204030204"/>
                <a:ea typeface="等线" panose="02010600030101010101" pitchFamily="2" charset="-122"/>
                <a:cs typeface="+mn-cs"/>
              </a:endParaRPr>
            </a:p>
            <a:p>
              <a:pPr marL="0" marR="0" lvl="0" indent="0" algn="ctr" defTabSz="822960" rtl="0" eaLnBrk="1" fontAlgn="auto" latinLnBrk="0" hangingPunct="1">
                <a:lnSpc>
                  <a:spcPct val="100000"/>
                </a:lnSpc>
                <a:spcBef>
                  <a:spcPts val="0"/>
                </a:spcBef>
                <a:spcAft>
                  <a:spcPts val="0"/>
                </a:spcAft>
                <a:buClrTx/>
                <a:buSzTx/>
                <a:buFontTx/>
                <a:buNone/>
                <a:tabLst/>
                <a:defRPr/>
              </a:pPr>
              <a:r>
                <a:rPr kumimoji="0" lang="zh-CN" altLang="en-US" sz="1260" b="0" i="0" u="none" strike="noStrike" kern="0" cap="none" spc="0" normalizeH="0" baseline="0" noProof="0" dirty="0">
                  <a:ln>
                    <a:noFill/>
                  </a:ln>
                  <a:solidFill>
                    <a:sysClr val="windowText" lastClr="000000"/>
                  </a:solidFill>
                  <a:effectLst/>
                  <a:uLnTx/>
                  <a:uFillTx/>
                  <a:latin typeface="Calibri" panose="020F0502020204030204"/>
                  <a:ea typeface="等线" panose="02010600030101010101" pitchFamily="2" charset="-122"/>
                  <a:cs typeface="+mn-cs"/>
                </a:rPr>
                <a:t>此处添加内容</a:t>
              </a:r>
              <a:endParaRPr kumimoji="0" lang="en-US" altLang="zh-CN" sz="1260" b="0" i="0" u="none" strike="noStrike" kern="0" cap="none" spc="0" normalizeH="0" baseline="0" noProof="0" dirty="0">
                <a:ln>
                  <a:noFill/>
                </a:ln>
                <a:solidFill>
                  <a:sysClr val="windowText" lastClr="000000"/>
                </a:solidFill>
                <a:effectLst/>
                <a:uLnTx/>
                <a:uFillTx/>
                <a:latin typeface="Calibri" panose="020F0502020204030204"/>
                <a:ea typeface="等线" panose="02010600030101010101" pitchFamily="2" charset="-122"/>
                <a:cs typeface="+mn-cs"/>
              </a:endParaRP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260" b="0" i="0" u="none" strike="noStrike" kern="0" cap="none" spc="0" normalizeH="0" baseline="0" noProof="0" dirty="0">
                  <a:ln>
                    <a:noFill/>
                  </a:ln>
                  <a:solidFill>
                    <a:sysClr val="windowText" lastClr="000000"/>
                  </a:solidFill>
                  <a:effectLst/>
                  <a:uLnTx/>
                  <a:uFillTx/>
                  <a:latin typeface="Calibri" panose="020F0502020204030204"/>
                  <a:ea typeface="等线" panose="02010600030101010101" pitchFamily="2" charset="-122"/>
                  <a:cs typeface="+mn-cs"/>
                </a:rPr>
                <a:t>此处添加内容</a:t>
              </a: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260" b="0" i="0" u="none" strike="noStrike" kern="0" cap="none" spc="0" normalizeH="0" baseline="0" noProof="0" dirty="0">
                  <a:ln>
                    <a:noFill/>
                  </a:ln>
                  <a:solidFill>
                    <a:sysClr val="windowText" lastClr="000000"/>
                  </a:solidFill>
                  <a:effectLst/>
                  <a:uLnTx/>
                  <a:uFillTx/>
                  <a:latin typeface="Calibri" panose="020F0502020204030204"/>
                  <a:ea typeface="等线" panose="02010600030101010101" pitchFamily="2" charset="-122"/>
                  <a:cs typeface="+mn-cs"/>
                </a:rPr>
                <a:t>此处添加内容</a:t>
              </a: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260" b="0" i="0" u="none" strike="noStrike" kern="0" cap="none" spc="0" normalizeH="0" baseline="0" noProof="0" dirty="0">
                  <a:ln>
                    <a:noFill/>
                  </a:ln>
                  <a:solidFill>
                    <a:sysClr val="windowText" lastClr="000000"/>
                  </a:solidFill>
                  <a:effectLst/>
                  <a:uLnTx/>
                  <a:uFillTx/>
                  <a:latin typeface="Calibri" panose="020F0502020204030204"/>
                  <a:ea typeface="等线" panose="02010600030101010101" pitchFamily="2" charset="-122"/>
                  <a:cs typeface="+mn-cs"/>
                </a:rPr>
                <a:t>此处添加内容</a:t>
              </a: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260" b="0" i="0" u="none" strike="noStrike" kern="0" cap="none" spc="0" normalizeH="0" baseline="0" noProof="0" dirty="0">
                  <a:ln>
                    <a:noFill/>
                  </a:ln>
                  <a:solidFill>
                    <a:sysClr val="windowText" lastClr="000000"/>
                  </a:solidFill>
                  <a:effectLst/>
                  <a:uLnTx/>
                  <a:uFillTx/>
                  <a:latin typeface="Calibri" panose="020F0502020204030204"/>
                  <a:ea typeface="等线" panose="02010600030101010101" pitchFamily="2" charset="-122"/>
                  <a:cs typeface="+mn-cs"/>
                </a:rPr>
                <a:t>此处添加内容</a:t>
              </a:r>
            </a:p>
            <a:p>
              <a:pPr marL="0" marR="0" lvl="0" indent="0" algn="ctr" defTabSz="822960" rtl="0" eaLnBrk="1" fontAlgn="auto" latinLnBrk="0" hangingPunct="1">
                <a:lnSpc>
                  <a:spcPct val="100000"/>
                </a:lnSpc>
                <a:spcBef>
                  <a:spcPts val="0"/>
                </a:spcBef>
                <a:spcAft>
                  <a:spcPts val="0"/>
                </a:spcAft>
                <a:buClrTx/>
                <a:buSzTx/>
                <a:buFontTx/>
                <a:buNone/>
                <a:tabLst/>
                <a:defRPr/>
              </a:pPr>
              <a:endParaRPr kumimoji="0" lang="zh-CN" altLang="en-US" sz="1260" b="0" i="0" u="none" strike="noStrike" kern="0" cap="none" spc="0" normalizeH="0" baseline="0" noProof="0" dirty="0">
                <a:ln>
                  <a:noFill/>
                </a:ln>
                <a:solidFill>
                  <a:sysClr val="windowText" lastClr="000000"/>
                </a:solidFill>
                <a:effectLst/>
                <a:uLnTx/>
                <a:uFillTx/>
                <a:latin typeface="Calibri" panose="020F0502020204030204"/>
                <a:ea typeface="等线" panose="02010600030101010101" pitchFamily="2" charset="-122"/>
                <a:cs typeface="+mn-cs"/>
              </a:endParaRPr>
            </a:p>
          </p:txBody>
        </p:sp>
        <p:sp>
          <p:nvSpPr>
            <p:cNvPr id="46" name="Rectangle 8" descr="1"/>
            <p:cNvSpPr>
              <a:spLocks noChangeArrowheads="1"/>
            </p:cNvSpPr>
            <p:nvPr/>
          </p:nvSpPr>
          <p:spPr bwMode="auto">
            <a:xfrm>
              <a:off x="1079500" y="3321943"/>
              <a:ext cx="828675" cy="828675"/>
            </a:xfrm>
            <a:prstGeom prst="rect">
              <a:avLst/>
            </a:prstGeom>
            <a:blipFill dpi="0" rotWithShape="1">
              <a:blip r:embed="rId4"/>
              <a:srcRect/>
              <a:stretch>
                <a:fillRect/>
              </a:stretch>
            </a:blipFill>
            <a:ln w="6350" cmpd="sng">
              <a:solidFill>
                <a:srgbClr val="B2B2B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822960" rtl="0" eaLnBrk="1" fontAlgn="auto" latinLnBrk="0" hangingPunct="1">
                <a:lnSpc>
                  <a:spcPct val="100000"/>
                </a:lnSpc>
                <a:spcBef>
                  <a:spcPts val="0"/>
                </a:spcBef>
                <a:spcAft>
                  <a:spcPts val="0"/>
                </a:spcAft>
                <a:buClrTx/>
                <a:buSzTx/>
                <a:buFontTx/>
                <a:buNone/>
                <a:tabLst/>
                <a:defRPr/>
              </a:pPr>
              <a:endParaRPr kumimoji="0" lang="zh-CN" altLang="en-US" sz="162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cs"/>
              </a:endParaRPr>
            </a:p>
          </p:txBody>
        </p:sp>
      </p:grpSp>
      <p:grpSp>
        <p:nvGrpSpPr>
          <p:cNvPr id="47" name="组合 46"/>
          <p:cNvGrpSpPr/>
          <p:nvPr/>
        </p:nvGrpSpPr>
        <p:grpSpPr>
          <a:xfrm>
            <a:off x="2821781" y="2308269"/>
            <a:ext cx="1588770" cy="2083764"/>
            <a:chOff x="2627313" y="3140968"/>
            <a:chExt cx="1765300" cy="2315293"/>
          </a:xfrm>
        </p:grpSpPr>
        <p:sp>
          <p:nvSpPr>
            <p:cNvPr id="48" name="AutoShape 9"/>
            <p:cNvSpPr>
              <a:spLocks noChangeArrowheads="1"/>
            </p:cNvSpPr>
            <p:nvPr/>
          </p:nvSpPr>
          <p:spPr bwMode="auto">
            <a:xfrm>
              <a:off x="2627313" y="3140968"/>
              <a:ext cx="1765300" cy="2315293"/>
            </a:xfrm>
            <a:prstGeom prst="roundRect">
              <a:avLst>
                <a:gd name="adj" fmla="val 1259"/>
              </a:avLst>
            </a:prstGeom>
            <a:gradFill rotWithShape="1">
              <a:gsLst>
                <a:gs pos="0">
                  <a:srgbClr val="FFFFFF"/>
                </a:gs>
                <a:gs pos="100000">
                  <a:srgbClr val="B2B2B2"/>
                </a:gs>
              </a:gsLst>
              <a:lin ang="2700000" scaled="1"/>
            </a:gradFill>
            <a:ln w="28575" cmpd="sng">
              <a:solidFill>
                <a:schemeClr val="tx1">
                  <a:lumMod val="50000"/>
                  <a:lumOff val="50000"/>
                </a:schemeClr>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marL="0" marR="0" lvl="0" indent="0" algn="ctr" defTabSz="822960" rtl="0" eaLnBrk="1" fontAlgn="auto" latinLnBrk="0" hangingPunct="1">
                <a:lnSpc>
                  <a:spcPct val="100000"/>
                </a:lnSpc>
                <a:spcBef>
                  <a:spcPts val="0"/>
                </a:spcBef>
                <a:spcAft>
                  <a:spcPts val="0"/>
                </a:spcAft>
                <a:buClrTx/>
                <a:buSzTx/>
                <a:buFontTx/>
                <a:buNone/>
                <a:tabLst/>
                <a:defRPr/>
              </a:pPr>
              <a:endParaRPr kumimoji="0" lang="en-US" altLang="zh-CN" sz="1260" b="0" i="0" u="none" strike="noStrike" kern="0" cap="none" spc="0" normalizeH="0" baseline="0" noProof="0" dirty="0">
                <a:ln>
                  <a:noFill/>
                </a:ln>
                <a:solidFill>
                  <a:sysClr val="windowText" lastClr="000000"/>
                </a:solidFill>
                <a:effectLst/>
                <a:uLnTx/>
                <a:uFillTx/>
                <a:latin typeface="Calibri" panose="020F0502020204030204"/>
                <a:ea typeface="等线" panose="02010600030101010101" pitchFamily="2" charset="-122"/>
                <a:cs typeface="+mn-cs"/>
              </a:endParaRPr>
            </a:p>
            <a:p>
              <a:pPr marL="0" marR="0" lvl="0" indent="0" algn="ctr" defTabSz="822960" rtl="0" eaLnBrk="1" fontAlgn="auto" latinLnBrk="0" hangingPunct="1">
                <a:lnSpc>
                  <a:spcPct val="100000"/>
                </a:lnSpc>
                <a:spcBef>
                  <a:spcPts val="0"/>
                </a:spcBef>
                <a:spcAft>
                  <a:spcPts val="0"/>
                </a:spcAft>
                <a:buClrTx/>
                <a:buSzTx/>
                <a:buFontTx/>
                <a:buNone/>
                <a:tabLst/>
                <a:defRPr/>
              </a:pPr>
              <a:endParaRPr kumimoji="0" lang="en-US" altLang="zh-CN" sz="1260" b="0" i="0" u="none" strike="noStrike" kern="0" cap="none" spc="0" normalizeH="0" baseline="0" noProof="0" dirty="0">
                <a:ln>
                  <a:noFill/>
                </a:ln>
                <a:solidFill>
                  <a:sysClr val="windowText" lastClr="000000"/>
                </a:solidFill>
                <a:effectLst/>
                <a:uLnTx/>
                <a:uFillTx/>
                <a:latin typeface="Calibri" panose="020F0502020204030204"/>
                <a:ea typeface="等线" panose="02010600030101010101" pitchFamily="2" charset="-122"/>
                <a:cs typeface="+mn-cs"/>
              </a:endParaRPr>
            </a:p>
            <a:p>
              <a:pPr marL="0" marR="0" lvl="0" indent="0" algn="ctr" defTabSz="822960" rtl="0" eaLnBrk="1" fontAlgn="auto" latinLnBrk="0" hangingPunct="1">
                <a:lnSpc>
                  <a:spcPct val="100000"/>
                </a:lnSpc>
                <a:spcBef>
                  <a:spcPts val="0"/>
                </a:spcBef>
                <a:spcAft>
                  <a:spcPts val="0"/>
                </a:spcAft>
                <a:buClrTx/>
                <a:buSzTx/>
                <a:buFontTx/>
                <a:buNone/>
                <a:tabLst/>
                <a:defRPr/>
              </a:pPr>
              <a:endParaRPr kumimoji="0" lang="en-US" altLang="zh-CN" sz="1260" b="0" i="0" u="none" strike="noStrike" kern="0" cap="none" spc="0" normalizeH="0" baseline="0" noProof="0" dirty="0">
                <a:ln>
                  <a:noFill/>
                </a:ln>
                <a:solidFill>
                  <a:sysClr val="windowText" lastClr="000000"/>
                </a:solidFill>
                <a:effectLst/>
                <a:uLnTx/>
                <a:uFillTx/>
                <a:latin typeface="Calibri" panose="020F0502020204030204"/>
                <a:ea typeface="等线" panose="02010600030101010101" pitchFamily="2" charset="-122"/>
                <a:cs typeface="+mn-cs"/>
              </a:endParaRPr>
            </a:p>
            <a:p>
              <a:pPr marL="0" marR="0" lvl="0" indent="0" algn="ctr" defTabSz="822960" rtl="0" eaLnBrk="1" fontAlgn="auto" latinLnBrk="0" hangingPunct="1">
                <a:lnSpc>
                  <a:spcPct val="100000"/>
                </a:lnSpc>
                <a:spcBef>
                  <a:spcPts val="0"/>
                </a:spcBef>
                <a:spcAft>
                  <a:spcPts val="0"/>
                </a:spcAft>
                <a:buClrTx/>
                <a:buSzTx/>
                <a:buFontTx/>
                <a:buNone/>
                <a:tabLst/>
                <a:defRPr/>
              </a:pPr>
              <a:endParaRPr kumimoji="0" lang="en-US" altLang="zh-CN" sz="1260" b="0" i="0" u="none" strike="noStrike" kern="0" cap="none" spc="0" normalizeH="0" baseline="0" noProof="0" dirty="0">
                <a:ln>
                  <a:noFill/>
                </a:ln>
                <a:solidFill>
                  <a:sysClr val="windowText" lastClr="000000"/>
                </a:solidFill>
                <a:effectLst/>
                <a:uLnTx/>
                <a:uFillTx/>
                <a:latin typeface="Calibri" panose="020F0502020204030204"/>
                <a:ea typeface="等线" panose="02010600030101010101" pitchFamily="2" charset="-122"/>
                <a:cs typeface="+mn-cs"/>
              </a:endParaRPr>
            </a:p>
            <a:p>
              <a:pPr marL="0" marR="0" lvl="0" indent="0" algn="ctr" defTabSz="822960" rtl="0" eaLnBrk="1" fontAlgn="auto" latinLnBrk="0" hangingPunct="1">
                <a:lnSpc>
                  <a:spcPct val="100000"/>
                </a:lnSpc>
                <a:spcBef>
                  <a:spcPts val="0"/>
                </a:spcBef>
                <a:spcAft>
                  <a:spcPts val="0"/>
                </a:spcAft>
                <a:buClrTx/>
                <a:buSzTx/>
                <a:buFontTx/>
                <a:buNone/>
                <a:tabLst/>
                <a:defRPr/>
              </a:pPr>
              <a:endParaRPr kumimoji="0" lang="en-US" altLang="zh-CN" sz="1260" b="0" i="0" u="none" strike="noStrike" kern="0" cap="none" spc="0" normalizeH="0" baseline="0" noProof="0" dirty="0">
                <a:ln>
                  <a:noFill/>
                </a:ln>
                <a:solidFill>
                  <a:sysClr val="windowText" lastClr="000000"/>
                </a:solidFill>
                <a:effectLst/>
                <a:uLnTx/>
                <a:uFillTx/>
                <a:latin typeface="Calibri" panose="020F0502020204030204"/>
                <a:ea typeface="等线" panose="02010600030101010101" pitchFamily="2" charset="-122"/>
                <a:cs typeface="+mn-cs"/>
              </a:endParaRPr>
            </a:p>
            <a:p>
              <a:pPr marL="0" marR="0" lvl="0" indent="0" algn="ctr" defTabSz="822960" rtl="0" eaLnBrk="1" fontAlgn="auto" latinLnBrk="0" hangingPunct="1">
                <a:lnSpc>
                  <a:spcPct val="100000"/>
                </a:lnSpc>
                <a:spcBef>
                  <a:spcPts val="0"/>
                </a:spcBef>
                <a:spcAft>
                  <a:spcPts val="0"/>
                </a:spcAft>
                <a:buClrTx/>
                <a:buSzTx/>
                <a:buFontTx/>
                <a:buNone/>
                <a:tabLst/>
                <a:defRPr/>
              </a:pPr>
              <a:r>
                <a:rPr kumimoji="0" lang="zh-CN" altLang="en-US" sz="1260" b="0" i="0" u="none" strike="noStrike" kern="0" cap="none" spc="0" normalizeH="0" baseline="0" noProof="0" dirty="0">
                  <a:ln>
                    <a:noFill/>
                  </a:ln>
                  <a:solidFill>
                    <a:sysClr val="windowText" lastClr="000000"/>
                  </a:solidFill>
                  <a:effectLst/>
                  <a:uLnTx/>
                  <a:uFillTx/>
                  <a:latin typeface="Calibri" panose="020F0502020204030204"/>
                  <a:ea typeface="等线" panose="02010600030101010101" pitchFamily="2" charset="-122"/>
                  <a:cs typeface="+mn-cs"/>
                </a:rPr>
                <a:t>此处添加内容</a:t>
              </a:r>
              <a:endParaRPr kumimoji="0" lang="en-US" altLang="zh-CN" sz="1260" b="0" i="0" u="none" strike="noStrike" kern="0" cap="none" spc="0" normalizeH="0" baseline="0" noProof="0" dirty="0">
                <a:ln>
                  <a:noFill/>
                </a:ln>
                <a:solidFill>
                  <a:sysClr val="windowText" lastClr="000000"/>
                </a:solidFill>
                <a:effectLst/>
                <a:uLnTx/>
                <a:uFillTx/>
                <a:latin typeface="Calibri" panose="020F0502020204030204"/>
                <a:ea typeface="等线" panose="02010600030101010101" pitchFamily="2" charset="-122"/>
                <a:cs typeface="+mn-cs"/>
              </a:endParaRP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260" b="0" i="0" u="none" strike="noStrike" kern="0" cap="none" spc="0" normalizeH="0" baseline="0" noProof="0" dirty="0">
                  <a:ln>
                    <a:noFill/>
                  </a:ln>
                  <a:solidFill>
                    <a:sysClr val="windowText" lastClr="000000"/>
                  </a:solidFill>
                  <a:effectLst/>
                  <a:uLnTx/>
                  <a:uFillTx/>
                  <a:latin typeface="Calibri" panose="020F0502020204030204"/>
                  <a:ea typeface="等线" panose="02010600030101010101" pitchFamily="2" charset="-122"/>
                  <a:cs typeface="+mn-cs"/>
                </a:rPr>
                <a:t>此处添加内容</a:t>
              </a: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260" b="0" i="0" u="none" strike="noStrike" kern="0" cap="none" spc="0" normalizeH="0" baseline="0" noProof="0" dirty="0">
                  <a:ln>
                    <a:noFill/>
                  </a:ln>
                  <a:solidFill>
                    <a:sysClr val="windowText" lastClr="000000"/>
                  </a:solidFill>
                  <a:effectLst/>
                  <a:uLnTx/>
                  <a:uFillTx/>
                  <a:latin typeface="Calibri" panose="020F0502020204030204"/>
                  <a:ea typeface="等线" panose="02010600030101010101" pitchFamily="2" charset="-122"/>
                  <a:cs typeface="+mn-cs"/>
                </a:rPr>
                <a:t>此处添加内容</a:t>
              </a: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260" b="0" i="0" u="none" strike="noStrike" kern="0" cap="none" spc="0" normalizeH="0" baseline="0" noProof="0" dirty="0">
                  <a:ln>
                    <a:noFill/>
                  </a:ln>
                  <a:solidFill>
                    <a:sysClr val="windowText" lastClr="000000"/>
                  </a:solidFill>
                  <a:effectLst/>
                  <a:uLnTx/>
                  <a:uFillTx/>
                  <a:latin typeface="Calibri" panose="020F0502020204030204"/>
                  <a:ea typeface="等线" panose="02010600030101010101" pitchFamily="2" charset="-122"/>
                  <a:cs typeface="+mn-cs"/>
                </a:rPr>
                <a:t>此处添加内容</a:t>
              </a: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260" b="0" i="0" u="none" strike="noStrike" kern="0" cap="none" spc="0" normalizeH="0" baseline="0" noProof="0" dirty="0">
                  <a:ln>
                    <a:noFill/>
                  </a:ln>
                  <a:solidFill>
                    <a:sysClr val="windowText" lastClr="000000"/>
                  </a:solidFill>
                  <a:effectLst/>
                  <a:uLnTx/>
                  <a:uFillTx/>
                  <a:latin typeface="Calibri" panose="020F0502020204030204"/>
                  <a:ea typeface="等线" panose="02010600030101010101" pitchFamily="2" charset="-122"/>
                  <a:cs typeface="+mn-cs"/>
                </a:rPr>
                <a:t>此处添加内容</a:t>
              </a:r>
            </a:p>
            <a:p>
              <a:pPr marL="0" marR="0" lvl="0" indent="0" algn="ctr" defTabSz="822960" rtl="0" eaLnBrk="1" fontAlgn="auto" latinLnBrk="0" hangingPunct="1">
                <a:lnSpc>
                  <a:spcPct val="100000"/>
                </a:lnSpc>
                <a:spcBef>
                  <a:spcPts val="0"/>
                </a:spcBef>
                <a:spcAft>
                  <a:spcPts val="0"/>
                </a:spcAft>
                <a:buClrTx/>
                <a:buSzTx/>
                <a:buFontTx/>
                <a:buNone/>
                <a:tabLst/>
                <a:defRPr/>
              </a:pPr>
              <a:endParaRPr kumimoji="0" lang="zh-CN" altLang="en-US" sz="1260" b="0" i="0" u="none" strike="noStrike" kern="0" cap="none" spc="0" normalizeH="0" baseline="0" noProof="0" dirty="0">
                <a:ln>
                  <a:noFill/>
                </a:ln>
                <a:solidFill>
                  <a:sysClr val="windowText" lastClr="000000"/>
                </a:solidFill>
                <a:effectLst/>
                <a:uLnTx/>
                <a:uFillTx/>
                <a:latin typeface="Calibri" panose="020F0502020204030204"/>
                <a:ea typeface="等线" panose="02010600030101010101" pitchFamily="2" charset="-122"/>
                <a:cs typeface="+mn-cs"/>
              </a:endParaRPr>
            </a:p>
          </p:txBody>
        </p:sp>
        <p:sp>
          <p:nvSpPr>
            <p:cNvPr id="49" name="Rectangle 10" descr="8"/>
            <p:cNvSpPr>
              <a:spLocks noChangeArrowheads="1"/>
            </p:cNvSpPr>
            <p:nvPr/>
          </p:nvSpPr>
          <p:spPr bwMode="auto">
            <a:xfrm>
              <a:off x="3095625" y="3321943"/>
              <a:ext cx="828675" cy="828675"/>
            </a:xfrm>
            <a:prstGeom prst="rect">
              <a:avLst/>
            </a:prstGeom>
            <a:blipFill dpi="0" rotWithShape="1">
              <a:blip r:embed="rId5"/>
              <a:srcRect/>
              <a:stretch>
                <a:fillRect/>
              </a:stretch>
            </a:blipFill>
            <a:ln w="6350" cmpd="sng">
              <a:solidFill>
                <a:srgbClr val="B2B2B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822960" rtl="0" eaLnBrk="1" fontAlgn="auto" latinLnBrk="0" hangingPunct="1">
                <a:lnSpc>
                  <a:spcPct val="100000"/>
                </a:lnSpc>
                <a:spcBef>
                  <a:spcPts val="0"/>
                </a:spcBef>
                <a:spcAft>
                  <a:spcPts val="0"/>
                </a:spcAft>
                <a:buClrTx/>
                <a:buSzTx/>
                <a:buFontTx/>
                <a:buNone/>
                <a:tabLst/>
                <a:defRPr/>
              </a:pPr>
              <a:endParaRPr kumimoji="0" lang="zh-CN" altLang="en-US" sz="162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cs"/>
              </a:endParaRPr>
            </a:p>
          </p:txBody>
        </p:sp>
      </p:grpSp>
      <p:grpSp>
        <p:nvGrpSpPr>
          <p:cNvPr id="50" name="组合 49"/>
          <p:cNvGrpSpPr/>
          <p:nvPr/>
        </p:nvGrpSpPr>
        <p:grpSpPr>
          <a:xfrm>
            <a:off x="4636293" y="2308269"/>
            <a:ext cx="1588770" cy="2083764"/>
            <a:chOff x="4643438" y="3140968"/>
            <a:chExt cx="1765300" cy="2315293"/>
          </a:xfrm>
        </p:grpSpPr>
        <p:sp>
          <p:nvSpPr>
            <p:cNvPr id="51" name="AutoShape 11"/>
            <p:cNvSpPr>
              <a:spLocks noChangeArrowheads="1"/>
            </p:cNvSpPr>
            <p:nvPr/>
          </p:nvSpPr>
          <p:spPr bwMode="auto">
            <a:xfrm>
              <a:off x="4643438" y="3140968"/>
              <a:ext cx="1765300" cy="2315293"/>
            </a:xfrm>
            <a:prstGeom prst="roundRect">
              <a:avLst>
                <a:gd name="adj" fmla="val 1528"/>
              </a:avLst>
            </a:prstGeom>
            <a:gradFill rotWithShape="1">
              <a:gsLst>
                <a:gs pos="0">
                  <a:srgbClr val="FFFFFF"/>
                </a:gs>
                <a:gs pos="100000">
                  <a:srgbClr val="B2B2B2"/>
                </a:gs>
              </a:gsLst>
              <a:lin ang="2700000" scaled="1"/>
            </a:gradFill>
            <a:ln w="28575" cmpd="sng">
              <a:solidFill>
                <a:schemeClr val="tx1">
                  <a:lumMod val="50000"/>
                  <a:lumOff val="50000"/>
                </a:schemeClr>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marL="0" marR="0" lvl="0" indent="0" algn="ctr" defTabSz="822960" rtl="0" eaLnBrk="1" fontAlgn="auto" latinLnBrk="0" hangingPunct="1">
                <a:lnSpc>
                  <a:spcPct val="100000"/>
                </a:lnSpc>
                <a:spcBef>
                  <a:spcPts val="0"/>
                </a:spcBef>
                <a:spcAft>
                  <a:spcPts val="0"/>
                </a:spcAft>
                <a:buClrTx/>
                <a:buSzTx/>
                <a:buFontTx/>
                <a:buNone/>
                <a:tabLst/>
                <a:defRPr/>
              </a:pPr>
              <a:endParaRPr kumimoji="0" lang="en-US" altLang="zh-CN" sz="1260" b="0" i="0" u="none" strike="noStrike" kern="0" cap="none" spc="0" normalizeH="0" baseline="0" noProof="0" dirty="0">
                <a:ln>
                  <a:noFill/>
                </a:ln>
                <a:solidFill>
                  <a:sysClr val="windowText" lastClr="000000"/>
                </a:solidFill>
                <a:effectLst/>
                <a:uLnTx/>
                <a:uFillTx/>
                <a:latin typeface="Calibri" panose="020F0502020204030204"/>
                <a:ea typeface="等线" panose="02010600030101010101" pitchFamily="2" charset="-122"/>
                <a:cs typeface="+mn-cs"/>
              </a:endParaRPr>
            </a:p>
            <a:p>
              <a:pPr marL="0" marR="0" lvl="0" indent="0" algn="ctr" defTabSz="822960" rtl="0" eaLnBrk="1" fontAlgn="auto" latinLnBrk="0" hangingPunct="1">
                <a:lnSpc>
                  <a:spcPct val="100000"/>
                </a:lnSpc>
                <a:spcBef>
                  <a:spcPts val="0"/>
                </a:spcBef>
                <a:spcAft>
                  <a:spcPts val="0"/>
                </a:spcAft>
                <a:buClrTx/>
                <a:buSzTx/>
                <a:buFontTx/>
                <a:buNone/>
                <a:tabLst/>
                <a:defRPr/>
              </a:pPr>
              <a:endParaRPr kumimoji="0" lang="en-US" altLang="zh-CN" sz="1260" b="0" i="0" u="none" strike="noStrike" kern="0" cap="none" spc="0" normalizeH="0" baseline="0" noProof="0" dirty="0">
                <a:ln>
                  <a:noFill/>
                </a:ln>
                <a:solidFill>
                  <a:sysClr val="windowText" lastClr="000000"/>
                </a:solidFill>
                <a:effectLst/>
                <a:uLnTx/>
                <a:uFillTx/>
                <a:latin typeface="Calibri" panose="020F0502020204030204"/>
                <a:ea typeface="等线" panose="02010600030101010101" pitchFamily="2" charset="-122"/>
                <a:cs typeface="+mn-cs"/>
              </a:endParaRPr>
            </a:p>
            <a:p>
              <a:pPr marL="0" marR="0" lvl="0" indent="0" algn="ctr" defTabSz="822960" rtl="0" eaLnBrk="1" fontAlgn="auto" latinLnBrk="0" hangingPunct="1">
                <a:lnSpc>
                  <a:spcPct val="100000"/>
                </a:lnSpc>
                <a:spcBef>
                  <a:spcPts val="0"/>
                </a:spcBef>
                <a:spcAft>
                  <a:spcPts val="0"/>
                </a:spcAft>
                <a:buClrTx/>
                <a:buSzTx/>
                <a:buFontTx/>
                <a:buNone/>
                <a:tabLst/>
                <a:defRPr/>
              </a:pPr>
              <a:endParaRPr kumimoji="0" lang="en-US" altLang="zh-CN" sz="1260" b="0" i="0" u="none" strike="noStrike" kern="0" cap="none" spc="0" normalizeH="0" baseline="0" noProof="0" dirty="0">
                <a:ln>
                  <a:noFill/>
                </a:ln>
                <a:solidFill>
                  <a:sysClr val="windowText" lastClr="000000"/>
                </a:solidFill>
                <a:effectLst/>
                <a:uLnTx/>
                <a:uFillTx/>
                <a:latin typeface="Calibri" panose="020F0502020204030204"/>
                <a:ea typeface="等线" panose="02010600030101010101" pitchFamily="2" charset="-122"/>
                <a:cs typeface="+mn-cs"/>
              </a:endParaRPr>
            </a:p>
            <a:p>
              <a:pPr marL="0" marR="0" lvl="0" indent="0" algn="ctr" defTabSz="822960" rtl="0" eaLnBrk="1" fontAlgn="auto" latinLnBrk="0" hangingPunct="1">
                <a:lnSpc>
                  <a:spcPct val="100000"/>
                </a:lnSpc>
                <a:spcBef>
                  <a:spcPts val="0"/>
                </a:spcBef>
                <a:spcAft>
                  <a:spcPts val="0"/>
                </a:spcAft>
                <a:buClrTx/>
                <a:buSzTx/>
                <a:buFontTx/>
                <a:buNone/>
                <a:tabLst/>
                <a:defRPr/>
              </a:pPr>
              <a:endParaRPr kumimoji="0" lang="en-US" altLang="zh-CN" sz="1260" b="0" i="0" u="none" strike="noStrike" kern="0" cap="none" spc="0" normalizeH="0" baseline="0" noProof="0" dirty="0">
                <a:ln>
                  <a:noFill/>
                </a:ln>
                <a:solidFill>
                  <a:sysClr val="windowText" lastClr="000000"/>
                </a:solidFill>
                <a:effectLst/>
                <a:uLnTx/>
                <a:uFillTx/>
                <a:latin typeface="Calibri" panose="020F0502020204030204"/>
                <a:ea typeface="等线" panose="02010600030101010101" pitchFamily="2" charset="-122"/>
                <a:cs typeface="+mn-cs"/>
              </a:endParaRPr>
            </a:p>
            <a:p>
              <a:pPr marL="0" marR="0" lvl="0" indent="0" algn="ctr" defTabSz="822960" rtl="0" eaLnBrk="1" fontAlgn="auto" latinLnBrk="0" hangingPunct="1">
                <a:lnSpc>
                  <a:spcPct val="100000"/>
                </a:lnSpc>
                <a:spcBef>
                  <a:spcPts val="0"/>
                </a:spcBef>
                <a:spcAft>
                  <a:spcPts val="0"/>
                </a:spcAft>
                <a:buClrTx/>
                <a:buSzTx/>
                <a:buFontTx/>
                <a:buNone/>
                <a:tabLst/>
                <a:defRPr/>
              </a:pPr>
              <a:endParaRPr kumimoji="0" lang="en-US" altLang="zh-CN" sz="1260" b="0" i="0" u="none" strike="noStrike" kern="0" cap="none" spc="0" normalizeH="0" baseline="0" noProof="0" dirty="0">
                <a:ln>
                  <a:noFill/>
                </a:ln>
                <a:solidFill>
                  <a:sysClr val="windowText" lastClr="000000"/>
                </a:solidFill>
                <a:effectLst/>
                <a:uLnTx/>
                <a:uFillTx/>
                <a:latin typeface="Calibri" panose="020F0502020204030204"/>
                <a:ea typeface="等线" panose="02010600030101010101" pitchFamily="2" charset="-122"/>
                <a:cs typeface="+mn-cs"/>
              </a:endParaRPr>
            </a:p>
            <a:p>
              <a:pPr marL="0" marR="0" lvl="0" indent="0" algn="ctr" defTabSz="822960" rtl="0" eaLnBrk="1" fontAlgn="auto" latinLnBrk="0" hangingPunct="1">
                <a:lnSpc>
                  <a:spcPct val="100000"/>
                </a:lnSpc>
                <a:spcBef>
                  <a:spcPts val="0"/>
                </a:spcBef>
                <a:spcAft>
                  <a:spcPts val="0"/>
                </a:spcAft>
                <a:buClrTx/>
                <a:buSzTx/>
                <a:buFontTx/>
                <a:buNone/>
                <a:tabLst/>
                <a:defRPr/>
              </a:pPr>
              <a:r>
                <a:rPr kumimoji="0" lang="zh-CN" altLang="en-US" sz="1260" b="0" i="0" u="none" strike="noStrike" kern="0" cap="none" spc="0" normalizeH="0" baseline="0" noProof="0" dirty="0">
                  <a:ln>
                    <a:noFill/>
                  </a:ln>
                  <a:solidFill>
                    <a:sysClr val="windowText" lastClr="000000"/>
                  </a:solidFill>
                  <a:effectLst/>
                  <a:uLnTx/>
                  <a:uFillTx/>
                  <a:latin typeface="Calibri" panose="020F0502020204030204"/>
                  <a:ea typeface="等线" panose="02010600030101010101" pitchFamily="2" charset="-122"/>
                  <a:cs typeface="+mn-cs"/>
                </a:rPr>
                <a:t>此处添加内容</a:t>
              </a:r>
              <a:endParaRPr kumimoji="0" lang="en-US" altLang="zh-CN" sz="1260" b="0" i="0" u="none" strike="noStrike" kern="0" cap="none" spc="0" normalizeH="0" baseline="0" noProof="0" dirty="0">
                <a:ln>
                  <a:noFill/>
                </a:ln>
                <a:solidFill>
                  <a:sysClr val="windowText" lastClr="000000"/>
                </a:solidFill>
                <a:effectLst/>
                <a:uLnTx/>
                <a:uFillTx/>
                <a:latin typeface="Calibri" panose="020F0502020204030204"/>
                <a:ea typeface="等线" panose="02010600030101010101" pitchFamily="2" charset="-122"/>
                <a:cs typeface="+mn-cs"/>
              </a:endParaRP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260" b="0" i="0" u="none" strike="noStrike" kern="0" cap="none" spc="0" normalizeH="0" baseline="0" noProof="0" dirty="0">
                  <a:ln>
                    <a:noFill/>
                  </a:ln>
                  <a:solidFill>
                    <a:sysClr val="windowText" lastClr="000000"/>
                  </a:solidFill>
                  <a:effectLst/>
                  <a:uLnTx/>
                  <a:uFillTx/>
                  <a:latin typeface="Calibri" panose="020F0502020204030204"/>
                  <a:ea typeface="等线" panose="02010600030101010101" pitchFamily="2" charset="-122"/>
                  <a:cs typeface="+mn-cs"/>
                </a:rPr>
                <a:t>此处添加内容</a:t>
              </a: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260" b="0" i="0" u="none" strike="noStrike" kern="0" cap="none" spc="0" normalizeH="0" baseline="0" noProof="0" dirty="0">
                  <a:ln>
                    <a:noFill/>
                  </a:ln>
                  <a:solidFill>
                    <a:sysClr val="windowText" lastClr="000000"/>
                  </a:solidFill>
                  <a:effectLst/>
                  <a:uLnTx/>
                  <a:uFillTx/>
                  <a:latin typeface="Calibri" panose="020F0502020204030204"/>
                  <a:ea typeface="等线" panose="02010600030101010101" pitchFamily="2" charset="-122"/>
                  <a:cs typeface="+mn-cs"/>
                </a:rPr>
                <a:t>此处添加内容</a:t>
              </a: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260" b="0" i="0" u="none" strike="noStrike" kern="0" cap="none" spc="0" normalizeH="0" baseline="0" noProof="0" dirty="0">
                  <a:ln>
                    <a:noFill/>
                  </a:ln>
                  <a:solidFill>
                    <a:sysClr val="windowText" lastClr="000000"/>
                  </a:solidFill>
                  <a:effectLst/>
                  <a:uLnTx/>
                  <a:uFillTx/>
                  <a:latin typeface="Calibri" panose="020F0502020204030204"/>
                  <a:ea typeface="等线" panose="02010600030101010101" pitchFamily="2" charset="-122"/>
                  <a:cs typeface="+mn-cs"/>
                </a:rPr>
                <a:t>此处添加内容</a:t>
              </a: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260" b="0" i="0" u="none" strike="noStrike" kern="0" cap="none" spc="0" normalizeH="0" baseline="0" noProof="0" dirty="0">
                  <a:ln>
                    <a:noFill/>
                  </a:ln>
                  <a:solidFill>
                    <a:sysClr val="windowText" lastClr="000000"/>
                  </a:solidFill>
                  <a:effectLst/>
                  <a:uLnTx/>
                  <a:uFillTx/>
                  <a:latin typeface="Calibri" panose="020F0502020204030204"/>
                  <a:ea typeface="等线" panose="02010600030101010101" pitchFamily="2" charset="-122"/>
                  <a:cs typeface="+mn-cs"/>
                </a:rPr>
                <a:t>此处添加内容</a:t>
              </a:r>
            </a:p>
            <a:p>
              <a:pPr marL="0" marR="0" lvl="0" indent="0" algn="ctr" defTabSz="822960" rtl="0" eaLnBrk="1" fontAlgn="auto" latinLnBrk="0" hangingPunct="1">
                <a:lnSpc>
                  <a:spcPct val="100000"/>
                </a:lnSpc>
                <a:spcBef>
                  <a:spcPts val="0"/>
                </a:spcBef>
                <a:spcAft>
                  <a:spcPts val="0"/>
                </a:spcAft>
                <a:buClrTx/>
                <a:buSzTx/>
                <a:buFontTx/>
                <a:buNone/>
                <a:tabLst/>
                <a:defRPr/>
              </a:pPr>
              <a:endParaRPr kumimoji="0" lang="zh-CN" altLang="en-US" sz="1260" b="0" i="0" u="none" strike="noStrike" kern="0" cap="none" spc="0" normalizeH="0" baseline="0" noProof="0" dirty="0">
                <a:ln>
                  <a:noFill/>
                </a:ln>
                <a:solidFill>
                  <a:sysClr val="windowText" lastClr="000000"/>
                </a:solidFill>
                <a:effectLst/>
                <a:uLnTx/>
                <a:uFillTx/>
                <a:latin typeface="Calibri" panose="020F0502020204030204"/>
                <a:ea typeface="等线" panose="02010600030101010101" pitchFamily="2" charset="-122"/>
                <a:cs typeface="+mn-cs"/>
              </a:endParaRPr>
            </a:p>
          </p:txBody>
        </p:sp>
        <p:sp>
          <p:nvSpPr>
            <p:cNvPr id="52" name="Rectangle 12" descr="7"/>
            <p:cNvSpPr>
              <a:spLocks noChangeArrowheads="1"/>
            </p:cNvSpPr>
            <p:nvPr/>
          </p:nvSpPr>
          <p:spPr bwMode="auto">
            <a:xfrm>
              <a:off x="5111750" y="3321943"/>
              <a:ext cx="828675" cy="828675"/>
            </a:xfrm>
            <a:prstGeom prst="rect">
              <a:avLst/>
            </a:prstGeom>
            <a:blipFill dpi="0" rotWithShape="1">
              <a:blip r:embed="rId6"/>
              <a:srcRect/>
              <a:stretch>
                <a:fillRect/>
              </a:stretch>
            </a:blipFill>
            <a:ln w="6350" cmpd="sng">
              <a:solidFill>
                <a:srgbClr val="B2B2B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822960" rtl="0" eaLnBrk="1" fontAlgn="auto" latinLnBrk="0" hangingPunct="1">
                <a:lnSpc>
                  <a:spcPct val="100000"/>
                </a:lnSpc>
                <a:spcBef>
                  <a:spcPts val="0"/>
                </a:spcBef>
                <a:spcAft>
                  <a:spcPts val="0"/>
                </a:spcAft>
                <a:buClrTx/>
                <a:buSzTx/>
                <a:buFontTx/>
                <a:buNone/>
                <a:tabLst/>
                <a:defRPr/>
              </a:pPr>
              <a:endParaRPr kumimoji="0" lang="zh-CN" altLang="en-US" sz="162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cs"/>
              </a:endParaRPr>
            </a:p>
          </p:txBody>
        </p:sp>
      </p:grpSp>
      <p:grpSp>
        <p:nvGrpSpPr>
          <p:cNvPr id="53" name="组合 52"/>
          <p:cNvGrpSpPr/>
          <p:nvPr/>
        </p:nvGrpSpPr>
        <p:grpSpPr>
          <a:xfrm>
            <a:off x="6450806" y="2308269"/>
            <a:ext cx="1588770" cy="2083764"/>
            <a:chOff x="6659563" y="3140968"/>
            <a:chExt cx="1765300" cy="2315293"/>
          </a:xfrm>
        </p:grpSpPr>
        <p:sp>
          <p:nvSpPr>
            <p:cNvPr id="54" name="AutoShape 13"/>
            <p:cNvSpPr>
              <a:spLocks noChangeArrowheads="1"/>
            </p:cNvSpPr>
            <p:nvPr/>
          </p:nvSpPr>
          <p:spPr bwMode="auto">
            <a:xfrm>
              <a:off x="6659563" y="3140968"/>
              <a:ext cx="1765300" cy="2315293"/>
            </a:xfrm>
            <a:prstGeom prst="roundRect">
              <a:avLst>
                <a:gd name="adj" fmla="val 1259"/>
              </a:avLst>
            </a:prstGeom>
            <a:gradFill rotWithShape="1">
              <a:gsLst>
                <a:gs pos="0">
                  <a:srgbClr val="FFFFFF"/>
                </a:gs>
                <a:gs pos="100000">
                  <a:srgbClr val="B2B2B2"/>
                </a:gs>
              </a:gsLst>
              <a:lin ang="2700000" scaled="1"/>
            </a:gradFill>
            <a:ln w="28575" cmpd="sng">
              <a:solidFill>
                <a:schemeClr val="tx1">
                  <a:lumMod val="50000"/>
                  <a:lumOff val="50000"/>
                </a:schemeClr>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marL="0" marR="0" lvl="0" indent="0" algn="ctr" defTabSz="822960" rtl="0" eaLnBrk="1" fontAlgn="auto" latinLnBrk="0" hangingPunct="1">
                <a:lnSpc>
                  <a:spcPct val="100000"/>
                </a:lnSpc>
                <a:spcBef>
                  <a:spcPts val="0"/>
                </a:spcBef>
                <a:spcAft>
                  <a:spcPts val="0"/>
                </a:spcAft>
                <a:buClrTx/>
                <a:buSzTx/>
                <a:buFontTx/>
                <a:buNone/>
                <a:tabLst/>
                <a:defRPr/>
              </a:pPr>
              <a:endParaRPr kumimoji="0" lang="en-US" altLang="zh-CN" sz="1260" b="0" i="0" u="none" strike="noStrike" kern="0" cap="none" spc="0" normalizeH="0" baseline="0" noProof="0" dirty="0">
                <a:ln>
                  <a:noFill/>
                </a:ln>
                <a:solidFill>
                  <a:sysClr val="windowText" lastClr="000000"/>
                </a:solidFill>
                <a:effectLst/>
                <a:uLnTx/>
                <a:uFillTx/>
                <a:latin typeface="Calibri" panose="020F0502020204030204"/>
                <a:ea typeface="等线" panose="02010600030101010101" pitchFamily="2" charset="-122"/>
                <a:cs typeface="+mn-cs"/>
              </a:endParaRPr>
            </a:p>
            <a:p>
              <a:pPr marL="0" marR="0" lvl="0" indent="0" algn="ctr" defTabSz="822960" rtl="0" eaLnBrk="1" fontAlgn="auto" latinLnBrk="0" hangingPunct="1">
                <a:lnSpc>
                  <a:spcPct val="100000"/>
                </a:lnSpc>
                <a:spcBef>
                  <a:spcPts val="0"/>
                </a:spcBef>
                <a:spcAft>
                  <a:spcPts val="0"/>
                </a:spcAft>
                <a:buClrTx/>
                <a:buSzTx/>
                <a:buFontTx/>
                <a:buNone/>
                <a:tabLst/>
                <a:defRPr/>
              </a:pPr>
              <a:endParaRPr kumimoji="0" lang="en-US" altLang="zh-CN" sz="1260" b="0" i="0" u="none" strike="noStrike" kern="0" cap="none" spc="0" normalizeH="0" baseline="0" noProof="0" dirty="0">
                <a:ln>
                  <a:noFill/>
                </a:ln>
                <a:solidFill>
                  <a:sysClr val="windowText" lastClr="000000"/>
                </a:solidFill>
                <a:effectLst/>
                <a:uLnTx/>
                <a:uFillTx/>
                <a:latin typeface="Calibri" panose="020F0502020204030204"/>
                <a:ea typeface="等线" panose="02010600030101010101" pitchFamily="2" charset="-122"/>
                <a:cs typeface="+mn-cs"/>
              </a:endParaRPr>
            </a:p>
            <a:p>
              <a:pPr marL="0" marR="0" lvl="0" indent="0" algn="ctr" defTabSz="822960" rtl="0" eaLnBrk="1" fontAlgn="auto" latinLnBrk="0" hangingPunct="1">
                <a:lnSpc>
                  <a:spcPct val="100000"/>
                </a:lnSpc>
                <a:spcBef>
                  <a:spcPts val="0"/>
                </a:spcBef>
                <a:spcAft>
                  <a:spcPts val="0"/>
                </a:spcAft>
                <a:buClrTx/>
                <a:buSzTx/>
                <a:buFontTx/>
                <a:buNone/>
                <a:tabLst/>
                <a:defRPr/>
              </a:pPr>
              <a:endParaRPr kumimoji="0" lang="en-US" altLang="zh-CN" sz="1260" b="0" i="0" u="none" strike="noStrike" kern="0" cap="none" spc="0" normalizeH="0" baseline="0" noProof="0" dirty="0">
                <a:ln>
                  <a:noFill/>
                </a:ln>
                <a:solidFill>
                  <a:sysClr val="windowText" lastClr="000000"/>
                </a:solidFill>
                <a:effectLst/>
                <a:uLnTx/>
                <a:uFillTx/>
                <a:latin typeface="Calibri" panose="020F0502020204030204"/>
                <a:ea typeface="等线" panose="02010600030101010101" pitchFamily="2" charset="-122"/>
                <a:cs typeface="+mn-cs"/>
              </a:endParaRPr>
            </a:p>
            <a:p>
              <a:pPr marL="0" marR="0" lvl="0" indent="0" algn="ctr" defTabSz="822960" rtl="0" eaLnBrk="1" fontAlgn="auto" latinLnBrk="0" hangingPunct="1">
                <a:lnSpc>
                  <a:spcPct val="100000"/>
                </a:lnSpc>
                <a:spcBef>
                  <a:spcPts val="0"/>
                </a:spcBef>
                <a:spcAft>
                  <a:spcPts val="0"/>
                </a:spcAft>
                <a:buClrTx/>
                <a:buSzTx/>
                <a:buFontTx/>
                <a:buNone/>
                <a:tabLst/>
                <a:defRPr/>
              </a:pPr>
              <a:endParaRPr kumimoji="0" lang="en-US" altLang="zh-CN" sz="1260" b="0" i="0" u="none" strike="noStrike" kern="0" cap="none" spc="0" normalizeH="0" baseline="0" noProof="0" dirty="0">
                <a:ln>
                  <a:noFill/>
                </a:ln>
                <a:solidFill>
                  <a:sysClr val="windowText" lastClr="000000"/>
                </a:solidFill>
                <a:effectLst/>
                <a:uLnTx/>
                <a:uFillTx/>
                <a:latin typeface="Calibri" panose="020F0502020204030204"/>
                <a:ea typeface="等线" panose="02010600030101010101" pitchFamily="2" charset="-122"/>
                <a:cs typeface="+mn-cs"/>
              </a:endParaRPr>
            </a:p>
            <a:p>
              <a:pPr marL="0" marR="0" lvl="0" indent="0" algn="ctr" defTabSz="822960" rtl="0" eaLnBrk="1" fontAlgn="auto" latinLnBrk="0" hangingPunct="1">
                <a:lnSpc>
                  <a:spcPct val="100000"/>
                </a:lnSpc>
                <a:spcBef>
                  <a:spcPts val="0"/>
                </a:spcBef>
                <a:spcAft>
                  <a:spcPts val="0"/>
                </a:spcAft>
                <a:buClrTx/>
                <a:buSzTx/>
                <a:buFontTx/>
                <a:buNone/>
                <a:tabLst/>
                <a:defRPr/>
              </a:pPr>
              <a:endParaRPr kumimoji="0" lang="en-US" altLang="zh-CN" sz="1260" b="0" i="0" u="none" strike="noStrike" kern="0" cap="none" spc="0" normalizeH="0" baseline="0" noProof="0" dirty="0">
                <a:ln>
                  <a:noFill/>
                </a:ln>
                <a:solidFill>
                  <a:sysClr val="windowText" lastClr="000000"/>
                </a:solidFill>
                <a:effectLst/>
                <a:uLnTx/>
                <a:uFillTx/>
                <a:latin typeface="Calibri" panose="020F0502020204030204"/>
                <a:ea typeface="等线" panose="02010600030101010101" pitchFamily="2" charset="-122"/>
                <a:cs typeface="+mn-cs"/>
              </a:endParaRPr>
            </a:p>
            <a:p>
              <a:pPr marL="0" marR="0" lvl="0" indent="0" algn="ctr" defTabSz="822960" rtl="0" eaLnBrk="1" fontAlgn="auto" latinLnBrk="0" hangingPunct="1">
                <a:lnSpc>
                  <a:spcPct val="100000"/>
                </a:lnSpc>
                <a:spcBef>
                  <a:spcPts val="0"/>
                </a:spcBef>
                <a:spcAft>
                  <a:spcPts val="0"/>
                </a:spcAft>
                <a:buClrTx/>
                <a:buSzTx/>
                <a:buFontTx/>
                <a:buNone/>
                <a:tabLst/>
                <a:defRPr/>
              </a:pPr>
              <a:r>
                <a:rPr kumimoji="0" lang="zh-CN" altLang="en-US" sz="1260" b="0" i="0" u="none" strike="noStrike" kern="0" cap="none" spc="0" normalizeH="0" baseline="0" noProof="0" dirty="0">
                  <a:ln>
                    <a:noFill/>
                  </a:ln>
                  <a:solidFill>
                    <a:sysClr val="windowText" lastClr="000000"/>
                  </a:solidFill>
                  <a:effectLst/>
                  <a:uLnTx/>
                  <a:uFillTx/>
                  <a:latin typeface="Calibri" panose="020F0502020204030204"/>
                  <a:ea typeface="等线" panose="02010600030101010101" pitchFamily="2" charset="-122"/>
                  <a:cs typeface="+mn-cs"/>
                </a:rPr>
                <a:t>此处添加内容</a:t>
              </a:r>
              <a:endParaRPr kumimoji="0" lang="en-US" altLang="zh-CN" sz="1260" b="0" i="0" u="none" strike="noStrike" kern="0" cap="none" spc="0" normalizeH="0" baseline="0" noProof="0" dirty="0">
                <a:ln>
                  <a:noFill/>
                </a:ln>
                <a:solidFill>
                  <a:sysClr val="windowText" lastClr="000000"/>
                </a:solidFill>
                <a:effectLst/>
                <a:uLnTx/>
                <a:uFillTx/>
                <a:latin typeface="Calibri" panose="020F0502020204030204"/>
                <a:ea typeface="等线" panose="02010600030101010101" pitchFamily="2" charset="-122"/>
                <a:cs typeface="+mn-cs"/>
              </a:endParaRP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260" b="0" i="0" u="none" strike="noStrike" kern="0" cap="none" spc="0" normalizeH="0" baseline="0" noProof="0" dirty="0">
                  <a:ln>
                    <a:noFill/>
                  </a:ln>
                  <a:solidFill>
                    <a:sysClr val="windowText" lastClr="000000"/>
                  </a:solidFill>
                  <a:effectLst/>
                  <a:uLnTx/>
                  <a:uFillTx/>
                  <a:latin typeface="Calibri" panose="020F0502020204030204"/>
                  <a:ea typeface="等线" panose="02010600030101010101" pitchFamily="2" charset="-122"/>
                  <a:cs typeface="+mn-cs"/>
                </a:rPr>
                <a:t>此处添加内容</a:t>
              </a: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260" b="0" i="0" u="none" strike="noStrike" kern="0" cap="none" spc="0" normalizeH="0" baseline="0" noProof="0" dirty="0">
                  <a:ln>
                    <a:noFill/>
                  </a:ln>
                  <a:solidFill>
                    <a:sysClr val="windowText" lastClr="000000"/>
                  </a:solidFill>
                  <a:effectLst/>
                  <a:uLnTx/>
                  <a:uFillTx/>
                  <a:latin typeface="Calibri" panose="020F0502020204030204"/>
                  <a:ea typeface="等线" panose="02010600030101010101" pitchFamily="2" charset="-122"/>
                  <a:cs typeface="+mn-cs"/>
                </a:rPr>
                <a:t>此处添加内容</a:t>
              </a: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260" b="0" i="0" u="none" strike="noStrike" kern="0" cap="none" spc="0" normalizeH="0" baseline="0" noProof="0" dirty="0">
                  <a:ln>
                    <a:noFill/>
                  </a:ln>
                  <a:solidFill>
                    <a:sysClr val="windowText" lastClr="000000"/>
                  </a:solidFill>
                  <a:effectLst/>
                  <a:uLnTx/>
                  <a:uFillTx/>
                  <a:latin typeface="Calibri" panose="020F0502020204030204"/>
                  <a:ea typeface="等线" panose="02010600030101010101" pitchFamily="2" charset="-122"/>
                  <a:cs typeface="+mn-cs"/>
                </a:rPr>
                <a:t>此处添加内容</a:t>
              </a: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260" b="0" i="0" u="none" strike="noStrike" kern="0" cap="none" spc="0" normalizeH="0" baseline="0" noProof="0" dirty="0">
                  <a:ln>
                    <a:noFill/>
                  </a:ln>
                  <a:solidFill>
                    <a:sysClr val="windowText" lastClr="000000"/>
                  </a:solidFill>
                  <a:effectLst/>
                  <a:uLnTx/>
                  <a:uFillTx/>
                  <a:latin typeface="Calibri" panose="020F0502020204030204"/>
                  <a:ea typeface="等线" panose="02010600030101010101" pitchFamily="2" charset="-122"/>
                  <a:cs typeface="+mn-cs"/>
                </a:rPr>
                <a:t>此处添加内容</a:t>
              </a:r>
            </a:p>
            <a:p>
              <a:pPr marL="0" marR="0" lvl="0" indent="0" algn="ctr" defTabSz="822960" rtl="0" eaLnBrk="1" fontAlgn="auto" latinLnBrk="0" hangingPunct="1">
                <a:lnSpc>
                  <a:spcPct val="100000"/>
                </a:lnSpc>
                <a:spcBef>
                  <a:spcPts val="0"/>
                </a:spcBef>
                <a:spcAft>
                  <a:spcPts val="0"/>
                </a:spcAft>
                <a:buClrTx/>
                <a:buSzTx/>
                <a:buFontTx/>
                <a:buNone/>
                <a:tabLst/>
                <a:defRPr/>
              </a:pPr>
              <a:endParaRPr kumimoji="0" lang="zh-CN" altLang="en-US" sz="1260" b="0" i="0" u="none" strike="noStrike" kern="0" cap="none" spc="0" normalizeH="0" baseline="0" noProof="0" dirty="0">
                <a:ln>
                  <a:noFill/>
                </a:ln>
                <a:solidFill>
                  <a:sysClr val="windowText" lastClr="000000"/>
                </a:solidFill>
                <a:effectLst/>
                <a:uLnTx/>
                <a:uFillTx/>
                <a:latin typeface="Calibri" panose="020F0502020204030204"/>
                <a:ea typeface="等线" panose="02010600030101010101" pitchFamily="2" charset="-122"/>
                <a:cs typeface="+mn-cs"/>
              </a:endParaRPr>
            </a:p>
          </p:txBody>
        </p:sp>
        <p:sp>
          <p:nvSpPr>
            <p:cNvPr id="55" name="Rectangle 14" descr="6"/>
            <p:cNvSpPr>
              <a:spLocks noChangeArrowheads="1"/>
            </p:cNvSpPr>
            <p:nvPr/>
          </p:nvSpPr>
          <p:spPr bwMode="auto">
            <a:xfrm>
              <a:off x="7127875" y="3321943"/>
              <a:ext cx="828675" cy="828675"/>
            </a:xfrm>
            <a:prstGeom prst="rect">
              <a:avLst/>
            </a:prstGeom>
            <a:blipFill dpi="0" rotWithShape="1">
              <a:blip r:embed="rId7"/>
              <a:srcRect/>
              <a:stretch>
                <a:fillRect/>
              </a:stretch>
            </a:blipFill>
            <a:ln w="6350" cmpd="sng">
              <a:solidFill>
                <a:srgbClr val="B2B2B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822960" rtl="0" eaLnBrk="1" fontAlgn="auto" latinLnBrk="0" hangingPunct="1">
                <a:lnSpc>
                  <a:spcPct val="100000"/>
                </a:lnSpc>
                <a:spcBef>
                  <a:spcPts val="0"/>
                </a:spcBef>
                <a:spcAft>
                  <a:spcPts val="0"/>
                </a:spcAft>
                <a:buClrTx/>
                <a:buSzTx/>
                <a:buFontTx/>
                <a:buNone/>
                <a:tabLst/>
                <a:defRPr/>
              </a:pPr>
              <a:endParaRPr kumimoji="0" lang="zh-CN" altLang="en-US" sz="162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cs"/>
              </a:endParaRPr>
            </a:p>
          </p:txBody>
        </p:sp>
      </p:grpSp>
      <p:grpSp>
        <p:nvGrpSpPr>
          <p:cNvPr id="56" name="组合 55"/>
          <p:cNvGrpSpPr/>
          <p:nvPr/>
        </p:nvGrpSpPr>
        <p:grpSpPr>
          <a:xfrm>
            <a:off x="2821782" y="1011589"/>
            <a:ext cx="3403283" cy="614363"/>
            <a:chOff x="2627313" y="1700213"/>
            <a:chExt cx="3781425" cy="682625"/>
          </a:xfrm>
        </p:grpSpPr>
        <p:sp>
          <p:nvSpPr>
            <p:cNvPr id="57" name="AutoShape 6"/>
            <p:cNvSpPr>
              <a:spLocks noChangeArrowheads="1"/>
            </p:cNvSpPr>
            <p:nvPr/>
          </p:nvSpPr>
          <p:spPr bwMode="auto">
            <a:xfrm>
              <a:off x="2627313" y="1700213"/>
              <a:ext cx="3781425" cy="682625"/>
            </a:xfrm>
            <a:prstGeom prst="roundRect">
              <a:avLst>
                <a:gd name="adj" fmla="val 9769"/>
              </a:avLst>
            </a:prstGeom>
            <a:gradFill rotWithShape="1">
              <a:gsLst>
                <a:gs pos="0">
                  <a:srgbClr val="FF0517"/>
                </a:gs>
                <a:gs pos="100000">
                  <a:srgbClr val="BC000D"/>
                </a:gs>
              </a:gsLst>
              <a:lin ang="27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ctr" defTabSz="822960" rtl="0" eaLnBrk="1" fontAlgn="auto" latinLnBrk="0" hangingPunct="1">
                <a:lnSpc>
                  <a:spcPct val="100000"/>
                </a:lnSpc>
                <a:spcBef>
                  <a:spcPts val="0"/>
                </a:spcBef>
                <a:spcAft>
                  <a:spcPts val="0"/>
                </a:spcAft>
                <a:buClrTx/>
                <a:buSzTx/>
                <a:buFontTx/>
                <a:buNone/>
                <a:tabLst/>
                <a:defRPr/>
              </a:pPr>
              <a:endParaRPr kumimoji="0" lang="zh-CN" altLang="en-US" sz="1440" b="0" i="0" u="none" strike="noStrike" kern="0" cap="none" spc="0" normalizeH="0" baseline="0" noProof="0">
                <a:ln>
                  <a:noFill/>
                </a:ln>
                <a:solidFill>
                  <a:srgbClr val="FFFFFF"/>
                </a:solidFill>
                <a:effectLst/>
                <a:uLnTx/>
                <a:uFillTx/>
                <a:latin typeface="Calibri" panose="020F0502020204030204"/>
                <a:ea typeface="等线" panose="02010600030101010101" pitchFamily="2" charset="-122"/>
                <a:cs typeface="+mn-cs"/>
              </a:endParaRPr>
            </a:p>
          </p:txBody>
        </p:sp>
        <p:sp>
          <p:nvSpPr>
            <p:cNvPr id="58" name="WordArt 16"/>
            <p:cNvSpPr>
              <a:spLocks noChangeArrowheads="1" noChangeShapeType="1"/>
            </p:cNvSpPr>
            <p:nvPr/>
          </p:nvSpPr>
          <p:spPr bwMode="auto">
            <a:xfrm>
              <a:off x="3708400" y="1897063"/>
              <a:ext cx="1727200" cy="254000"/>
            </a:xfrm>
            <a:prstGeom prst="rect">
              <a:avLst/>
            </a:prstGeom>
            <a:extLst>
              <a:ext uri="{AF507438-7753-43E0-B8FC-AC1667EBCBE1}">
                <a14:hiddenEffects xmlns:a14="http://schemas.microsoft.com/office/drawing/2010/main">
                  <a:effectLst/>
                </a14:hiddenEffects>
              </a:ext>
            </a:extLst>
          </p:spPr>
          <p:txBody>
            <a:bodyPr wrap="none" fromWordArt="1">
              <a:prstTxWarp prst="textPlain">
                <a:avLst>
                  <a:gd name="adj" fmla="val 50000"/>
                </a:avLst>
              </a:prstTxWarp>
            </a:bodyPr>
            <a:lstStyle/>
            <a:p>
              <a:pPr marL="0" marR="0" lvl="0" indent="0" algn="ctr" defTabSz="822960" rtl="0" eaLnBrk="1" fontAlgn="auto" latinLnBrk="0" hangingPunct="1">
                <a:lnSpc>
                  <a:spcPct val="100000"/>
                </a:lnSpc>
                <a:spcBef>
                  <a:spcPts val="0"/>
                </a:spcBef>
                <a:spcAft>
                  <a:spcPts val="0"/>
                </a:spcAft>
                <a:buClrTx/>
                <a:buSzTx/>
                <a:buFontTx/>
                <a:buNone/>
                <a:tabLst/>
                <a:defRPr/>
              </a:pPr>
              <a:r>
                <a:rPr kumimoji="0" lang="zh-CN" altLang="en-US" sz="2160" b="0" i="0" u="none" strike="noStrike" kern="0" cap="none" spc="0" normalizeH="0" baseline="0" noProof="0">
                  <a:ln w="9525" cmpd="sng">
                    <a:solidFill>
                      <a:srgbClr val="FFFFFF"/>
                    </a:solidFill>
                    <a:round/>
                    <a:headEnd/>
                    <a:tailEnd/>
                  </a:ln>
                  <a:solidFill>
                    <a:srgbClr val="FFFFFF"/>
                  </a:solidFill>
                  <a:effectLst/>
                  <a:uLnTx/>
                  <a:uFillTx/>
                  <a:latin typeface="黑体"/>
                  <a:ea typeface="黑体"/>
                  <a:cs typeface="+mn-cs"/>
                </a:rPr>
                <a:t>双击添加标题文字</a:t>
              </a:r>
            </a:p>
          </p:txBody>
        </p:sp>
      </p:grpSp>
      <p:sp>
        <p:nvSpPr>
          <p:cNvPr id="2" name="文本占位符 1"/>
          <p:cNvSpPr>
            <a:spLocks noGrp="1"/>
          </p:cNvSpPr>
          <p:nvPr>
            <p:ph type="body" sz="quarter" idx="10"/>
          </p:nvPr>
        </p:nvSpPr>
        <p:spPr/>
        <p:txBody>
          <a:bodyPr/>
          <a:lstStyle/>
          <a:p>
            <a:endParaRPr lang="zh-CN" altLang="en-US"/>
          </a:p>
        </p:txBody>
      </p:sp>
    </p:spTree>
    <p:custDataLst>
      <p:tags r:id="rId1"/>
    </p:custDataLst>
    <p:extLst>
      <p:ext uri="{BB962C8B-B14F-4D97-AF65-F5344CB8AC3E}">
        <p14:creationId xmlns:p14="http://schemas.microsoft.com/office/powerpoint/2010/main" val="2360672959"/>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200"/>
                                  </p:stCondLst>
                                  <p:childTnLst>
                                    <p:set>
                                      <p:cBhvr>
                                        <p:cTn id="6" dur="1" fill="hold">
                                          <p:stCondLst>
                                            <p:cond delay="0"/>
                                          </p:stCondLst>
                                        </p:cTn>
                                        <p:tgtEl>
                                          <p:spTgt spid="56"/>
                                        </p:tgtEl>
                                        <p:attrNameLst>
                                          <p:attrName>style.visibility</p:attrName>
                                        </p:attrNameLst>
                                      </p:cBhvr>
                                      <p:to>
                                        <p:strVal val="visible"/>
                                      </p:to>
                                    </p:set>
                                    <p:anim calcmode="lin" valueType="num">
                                      <p:cBhvr>
                                        <p:cTn id="7" dur="500" fill="hold"/>
                                        <p:tgtEl>
                                          <p:spTgt spid="56"/>
                                        </p:tgtEl>
                                        <p:attrNameLst>
                                          <p:attrName>ppt_w</p:attrName>
                                        </p:attrNameLst>
                                      </p:cBhvr>
                                      <p:tavLst>
                                        <p:tav tm="0">
                                          <p:val>
                                            <p:fltVal val="0"/>
                                          </p:val>
                                        </p:tav>
                                        <p:tav tm="100000">
                                          <p:val>
                                            <p:strVal val="#ppt_w"/>
                                          </p:val>
                                        </p:tav>
                                      </p:tavLst>
                                    </p:anim>
                                    <p:anim calcmode="lin" valueType="num">
                                      <p:cBhvr>
                                        <p:cTn id="8" dur="500" fill="hold"/>
                                        <p:tgtEl>
                                          <p:spTgt spid="56"/>
                                        </p:tgtEl>
                                        <p:attrNameLst>
                                          <p:attrName>ppt_h</p:attrName>
                                        </p:attrNameLst>
                                      </p:cBhvr>
                                      <p:tavLst>
                                        <p:tav tm="0">
                                          <p:val>
                                            <p:fltVal val="0"/>
                                          </p:val>
                                        </p:tav>
                                        <p:tav tm="100000">
                                          <p:val>
                                            <p:strVal val="#ppt_h"/>
                                          </p:val>
                                        </p:tav>
                                      </p:tavLst>
                                    </p:anim>
                                    <p:animEffect transition="in" filter="fade">
                                      <p:cBhvr>
                                        <p:cTn id="9" dur="500"/>
                                        <p:tgtEl>
                                          <p:spTgt spid="56"/>
                                        </p:tgtEl>
                                      </p:cBhvr>
                                    </p:animEffect>
                                  </p:childTnLst>
                                </p:cTn>
                              </p:par>
                              <p:par>
                                <p:cTn id="10" presetID="22" presetClass="entr" presetSubtype="1" fill="hold" nodeType="withEffect">
                                  <p:stCondLst>
                                    <p:cond delay="700"/>
                                  </p:stCondLst>
                                  <p:childTnLst>
                                    <p:set>
                                      <p:cBhvr>
                                        <p:cTn id="11" dur="1" fill="hold">
                                          <p:stCondLst>
                                            <p:cond delay="0"/>
                                          </p:stCondLst>
                                        </p:cTn>
                                        <p:tgtEl>
                                          <p:spTgt spid="39"/>
                                        </p:tgtEl>
                                        <p:attrNameLst>
                                          <p:attrName>style.visibility</p:attrName>
                                        </p:attrNameLst>
                                      </p:cBhvr>
                                      <p:to>
                                        <p:strVal val="visible"/>
                                      </p:to>
                                    </p:set>
                                    <p:animEffect transition="in" filter="wipe(up)">
                                      <p:cBhvr>
                                        <p:cTn id="12" dur="500"/>
                                        <p:tgtEl>
                                          <p:spTgt spid="39"/>
                                        </p:tgtEl>
                                      </p:cBhvr>
                                    </p:animEffect>
                                  </p:childTnLst>
                                </p:cTn>
                              </p:par>
                              <p:par>
                                <p:cTn id="13" presetID="10" presetClass="entr" presetSubtype="0" fill="hold" nodeType="withEffect">
                                  <p:stCondLst>
                                    <p:cond delay="1200"/>
                                  </p:stCondLst>
                                  <p:childTnLst>
                                    <p:set>
                                      <p:cBhvr>
                                        <p:cTn id="14" dur="1" fill="hold">
                                          <p:stCondLst>
                                            <p:cond delay="0"/>
                                          </p:stCondLst>
                                        </p:cTn>
                                        <p:tgtEl>
                                          <p:spTgt spid="44"/>
                                        </p:tgtEl>
                                        <p:attrNameLst>
                                          <p:attrName>style.visibility</p:attrName>
                                        </p:attrNameLst>
                                      </p:cBhvr>
                                      <p:to>
                                        <p:strVal val="visible"/>
                                      </p:to>
                                    </p:set>
                                    <p:animEffect transition="in" filter="fade">
                                      <p:cBhvr>
                                        <p:cTn id="15" dur="500"/>
                                        <p:tgtEl>
                                          <p:spTgt spid="44"/>
                                        </p:tgtEl>
                                      </p:cBhvr>
                                    </p:animEffect>
                                  </p:childTnLst>
                                </p:cTn>
                              </p:par>
                              <p:par>
                                <p:cTn id="16" presetID="10" presetClass="entr" presetSubtype="0" fill="hold" nodeType="withEffect">
                                  <p:stCondLst>
                                    <p:cond delay="1400"/>
                                  </p:stCondLst>
                                  <p:childTnLst>
                                    <p:set>
                                      <p:cBhvr>
                                        <p:cTn id="17" dur="1" fill="hold">
                                          <p:stCondLst>
                                            <p:cond delay="0"/>
                                          </p:stCondLst>
                                        </p:cTn>
                                        <p:tgtEl>
                                          <p:spTgt spid="47"/>
                                        </p:tgtEl>
                                        <p:attrNameLst>
                                          <p:attrName>style.visibility</p:attrName>
                                        </p:attrNameLst>
                                      </p:cBhvr>
                                      <p:to>
                                        <p:strVal val="visible"/>
                                      </p:to>
                                    </p:set>
                                    <p:animEffect transition="in" filter="fade">
                                      <p:cBhvr>
                                        <p:cTn id="18" dur="500"/>
                                        <p:tgtEl>
                                          <p:spTgt spid="47"/>
                                        </p:tgtEl>
                                      </p:cBhvr>
                                    </p:animEffect>
                                  </p:childTnLst>
                                </p:cTn>
                              </p:par>
                              <p:par>
                                <p:cTn id="19" presetID="10" presetClass="entr" presetSubtype="0" fill="hold" nodeType="withEffect">
                                  <p:stCondLst>
                                    <p:cond delay="1600"/>
                                  </p:stCondLst>
                                  <p:childTnLst>
                                    <p:set>
                                      <p:cBhvr>
                                        <p:cTn id="20" dur="1" fill="hold">
                                          <p:stCondLst>
                                            <p:cond delay="0"/>
                                          </p:stCondLst>
                                        </p:cTn>
                                        <p:tgtEl>
                                          <p:spTgt spid="50"/>
                                        </p:tgtEl>
                                        <p:attrNameLst>
                                          <p:attrName>style.visibility</p:attrName>
                                        </p:attrNameLst>
                                      </p:cBhvr>
                                      <p:to>
                                        <p:strVal val="visible"/>
                                      </p:to>
                                    </p:set>
                                    <p:animEffect transition="in" filter="fade">
                                      <p:cBhvr>
                                        <p:cTn id="21" dur="500"/>
                                        <p:tgtEl>
                                          <p:spTgt spid="50"/>
                                        </p:tgtEl>
                                      </p:cBhvr>
                                    </p:animEffect>
                                  </p:childTnLst>
                                </p:cTn>
                              </p:par>
                              <p:par>
                                <p:cTn id="22" presetID="10" presetClass="entr" presetSubtype="0" fill="hold" nodeType="withEffect">
                                  <p:stCondLst>
                                    <p:cond delay="1800"/>
                                  </p:stCondLst>
                                  <p:childTnLst>
                                    <p:set>
                                      <p:cBhvr>
                                        <p:cTn id="23" dur="1" fill="hold">
                                          <p:stCondLst>
                                            <p:cond delay="0"/>
                                          </p:stCondLst>
                                        </p:cTn>
                                        <p:tgtEl>
                                          <p:spTgt spid="53"/>
                                        </p:tgtEl>
                                        <p:attrNameLst>
                                          <p:attrName>style.visibility</p:attrName>
                                        </p:attrNameLst>
                                      </p:cBhvr>
                                      <p:to>
                                        <p:strVal val="visible"/>
                                      </p:to>
                                    </p:set>
                                    <p:animEffect transition="in" filter="fade">
                                      <p:cBhvr>
                                        <p:cTn id="24" dur="500"/>
                                        <p:tgtEl>
                                          <p:spTgt spid="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 name="Line 8"/>
          <p:cNvSpPr>
            <a:spLocks noChangeShapeType="1"/>
          </p:cNvSpPr>
          <p:nvPr/>
        </p:nvSpPr>
        <p:spPr bwMode="auto">
          <a:xfrm>
            <a:off x="1410765" y="3538079"/>
            <a:ext cx="0" cy="825130"/>
          </a:xfrm>
          <a:prstGeom prst="line">
            <a:avLst/>
          </a:prstGeom>
          <a:noFill/>
          <a:ln w="19050">
            <a:solidFill>
              <a:srgbClr val="005EAC"/>
            </a:solidFill>
            <a:prstDash val="sysDot"/>
            <a:round/>
            <a:headEnd type="oval" w="med" len="me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822960" rtl="0" eaLnBrk="1" fontAlgn="auto" latinLnBrk="0" hangingPunct="1">
              <a:lnSpc>
                <a:spcPct val="100000"/>
              </a:lnSpc>
              <a:spcBef>
                <a:spcPts val="0"/>
              </a:spcBef>
              <a:spcAft>
                <a:spcPts val="0"/>
              </a:spcAft>
              <a:buClrTx/>
              <a:buSzTx/>
              <a:buFontTx/>
              <a:buNone/>
              <a:tabLst/>
              <a:defRPr/>
            </a:pPr>
            <a:endParaRPr kumimoji="0" lang="zh-CN" altLang="en-US" sz="1620" b="0" i="0" u="none" strike="noStrike" kern="0" cap="none" spc="0" normalizeH="0" baseline="0" noProof="0">
              <a:ln>
                <a:noFill/>
              </a:ln>
              <a:solidFill>
                <a:sysClr val="windowText" lastClr="000000"/>
              </a:solidFill>
              <a:effectLst/>
              <a:uLnTx/>
              <a:uFillTx/>
              <a:latin typeface="Arial" pitchFamily="34" charset="0"/>
              <a:ea typeface="微软雅黑" pitchFamily="34" charset="-122"/>
              <a:cs typeface="Arial" pitchFamily="34" charset="0"/>
            </a:endParaRPr>
          </a:p>
        </p:txBody>
      </p:sp>
      <p:sp>
        <p:nvSpPr>
          <p:cNvPr id="108" name="Line 9"/>
          <p:cNvSpPr>
            <a:spLocks noChangeShapeType="1"/>
          </p:cNvSpPr>
          <p:nvPr/>
        </p:nvSpPr>
        <p:spPr bwMode="auto">
          <a:xfrm>
            <a:off x="1402832" y="4363208"/>
            <a:ext cx="1080604" cy="0"/>
          </a:xfrm>
          <a:prstGeom prst="line">
            <a:avLst/>
          </a:prstGeom>
          <a:noFill/>
          <a:ln w="19050">
            <a:solidFill>
              <a:srgbClr val="005EAC"/>
            </a:solidFill>
            <a:prstDash val="sysDot"/>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822960" rtl="0" eaLnBrk="1" fontAlgn="auto" latinLnBrk="0" hangingPunct="1">
              <a:lnSpc>
                <a:spcPct val="100000"/>
              </a:lnSpc>
              <a:spcBef>
                <a:spcPts val="0"/>
              </a:spcBef>
              <a:spcAft>
                <a:spcPts val="0"/>
              </a:spcAft>
              <a:buClrTx/>
              <a:buSzTx/>
              <a:buFontTx/>
              <a:buNone/>
              <a:tabLst/>
              <a:defRPr/>
            </a:pPr>
            <a:endParaRPr kumimoji="0" lang="zh-CN" altLang="en-US" sz="1620" b="0" i="0" u="none" strike="noStrike" kern="0" cap="none" spc="0" normalizeH="0" baseline="0" noProof="0">
              <a:ln>
                <a:noFill/>
              </a:ln>
              <a:solidFill>
                <a:sysClr val="windowText" lastClr="000000"/>
              </a:solidFill>
              <a:effectLst/>
              <a:uLnTx/>
              <a:uFillTx/>
              <a:latin typeface="Arial" pitchFamily="34" charset="0"/>
              <a:ea typeface="微软雅黑" pitchFamily="34" charset="-122"/>
              <a:cs typeface="Arial" pitchFamily="34" charset="0"/>
            </a:endParaRPr>
          </a:p>
        </p:txBody>
      </p:sp>
      <p:sp>
        <p:nvSpPr>
          <p:cNvPr id="109" name="Line 11"/>
          <p:cNvSpPr>
            <a:spLocks noChangeShapeType="1"/>
          </p:cNvSpPr>
          <p:nvPr/>
        </p:nvSpPr>
        <p:spPr bwMode="auto">
          <a:xfrm flipV="1">
            <a:off x="1410765" y="1343549"/>
            <a:ext cx="0" cy="801329"/>
          </a:xfrm>
          <a:prstGeom prst="line">
            <a:avLst/>
          </a:prstGeom>
          <a:noFill/>
          <a:ln w="19050">
            <a:solidFill>
              <a:srgbClr val="005EAC"/>
            </a:solidFill>
            <a:prstDash val="sysDot"/>
            <a:round/>
            <a:headEnd type="oval" w="med" len="me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822960" rtl="0" eaLnBrk="1" fontAlgn="auto" latinLnBrk="0" hangingPunct="1">
              <a:lnSpc>
                <a:spcPct val="100000"/>
              </a:lnSpc>
              <a:spcBef>
                <a:spcPts val="0"/>
              </a:spcBef>
              <a:spcAft>
                <a:spcPts val="0"/>
              </a:spcAft>
              <a:buClrTx/>
              <a:buSzTx/>
              <a:buFontTx/>
              <a:buNone/>
              <a:tabLst/>
              <a:defRPr/>
            </a:pPr>
            <a:endParaRPr kumimoji="0" lang="zh-CN" altLang="en-US" sz="1620" b="0" i="0" u="none" strike="noStrike" kern="0" cap="none" spc="0" normalizeH="0" baseline="0" noProof="0">
              <a:ln>
                <a:noFill/>
              </a:ln>
              <a:solidFill>
                <a:sysClr val="windowText" lastClr="000000"/>
              </a:solidFill>
              <a:effectLst/>
              <a:uLnTx/>
              <a:uFillTx/>
              <a:latin typeface="Arial" pitchFamily="34" charset="0"/>
              <a:ea typeface="微软雅黑" pitchFamily="34" charset="-122"/>
              <a:cs typeface="Arial" pitchFamily="34" charset="0"/>
            </a:endParaRPr>
          </a:p>
        </p:txBody>
      </p:sp>
      <p:sp>
        <p:nvSpPr>
          <p:cNvPr id="110" name="Line 12"/>
          <p:cNvSpPr>
            <a:spLocks noChangeShapeType="1"/>
          </p:cNvSpPr>
          <p:nvPr/>
        </p:nvSpPr>
        <p:spPr bwMode="auto">
          <a:xfrm flipV="1">
            <a:off x="1402832" y="1343549"/>
            <a:ext cx="1080604" cy="0"/>
          </a:xfrm>
          <a:prstGeom prst="line">
            <a:avLst/>
          </a:prstGeom>
          <a:noFill/>
          <a:ln w="19050">
            <a:solidFill>
              <a:srgbClr val="005EAC"/>
            </a:solidFill>
            <a:prstDash val="sysDot"/>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822960" rtl="0" eaLnBrk="1" fontAlgn="auto" latinLnBrk="0" hangingPunct="1">
              <a:lnSpc>
                <a:spcPct val="100000"/>
              </a:lnSpc>
              <a:spcBef>
                <a:spcPts val="0"/>
              </a:spcBef>
              <a:spcAft>
                <a:spcPts val="0"/>
              </a:spcAft>
              <a:buClrTx/>
              <a:buSzTx/>
              <a:buFontTx/>
              <a:buNone/>
              <a:tabLst/>
              <a:defRPr/>
            </a:pPr>
            <a:endParaRPr kumimoji="0" lang="zh-CN" altLang="en-US" sz="1620" b="0" i="0" u="none" strike="noStrike" kern="0" cap="none" spc="0" normalizeH="0" baseline="0" noProof="0">
              <a:ln>
                <a:noFill/>
              </a:ln>
              <a:solidFill>
                <a:sysClr val="windowText" lastClr="000000"/>
              </a:solidFill>
              <a:effectLst/>
              <a:uLnTx/>
              <a:uFillTx/>
              <a:latin typeface="Arial" pitchFamily="34" charset="0"/>
              <a:ea typeface="微软雅黑" pitchFamily="34" charset="-122"/>
              <a:cs typeface="Arial" pitchFamily="34" charset="0"/>
            </a:endParaRPr>
          </a:p>
        </p:txBody>
      </p:sp>
      <p:sp>
        <p:nvSpPr>
          <p:cNvPr id="111" name="AutoShape 13"/>
          <p:cNvSpPr>
            <a:spLocks noChangeArrowheads="1"/>
          </p:cNvSpPr>
          <p:nvPr/>
        </p:nvSpPr>
        <p:spPr bwMode="auto">
          <a:xfrm>
            <a:off x="2531040" y="942092"/>
            <a:ext cx="4173254" cy="801328"/>
          </a:xfrm>
          <a:prstGeom prst="roundRect">
            <a:avLst>
              <a:gd name="adj" fmla="val 8109"/>
            </a:avLst>
          </a:prstGeom>
          <a:gradFill rotWithShape="1">
            <a:gsLst>
              <a:gs pos="0">
                <a:srgbClr val="FFFFFF"/>
              </a:gs>
              <a:gs pos="100000">
                <a:srgbClr val="7F7F7F">
                  <a:lumMod val="20000"/>
                  <a:lumOff val="80000"/>
                </a:srgbClr>
              </a:gs>
            </a:gsLst>
            <a:lin ang="5400000" scaled="1"/>
          </a:gradFill>
          <a:ln w="9525" algn="ctr">
            <a:solidFill>
              <a:srgbClr val="7F7F7F">
                <a:lumMod val="60000"/>
                <a:lumOff val="40000"/>
              </a:srgbClr>
            </a:solidFill>
            <a:round/>
            <a:headEnd/>
            <a:tailEnd/>
          </a:ln>
          <a:effectLst/>
        </p:spPr>
        <p:txBody>
          <a:bodyPr vert="horz" wrap="none" lIns="82296" tIns="41148" rIns="82296" bIns="41148" numCol="1" anchor="ctr" anchorCtr="0" compatLnSpc="1">
            <a:prstTxWarp prst="textNoShape">
              <a:avLst/>
            </a:prstTxWarp>
          </a:bodyPr>
          <a:lstStyle/>
          <a:p>
            <a:pPr marL="0" marR="0" lvl="0" indent="0" algn="ctr" defTabSz="822960" rtl="0" eaLnBrk="1" fontAlgn="auto" latinLnBrk="0" hangingPunct="1">
              <a:lnSpc>
                <a:spcPct val="100000"/>
              </a:lnSpc>
              <a:spcBef>
                <a:spcPts val="0"/>
              </a:spcBef>
              <a:spcAft>
                <a:spcPts val="0"/>
              </a:spcAft>
              <a:buClr>
                <a:srgbClr val="007EEA"/>
              </a:buClr>
              <a:buSzTx/>
              <a:buFontTx/>
              <a:buNone/>
              <a:tabLst/>
              <a:defRPr/>
            </a:pPr>
            <a:r>
              <a:rPr kumimoji="0" lang="zh-CN" altLang="en-US" sz="1260" b="1" i="0" u="none" strike="noStrike" kern="0" cap="none" spc="0" normalizeH="0" baseline="0" noProof="0" dirty="0">
                <a:ln>
                  <a:noFill/>
                </a:ln>
                <a:solidFill>
                  <a:sysClr val="windowText" lastClr="000000"/>
                </a:solidFill>
                <a:effectLst/>
                <a:uLnTx/>
                <a:uFillTx/>
                <a:latin typeface="微软雅黑"/>
                <a:ea typeface="微软雅黑"/>
                <a:cs typeface="+mn-cs"/>
              </a:rPr>
              <a:t>单击此处添加文字内容  单击此处添加文字内容</a:t>
            </a:r>
          </a:p>
          <a:p>
            <a:pPr marL="0" marR="0" lvl="0" indent="0" algn="ctr" defTabSz="822960" rtl="0" eaLnBrk="1" fontAlgn="auto" latinLnBrk="0" hangingPunct="1">
              <a:lnSpc>
                <a:spcPct val="100000"/>
              </a:lnSpc>
              <a:spcBef>
                <a:spcPts val="0"/>
              </a:spcBef>
              <a:spcAft>
                <a:spcPts val="0"/>
              </a:spcAft>
              <a:buClr>
                <a:srgbClr val="007EEA"/>
              </a:buClr>
              <a:buSzTx/>
              <a:buFontTx/>
              <a:buNone/>
              <a:tabLst/>
              <a:defRPr/>
            </a:pPr>
            <a:r>
              <a:rPr kumimoji="0" lang="zh-CN" altLang="en-US" sz="1260" b="1" i="0" u="none" strike="noStrike" kern="0" cap="none" spc="0" normalizeH="0" baseline="0" noProof="0" dirty="0">
                <a:ln>
                  <a:noFill/>
                </a:ln>
                <a:solidFill>
                  <a:sysClr val="windowText" lastClr="000000"/>
                </a:solidFill>
                <a:effectLst/>
                <a:uLnTx/>
                <a:uFillTx/>
                <a:latin typeface="微软雅黑"/>
                <a:ea typeface="微软雅黑"/>
                <a:cs typeface="+mn-cs"/>
              </a:rPr>
              <a:t>单击此处添加文字内容  单击此处添加文字内容</a:t>
            </a:r>
          </a:p>
        </p:txBody>
      </p:sp>
      <p:sp>
        <p:nvSpPr>
          <p:cNvPr id="112" name="AutoShape 14"/>
          <p:cNvSpPr>
            <a:spLocks noChangeArrowheads="1"/>
          </p:cNvSpPr>
          <p:nvPr/>
        </p:nvSpPr>
        <p:spPr bwMode="auto">
          <a:xfrm>
            <a:off x="2531040" y="3964924"/>
            <a:ext cx="4173254" cy="801329"/>
          </a:xfrm>
          <a:prstGeom prst="roundRect">
            <a:avLst>
              <a:gd name="adj" fmla="val 7039"/>
            </a:avLst>
          </a:prstGeom>
          <a:gradFill rotWithShape="1">
            <a:gsLst>
              <a:gs pos="0">
                <a:srgbClr val="FFFFFF"/>
              </a:gs>
              <a:gs pos="100000">
                <a:srgbClr val="7F7F7F">
                  <a:lumMod val="20000"/>
                  <a:lumOff val="80000"/>
                </a:srgbClr>
              </a:gs>
            </a:gsLst>
            <a:lin ang="5400000" scaled="1"/>
          </a:gradFill>
          <a:ln w="9525" algn="ctr">
            <a:solidFill>
              <a:srgbClr val="7F7F7F">
                <a:lumMod val="60000"/>
                <a:lumOff val="40000"/>
              </a:srgbClr>
            </a:solidFill>
            <a:round/>
            <a:headEnd/>
            <a:tailEnd/>
          </a:ln>
          <a:effectLst/>
        </p:spPr>
        <p:txBody>
          <a:bodyPr vert="horz" wrap="none" lIns="82296" tIns="41148" rIns="82296" bIns="41148" numCol="1" anchor="ctr" anchorCtr="0" compatLnSpc="1">
            <a:prstTxWarp prst="textNoShape">
              <a:avLst/>
            </a:prstTxWarp>
          </a:bodyPr>
          <a:lstStyle/>
          <a:p>
            <a:pPr marL="0" marR="0" lvl="0" indent="0" algn="ctr" defTabSz="822960" rtl="0" eaLnBrk="1" fontAlgn="auto" latinLnBrk="0" hangingPunct="1">
              <a:lnSpc>
                <a:spcPct val="100000"/>
              </a:lnSpc>
              <a:spcBef>
                <a:spcPts val="0"/>
              </a:spcBef>
              <a:spcAft>
                <a:spcPts val="0"/>
              </a:spcAft>
              <a:buClr>
                <a:srgbClr val="007EEA"/>
              </a:buClr>
              <a:buSzTx/>
              <a:buFontTx/>
              <a:buNone/>
              <a:tabLst/>
              <a:defRPr/>
            </a:pPr>
            <a:r>
              <a:rPr kumimoji="0" lang="zh-CN" altLang="en-US" sz="1260" b="1" i="0" u="none" strike="noStrike" kern="0" cap="none" spc="0" normalizeH="0" baseline="0" noProof="0">
                <a:ln>
                  <a:noFill/>
                </a:ln>
                <a:solidFill>
                  <a:sysClr val="windowText" lastClr="000000"/>
                </a:solidFill>
                <a:effectLst/>
                <a:uLnTx/>
                <a:uFillTx/>
                <a:latin typeface="微软雅黑"/>
                <a:ea typeface="微软雅黑"/>
                <a:cs typeface="+mn-cs"/>
              </a:rPr>
              <a:t>单击此处添加文字内容  单击此处添加文字内容</a:t>
            </a:r>
          </a:p>
          <a:p>
            <a:pPr marL="0" marR="0" lvl="0" indent="0" algn="ctr" defTabSz="822960" rtl="0" eaLnBrk="1" fontAlgn="auto" latinLnBrk="0" hangingPunct="1">
              <a:lnSpc>
                <a:spcPct val="100000"/>
              </a:lnSpc>
              <a:spcBef>
                <a:spcPts val="0"/>
              </a:spcBef>
              <a:spcAft>
                <a:spcPts val="0"/>
              </a:spcAft>
              <a:buClr>
                <a:srgbClr val="007EEA"/>
              </a:buClr>
              <a:buSzTx/>
              <a:buFontTx/>
              <a:buNone/>
              <a:tabLst/>
              <a:defRPr/>
            </a:pPr>
            <a:r>
              <a:rPr kumimoji="0" lang="zh-CN" altLang="en-US" sz="1260" b="1" i="0" u="none" strike="noStrike" kern="0" cap="none" spc="0" normalizeH="0" baseline="0" noProof="0">
                <a:ln>
                  <a:noFill/>
                </a:ln>
                <a:solidFill>
                  <a:sysClr val="windowText" lastClr="000000"/>
                </a:solidFill>
                <a:effectLst/>
                <a:uLnTx/>
                <a:uFillTx/>
                <a:latin typeface="微软雅黑"/>
                <a:ea typeface="微软雅黑"/>
                <a:cs typeface="+mn-cs"/>
              </a:rPr>
              <a:t>单击此处添加文字内容  单击此处添加文字内容</a:t>
            </a:r>
          </a:p>
        </p:txBody>
      </p:sp>
      <p:sp>
        <p:nvSpPr>
          <p:cNvPr id="117" name="Line 21"/>
          <p:cNvSpPr>
            <a:spLocks noChangeShapeType="1"/>
          </p:cNvSpPr>
          <p:nvPr/>
        </p:nvSpPr>
        <p:spPr bwMode="auto">
          <a:xfrm flipH="1">
            <a:off x="7824565" y="3538079"/>
            <a:ext cx="0" cy="825130"/>
          </a:xfrm>
          <a:prstGeom prst="line">
            <a:avLst/>
          </a:prstGeom>
          <a:noFill/>
          <a:ln w="19050">
            <a:solidFill>
              <a:srgbClr val="005EAC"/>
            </a:solidFill>
            <a:prstDash val="sysDot"/>
            <a:round/>
            <a:headEnd type="triangle" w="med" len="me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822960" rtl="0" eaLnBrk="1" fontAlgn="auto" latinLnBrk="0" hangingPunct="1">
              <a:lnSpc>
                <a:spcPct val="100000"/>
              </a:lnSpc>
              <a:spcBef>
                <a:spcPts val="0"/>
              </a:spcBef>
              <a:spcAft>
                <a:spcPts val="0"/>
              </a:spcAft>
              <a:buClrTx/>
              <a:buSzTx/>
              <a:buFontTx/>
              <a:buNone/>
              <a:tabLst/>
              <a:defRPr/>
            </a:pPr>
            <a:endParaRPr kumimoji="0" lang="zh-CN" altLang="en-US" sz="1620" b="0" i="0" u="none" strike="noStrike" kern="0" cap="none" spc="0" normalizeH="0" baseline="0" noProof="0">
              <a:ln>
                <a:noFill/>
              </a:ln>
              <a:solidFill>
                <a:sysClr val="windowText" lastClr="000000"/>
              </a:solidFill>
              <a:effectLst/>
              <a:uLnTx/>
              <a:uFillTx/>
              <a:latin typeface="Arial" pitchFamily="34" charset="0"/>
              <a:ea typeface="微软雅黑" pitchFamily="34" charset="-122"/>
              <a:cs typeface="Arial" pitchFamily="34" charset="0"/>
            </a:endParaRPr>
          </a:p>
        </p:txBody>
      </p:sp>
      <p:sp>
        <p:nvSpPr>
          <p:cNvPr id="118" name="Line 22"/>
          <p:cNvSpPr>
            <a:spLocks noChangeShapeType="1"/>
          </p:cNvSpPr>
          <p:nvPr/>
        </p:nvSpPr>
        <p:spPr bwMode="auto">
          <a:xfrm flipH="1">
            <a:off x="6751897" y="4363208"/>
            <a:ext cx="1080602" cy="0"/>
          </a:xfrm>
          <a:prstGeom prst="line">
            <a:avLst/>
          </a:prstGeom>
          <a:noFill/>
          <a:ln w="19050">
            <a:solidFill>
              <a:srgbClr val="005EAC"/>
            </a:solidFill>
            <a:prstDash val="sysDot"/>
            <a:round/>
            <a:headEnd/>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822960" rtl="0" eaLnBrk="1" fontAlgn="auto" latinLnBrk="0" hangingPunct="1">
              <a:lnSpc>
                <a:spcPct val="100000"/>
              </a:lnSpc>
              <a:spcBef>
                <a:spcPts val="0"/>
              </a:spcBef>
              <a:spcAft>
                <a:spcPts val="0"/>
              </a:spcAft>
              <a:buClrTx/>
              <a:buSzTx/>
              <a:buFontTx/>
              <a:buNone/>
              <a:tabLst/>
              <a:defRPr/>
            </a:pPr>
            <a:endParaRPr kumimoji="0" lang="zh-CN" altLang="en-US" sz="1620" b="0" i="0" u="none" strike="noStrike" kern="0" cap="none" spc="0" normalizeH="0" baseline="0" noProof="0">
              <a:ln>
                <a:noFill/>
              </a:ln>
              <a:solidFill>
                <a:sysClr val="windowText" lastClr="000000"/>
              </a:solidFill>
              <a:effectLst/>
              <a:uLnTx/>
              <a:uFillTx/>
              <a:latin typeface="Arial" pitchFamily="34" charset="0"/>
              <a:ea typeface="微软雅黑" pitchFamily="34" charset="-122"/>
              <a:cs typeface="Arial" pitchFamily="34" charset="0"/>
            </a:endParaRPr>
          </a:p>
        </p:txBody>
      </p:sp>
      <p:sp>
        <p:nvSpPr>
          <p:cNvPr id="119" name="Line 24"/>
          <p:cNvSpPr>
            <a:spLocks noChangeShapeType="1"/>
          </p:cNvSpPr>
          <p:nvPr/>
        </p:nvSpPr>
        <p:spPr bwMode="auto">
          <a:xfrm flipH="1" flipV="1">
            <a:off x="7824565" y="1343549"/>
            <a:ext cx="0" cy="801329"/>
          </a:xfrm>
          <a:prstGeom prst="line">
            <a:avLst/>
          </a:prstGeom>
          <a:noFill/>
          <a:ln w="19050">
            <a:solidFill>
              <a:srgbClr val="005EAC"/>
            </a:solidFill>
            <a:prstDash val="sysDot"/>
            <a:round/>
            <a:headEnd type="triangle" w="med" len="me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822960" rtl="0" eaLnBrk="1" fontAlgn="auto" latinLnBrk="0" hangingPunct="1">
              <a:lnSpc>
                <a:spcPct val="100000"/>
              </a:lnSpc>
              <a:spcBef>
                <a:spcPts val="0"/>
              </a:spcBef>
              <a:spcAft>
                <a:spcPts val="0"/>
              </a:spcAft>
              <a:buClrTx/>
              <a:buSzTx/>
              <a:buFontTx/>
              <a:buNone/>
              <a:tabLst/>
              <a:defRPr/>
            </a:pPr>
            <a:endParaRPr kumimoji="0" lang="zh-CN" altLang="en-US" sz="1620" b="0" i="0" u="none" strike="noStrike" kern="0" cap="none" spc="0" normalizeH="0" baseline="0" noProof="0">
              <a:ln>
                <a:noFill/>
              </a:ln>
              <a:solidFill>
                <a:sysClr val="windowText" lastClr="000000"/>
              </a:solidFill>
              <a:effectLst/>
              <a:uLnTx/>
              <a:uFillTx/>
              <a:latin typeface="Arial" pitchFamily="34" charset="0"/>
              <a:ea typeface="微软雅黑" pitchFamily="34" charset="-122"/>
              <a:cs typeface="Arial" pitchFamily="34" charset="0"/>
            </a:endParaRPr>
          </a:p>
        </p:txBody>
      </p:sp>
      <p:sp>
        <p:nvSpPr>
          <p:cNvPr id="120" name="Line 25"/>
          <p:cNvSpPr>
            <a:spLocks noChangeShapeType="1"/>
          </p:cNvSpPr>
          <p:nvPr/>
        </p:nvSpPr>
        <p:spPr bwMode="auto">
          <a:xfrm flipH="1" flipV="1">
            <a:off x="6751897" y="1343549"/>
            <a:ext cx="1080602" cy="0"/>
          </a:xfrm>
          <a:prstGeom prst="line">
            <a:avLst/>
          </a:prstGeom>
          <a:noFill/>
          <a:ln w="19050">
            <a:solidFill>
              <a:srgbClr val="005EAC"/>
            </a:solidFill>
            <a:prstDash val="sysDot"/>
            <a:round/>
            <a:headEnd/>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822960" rtl="0" eaLnBrk="1" fontAlgn="auto" latinLnBrk="0" hangingPunct="1">
              <a:lnSpc>
                <a:spcPct val="100000"/>
              </a:lnSpc>
              <a:spcBef>
                <a:spcPts val="0"/>
              </a:spcBef>
              <a:spcAft>
                <a:spcPts val="0"/>
              </a:spcAft>
              <a:buClrTx/>
              <a:buSzTx/>
              <a:buFontTx/>
              <a:buNone/>
              <a:tabLst/>
              <a:defRPr/>
            </a:pPr>
            <a:endParaRPr kumimoji="0" lang="zh-CN" altLang="en-US" sz="1620" b="0" i="0" u="none" strike="noStrike" kern="0" cap="none" spc="0" normalizeH="0" baseline="0" noProof="0">
              <a:ln>
                <a:noFill/>
              </a:ln>
              <a:solidFill>
                <a:sysClr val="windowText" lastClr="000000"/>
              </a:solidFill>
              <a:effectLst/>
              <a:uLnTx/>
              <a:uFillTx/>
              <a:latin typeface="Arial" pitchFamily="34" charset="0"/>
              <a:ea typeface="微软雅黑" pitchFamily="34" charset="-122"/>
              <a:cs typeface="Arial" pitchFamily="34" charset="0"/>
            </a:endParaRPr>
          </a:p>
        </p:txBody>
      </p:sp>
      <p:sp>
        <p:nvSpPr>
          <p:cNvPr id="121" name="Rectangle 27"/>
          <p:cNvSpPr>
            <a:spLocks noChangeArrowheads="1"/>
          </p:cNvSpPr>
          <p:nvPr/>
        </p:nvSpPr>
        <p:spPr bwMode="auto">
          <a:xfrm>
            <a:off x="2741077" y="2741511"/>
            <a:ext cx="3775394" cy="424732"/>
          </a:xfrm>
          <a:prstGeom prst="rect">
            <a:avLst/>
          </a:prstGeom>
          <a:noFill/>
          <a:ln>
            <a:noFill/>
          </a:ln>
          <a:effectLst/>
          <a:extLst>
            <a:ext uri="{909E8E84-426E-40DD-AFC4-6F175D3DCCD1}">
              <a14:hiddenFill xmlns:a14="http://schemas.microsoft.com/office/drawing/2010/main">
                <a:gradFill rotWithShape="1">
                  <a:gsLst>
                    <a:gs pos="0">
                      <a:srgbClr val="DDDDDD"/>
                    </a:gs>
                    <a:gs pos="100000">
                      <a:schemeClr val="bg1"/>
                    </a:gs>
                  </a:gsLst>
                  <a:lin ang="5400000" scaled="1"/>
                </a:gradFill>
              </a14:hiddenFill>
            </a:ext>
            <a:ext uri="{91240B29-F687-4F45-9708-019B960494DF}">
              <a14:hiddenLine xmlns:a14="http://schemas.microsoft.com/office/drawing/2010/main" w="9525" algn="ctr">
                <a:solidFill>
                  <a:schemeClr val="accent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ctr" defTabSz="685800" rtl="0" eaLnBrk="1" fontAlgn="auto" latinLnBrk="0" hangingPunct="1">
              <a:lnSpc>
                <a:spcPct val="120000"/>
              </a:lnSpc>
              <a:spcBef>
                <a:spcPts val="0"/>
              </a:spcBef>
              <a:spcAft>
                <a:spcPts val="0"/>
              </a:spcAft>
              <a:buClrTx/>
              <a:buSzTx/>
              <a:buFontTx/>
              <a:buNone/>
              <a:tabLst/>
              <a:defRPr/>
            </a:pPr>
            <a:r>
              <a:rPr kumimoji="1" lang="zh-CN" altLang="en-US" sz="900" b="0" i="0" u="none" strike="noStrike" kern="1200" cap="none" spc="0" normalizeH="0" baseline="0" noProof="0">
                <a:ln>
                  <a:noFill/>
                </a:ln>
                <a:solidFill>
                  <a:prstClr val="black"/>
                </a:solidFill>
                <a:effectLst/>
                <a:uLnTx/>
                <a:uFillTx/>
                <a:latin typeface="Arial" pitchFamily="34" charset="0"/>
                <a:ea typeface="微软雅黑" pitchFamily="34" charset="-122"/>
                <a:cs typeface="Arial" pitchFamily="34" charset="0"/>
              </a:rPr>
              <a:t>单击此处添加文字内容  单击此处添加文字内容  单击此处添加文字内容</a:t>
            </a:r>
          </a:p>
          <a:p>
            <a:pPr marL="0" marR="0" lvl="0" indent="0" algn="ctr" defTabSz="685800" rtl="0" eaLnBrk="1" fontAlgn="auto" latinLnBrk="0" hangingPunct="1">
              <a:lnSpc>
                <a:spcPct val="120000"/>
              </a:lnSpc>
              <a:spcBef>
                <a:spcPts val="0"/>
              </a:spcBef>
              <a:spcAft>
                <a:spcPts val="0"/>
              </a:spcAft>
              <a:buClrTx/>
              <a:buSzTx/>
              <a:buFontTx/>
              <a:buNone/>
              <a:tabLst/>
              <a:defRPr/>
            </a:pPr>
            <a:r>
              <a:rPr kumimoji="1" lang="zh-CN" altLang="en-US" sz="900" b="0" i="0" u="none" strike="noStrike" kern="1200" cap="none" spc="0" normalizeH="0" baseline="0" noProof="0">
                <a:ln>
                  <a:noFill/>
                </a:ln>
                <a:solidFill>
                  <a:prstClr val="black"/>
                </a:solidFill>
                <a:effectLst/>
                <a:uLnTx/>
                <a:uFillTx/>
                <a:latin typeface="Arial" pitchFamily="34" charset="0"/>
                <a:ea typeface="微软雅黑" pitchFamily="34" charset="-122"/>
                <a:cs typeface="Arial" pitchFamily="34" charset="0"/>
              </a:rPr>
              <a:t>单击此处添加文字内容  单击此处添加文字内容  单击此处添加文字内容</a:t>
            </a:r>
          </a:p>
        </p:txBody>
      </p:sp>
      <p:grpSp>
        <p:nvGrpSpPr>
          <p:cNvPr id="2" name="组合 1"/>
          <p:cNvGrpSpPr/>
          <p:nvPr/>
        </p:nvGrpSpPr>
        <p:grpSpPr>
          <a:xfrm>
            <a:off x="731621" y="2165505"/>
            <a:ext cx="1358291" cy="1358291"/>
            <a:chOff x="304912" y="2406117"/>
            <a:chExt cx="1509212" cy="1509212"/>
          </a:xfrm>
        </p:grpSpPr>
        <p:sp>
          <p:nvSpPr>
            <p:cNvPr id="103" name="Oval 3"/>
            <p:cNvSpPr>
              <a:spLocks noChangeArrowheads="1"/>
            </p:cNvSpPr>
            <p:nvPr/>
          </p:nvSpPr>
          <p:spPr bwMode="auto">
            <a:xfrm>
              <a:off x="304912" y="2406117"/>
              <a:ext cx="1509212" cy="1509212"/>
            </a:xfrm>
            <a:prstGeom prst="ellipse">
              <a:avLst/>
            </a:prstGeom>
            <a:gradFill>
              <a:gsLst>
                <a:gs pos="0">
                  <a:srgbClr val="FF0000"/>
                </a:gs>
                <a:gs pos="100000">
                  <a:srgbClr val="C00000"/>
                </a:gs>
              </a:gsLst>
              <a:lin ang="5400000" scaled="0"/>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ctr" defTabSz="822960" rtl="0" eaLnBrk="0" fontAlgn="auto" latinLnBrk="0" hangingPunct="0">
                <a:lnSpc>
                  <a:spcPct val="100000"/>
                </a:lnSpc>
                <a:spcBef>
                  <a:spcPts val="0"/>
                </a:spcBef>
                <a:spcAft>
                  <a:spcPts val="0"/>
                </a:spcAft>
                <a:buClrTx/>
                <a:buSzTx/>
                <a:buFontTx/>
                <a:buNone/>
                <a:tabLst/>
                <a:defRPr/>
              </a:pPr>
              <a:endParaRPr kumimoji="0" lang="zh-CN" altLang="en-US" sz="1800" b="1" i="0" u="none" strike="noStrike" kern="0" cap="none" spc="0" normalizeH="0" baseline="0" noProof="0">
                <a:ln>
                  <a:noFill/>
                </a:ln>
                <a:solidFill>
                  <a:srgbClr val="FFFFFF"/>
                </a:solidFill>
                <a:effectLst/>
                <a:uLnTx/>
                <a:uFillTx/>
                <a:latin typeface="Arial" pitchFamily="34" charset="0"/>
                <a:ea typeface="微软雅黑" pitchFamily="34" charset="-122"/>
                <a:cs typeface="Arial" pitchFamily="34" charset="0"/>
              </a:endParaRPr>
            </a:p>
          </p:txBody>
        </p:sp>
        <p:grpSp>
          <p:nvGrpSpPr>
            <p:cNvPr id="104" name="Group 4"/>
            <p:cNvGrpSpPr>
              <a:grpSpLocks/>
            </p:cNvGrpSpPr>
            <p:nvPr/>
          </p:nvGrpSpPr>
          <p:grpSpPr bwMode="auto">
            <a:xfrm>
              <a:off x="415989" y="2420222"/>
              <a:ext cx="1290589" cy="423144"/>
              <a:chOff x="1431" y="1843"/>
              <a:chExt cx="907" cy="295"/>
            </a:xfrm>
          </p:grpSpPr>
          <p:sp>
            <p:nvSpPr>
              <p:cNvPr id="105" name="Freeform 5"/>
              <p:cNvSpPr>
                <a:spLocks/>
              </p:cNvSpPr>
              <p:nvPr/>
            </p:nvSpPr>
            <p:spPr bwMode="auto">
              <a:xfrm>
                <a:off x="1431" y="1843"/>
                <a:ext cx="907" cy="295"/>
              </a:xfrm>
              <a:custGeom>
                <a:avLst/>
                <a:gdLst>
                  <a:gd name="T0" fmla="*/ 0 w 4756"/>
                  <a:gd name="T1" fmla="*/ 1576 h 1576"/>
                  <a:gd name="T2" fmla="*/ 50 w 4756"/>
                  <a:gd name="T3" fmla="*/ 1462 h 1576"/>
                  <a:gd name="T4" fmla="*/ 108 w 4756"/>
                  <a:gd name="T5" fmla="*/ 1350 h 1576"/>
                  <a:gd name="T6" fmla="*/ 170 w 4756"/>
                  <a:gd name="T7" fmla="*/ 1242 h 1576"/>
                  <a:gd name="T8" fmla="*/ 238 w 4756"/>
                  <a:gd name="T9" fmla="*/ 1138 h 1576"/>
                  <a:gd name="T10" fmla="*/ 310 w 4756"/>
                  <a:gd name="T11" fmla="*/ 1036 h 1576"/>
                  <a:gd name="T12" fmla="*/ 386 w 4756"/>
                  <a:gd name="T13" fmla="*/ 940 h 1576"/>
                  <a:gd name="T14" fmla="*/ 468 w 4756"/>
                  <a:gd name="T15" fmla="*/ 846 h 1576"/>
                  <a:gd name="T16" fmla="*/ 552 w 4756"/>
                  <a:gd name="T17" fmla="*/ 756 h 1576"/>
                  <a:gd name="T18" fmla="*/ 596 w 4756"/>
                  <a:gd name="T19" fmla="*/ 712 h 1576"/>
                  <a:gd name="T20" fmla="*/ 688 w 4756"/>
                  <a:gd name="T21" fmla="*/ 630 h 1576"/>
                  <a:gd name="T22" fmla="*/ 784 w 4756"/>
                  <a:gd name="T23" fmla="*/ 550 h 1576"/>
                  <a:gd name="T24" fmla="*/ 884 w 4756"/>
                  <a:gd name="T25" fmla="*/ 476 h 1576"/>
                  <a:gd name="T26" fmla="*/ 986 w 4756"/>
                  <a:gd name="T27" fmla="*/ 406 h 1576"/>
                  <a:gd name="T28" fmla="*/ 1092 w 4756"/>
                  <a:gd name="T29" fmla="*/ 342 h 1576"/>
                  <a:gd name="T30" fmla="*/ 1202 w 4756"/>
                  <a:gd name="T31" fmla="*/ 282 h 1576"/>
                  <a:gd name="T32" fmla="*/ 1316 w 4756"/>
                  <a:gd name="T33" fmla="*/ 228 h 1576"/>
                  <a:gd name="T34" fmla="*/ 1374 w 4756"/>
                  <a:gd name="T35" fmla="*/ 202 h 1576"/>
                  <a:gd name="T36" fmla="*/ 1490 w 4756"/>
                  <a:gd name="T37" fmla="*/ 156 h 1576"/>
                  <a:gd name="T38" fmla="*/ 1610 w 4756"/>
                  <a:gd name="T39" fmla="*/ 116 h 1576"/>
                  <a:gd name="T40" fmla="*/ 1732 w 4756"/>
                  <a:gd name="T41" fmla="*/ 80 h 1576"/>
                  <a:gd name="T42" fmla="*/ 1858 w 4756"/>
                  <a:gd name="T43" fmla="*/ 52 h 1576"/>
                  <a:gd name="T44" fmla="*/ 1984 w 4756"/>
                  <a:gd name="T45" fmla="*/ 30 h 1576"/>
                  <a:gd name="T46" fmla="*/ 2114 w 4756"/>
                  <a:gd name="T47" fmla="*/ 12 h 1576"/>
                  <a:gd name="T48" fmla="*/ 2246 w 4756"/>
                  <a:gd name="T49" fmla="*/ 2 h 1576"/>
                  <a:gd name="T50" fmla="*/ 2378 w 4756"/>
                  <a:gd name="T51" fmla="*/ 0 h 1576"/>
                  <a:gd name="T52" fmla="*/ 2444 w 4756"/>
                  <a:gd name="T53" fmla="*/ 0 h 1576"/>
                  <a:gd name="T54" fmla="*/ 2576 w 4756"/>
                  <a:gd name="T55" fmla="*/ 8 h 1576"/>
                  <a:gd name="T56" fmla="*/ 2706 w 4756"/>
                  <a:gd name="T57" fmla="*/ 20 h 1576"/>
                  <a:gd name="T58" fmla="*/ 2834 w 4756"/>
                  <a:gd name="T59" fmla="*/ 40 h 1576"/>
                  <a:gd name="T60" fmla="*/ 2962 w 4756"/>
                  <a:gd name="T61" fmla="*/ 66 h 1576"/>
                  <a:gd name="T62" fmla="*/ 3084 w 4756"/>
                  <a:gd name="T63" fmla="*/ 98 h 1576"/>
                  <a:gd name="T64" fmla="*/ 3206 w 4756"/>
                  <a:gd name="T65" fmla="*/ 136 h 1576"/>
                  <a:gd name="T66" fmla="*/ 3324 w 4756"/>
                  <a:gd name="T67" fmla="*/ 178 h 1576"/>
                  <a:gd name="T68" fmla="*/ 3382 w 4756"/>
                  <a:gd name="T69" fmla="*/ 202 h 1576"/>
                  <a:gd name="T70" fmla="*/ 3498 w 4756"/>
                  <a:gd name="T71" fmla="*/ 254 h 1576"/>
                  <a:gd name="T72" fmla="*/ 3608 w 4756"/>
                  <a:gd name="T73" fmla="*/ 312 h 1576"/>
                  <a:gd name="T74" fmla="*/ 3716 w 4756"/>
                  <a:gd name="T75" fmla="*/ 374 h 1576"/>
                  <a:gd name="T76" fmla="*/ 3822 w 4756"/>
                  <a:gd name="T77" fmla="*/ 440 h 1576"/>
                  <a:gd name="T78" fmla="*/ 3922 w 4756"/>
                  <a:gd name="T79" fmla="*/ 512 h 1576"/>
                  <a:gd name="T80" fmla="*/ 4020 w 4756"/>
                  <a:gd name="T81" fmla="*/ 590 h 1576"/>
                  <a:gd name="T82" fmla="*/ 4114 w 4756"/>
                  <a:gd name="T83" fmla="*/ 670 h 1576"/>
                  <a:gd name="T84" fmla="*/ 4204 w 4756"/>
                  <a:gd name="T85" fmla="*/ 756 h 1576"/>
                  <a:gd name="T86" fmla="*/ 4246 w 4756"/>
                  <a:gd name="T87" fmla="*/ 800 h 1576"/>
                  <a:gd name="T88" fmla="*/ 4330 w 4756"/>
                  <a:gd name="T89" fmla="*/ 892 h 1576"/>
                  <a:gd name="T90" fmla="*/ 4410 w 4756"/>
                  <a:gd name="T91" fmla="*/ 988 h 1576"/>
                  <a:gd name="T92" fmla="*/ 4484 w 4756"/>
                  <a:gd name="T93" fmla="*/ 1086 h 1576"/>
                  <a:gd name="T94" fmla="*/ 4552 w 4756"/>
                  <a:gd name="T95" fmla="*/ 1190 h 1576"/>
                  <a:gd name="T96" fmla="*/ 4618 w 4756"/>
                  <a:gd name="T97" fmla="*/ 1296 h 1576"/>
                  <a:gd name="T98" fmla="*/ 4678 w 4756"/>
                  <a:gd name="T99" fmla="*/ 1406 h 1576"/>
                  <a:gd name="T100" fmla="*/ 4732 w 4756"/>
                  <a:gd name="T101" fmla="*/ 1518 h 1576"/>
                  <a:gd name="T102" fmla="*/ 0 w 4756"/>
                  <a:gd name="T103" fmla="*/ 1576 h 15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4756" h="1576">
                    <a:moveTo>
                      <a:pt x="0" y="1576"/>
                    </a:moveTo>
                    <a:lnTo>
                      <a:pt x="0" y="1576"/>
                    </a:lnTo>
                    <a:lnTo>
                      <a:pt x="24" y="1518"/>
                    </a:lnTo>
                    <a:lnTo>
                      <a:pt x="50" y="1462"/>
                    </a:lnTo>
                    <a:lnTo>
                      <a:pt x="78" y="1406"/>
                    </a:lnTo>
                    <a:lnTo>
                      <a:pt x="108" y="1350"/>
                    </a:lnTo>
                    <a:lnTo>
                      <a:pt x="138" y="1296"/>
                    </a:lnTo>
                    <a:lnTo>
                      <a:pt x="170" y="1242"/>
                    </a:lnTo>
                    <a:lnTo>
                      <a:pt x="204" y="1190"/>
                    </a:lnTo>
                    <a:lnTo>
                      <a:pt x="238" y="1138"/>
                    </a:lnTo>
                    <a:lnTo>
                      <a:pt x="272" y="1086"/>
                    </a:lnTo>
                    <a:lnTo>
                      <a:pt x="310" y="1036"/>
                    </a:lnTo>
                    <a:lnTo>
                      <a:pt x="348" y="988"/>
                    </a:lnTo>
                    <a:lnTo>
                      <a:pt x="386" y="940"/>
                    </a:lnTo>
                    <a:lnTo>
                      <a:pt x="426" y="892"/>
                    </a:lnTo>
                    <a:lnTo>
                      <a:pt x="468" y="846"/>
                    </a:lnTo>
                    <a:lnTo>
                      <a:pt x="510" y="800"/>
                    </a:lnTo>
                    <a:lnTo>
                      <a:pt x="552" y="756"/>
                    </a:lnTo>
                    <a:lnTo>
                      <a:pt x="552" y="756"/>
                    </a:lnTo>
                    <a:lnTo>
                      <a:pt x="596" y="712"/>
                    </a:lnTo>
                    <a:lnTo>
                      <a:pt x="642" y="670"/>
                    </a:lnTo>
                    <a:lnTo>
                      <a:pt x="688" y="630"/>
                    </a:lnTo>
                    <a:lnTo>
                      <a:pt x="736" y="590"/>
                    </a:lnTo>
                    <a:lnTo>
                      <a:pt x="784" y="550"/>
                    </a:lnTo>
                    <a:lnTo>
                      <a:pt x="834" y="512"/>
                    </a:lnTo>
                    <a:lnTo>
                      <a:pt x="884" y="476"/>
                    </a:lnTo>
                    <a:lnTo>
                      <a:pt x="934" y="440"/>
                    </a:lnTo>
                    <a:lnTo>
                      <a:pt x="986" y="406"/>
                    </a:lnTo>
                    <a:lnTo>
                      <a:pt x="1040" y="374"/>
                    </a:lnTo>
                    <a:lnTo>
                      <a:pt x="1092" y="342"/>
                    </a:lnTo>
                    <a:lnTo>
                      <a:pt x="1148" y="312"/>
                    </a:lnTo>
                    <a:lnTo>
                      <a:pt x="1202" y="282"/>
                    </a:lnTo>
                    <a:lnTo>
                      <a:pt x="1258" y="254"/>
                    </a:lnTo>
                    <a:lnTo>
                      <a:pt x="1316" y="228"/>
                    </a:lnTo>
                    <a:lnTo>
                      <a:pt x="1374" y="202"/>
                    </a:lnTo>
                    <a:lnTo>
                      <a:pt x="1374" y="202"/>
                    </a:lnTo>
                    <a:lnTo>
                      <a:pt x="1432" y="178"/>
                    </a:lnTo>
                    <a:lnTo>
                      <a:pt x="1490" y="156"/>
                    </a:lnTo>
                    <a:lnTo>
                      <a:pt x="1550" y="136"/>
                    </a:lnTo>
                    <a:lnTo>
                      <a:pt x="1610" y="116"/>
                    </a:lnTo>
                    <a:lnTo>
                      <a:pt x="1672" y="98"/>
                    </a:lnTo>
                    <a:lnTo>
                      <a:pt x="1732" y="80"/>
                    </a:lnTo>
                    <a:lnTo>
                      <a:pt x="1794" y="66"/>
                    </a:lnTo>
                    <a:lnTo>
                      <a:pt x="1858" y="52"/>
                    </a:lnTo>
                    <a:lnTo>
                      <a:pt x="1922" y="40"/>
                    </a:lnTo>
                    <a:lnTo>
                      <a:pt x="1984" y="30"/>
                    </a:lnTo>
                    <a:lnTo>
                      <a:pt x="2050" y="20"/>
                    </a:lnTo>
                    <a:lnTo>
                      <a:pt x="2114" y="12"/>
                    </a:lnTo>
                    <a:lnTo>
                      <a:pt x="2180" y="8"/>
                    </a:lnTo>
                    <a:lnTo>
                      <a:pt x="2246" y="2"/>
                    </a:lnTo>
                    <a:lnTo>
                      <a:pt x="2312" y="0"/>
                    </a:lnTo>
                    <a:lnTo>
                      <a:pt x="2378" y="0"/>
                    </a:lnTo>
                    <a:lnTo>
                      <a:pt x="2378" y="0"/>
                    </a:lnTo>
                    <a:lnTo>
                      <a:pt x="2444" y="0"/>
                    </a:lnTo>
                    <a:lnTo>
                      <a:pt x="2510" y="2"/>
                    </a:lnTo>
                    <a:lnTo>
                      <a:pt x="2576" y="8"/>
                    </a:lnTo>
                    <a:lnTo>
                      <a:pt x="2642" y="12"/>
                    </a:lnTo>
                    <a:lnTo>
                      <a:pt x="2706" y="20"/>
                    </a:lnTo>
                    <a:lnTo>
                      <a:pt x="2772" y="30"/>
                    </a:lnTo>
                    <a:lnTo>
                      <a:pt x="2834" y="40"/>
                    </a:lnTo>
                    <a:lnTo>
                      <a:pt x="2898" y="52"/>
                    </a:lnTo>
                    <a:lnTo>
                      <a:pt x="2962" y="66"/>
                    </a:lnTo>
                    <a:lnTo>
                      <a:pt x="3024" y="80"/>
                    </a:lnTo>
                    <a:lnTo>
                      <a:pt x="3084" y="98"/>
                    </a:lnTo>
                    <a:lnTo>
                      <a:pt x="3146" y="116"/>
                    </a:lnTo>
                    <a:lnTo>
                      <a:pt x="3206" y="136"/>
                    </a:lnTo>
                    <a:lnTo>
                      <a:pt x="3266" y="156"/>
                    </a:lnTo>
                    <a:lnTo>
                      <a:pt x="3324" y="178"/>
                    </a:lnTo>
                    <a:lnTo>
                      <a:pt x="3382" y="202"/>
                    </a:lnTo>
                    <a:lnTo>
                      <a:pt x="3382" y="202"/>
                    </a:lnTo>
                    <a:lnTo>
                      <a:pt x="3440" y="228"/>
                    </a:lnTo>
                    <a:lnTo>
                      <a:pt x="3498" y="254"/>
                    </a:lnTo>
                    <a:lnTo>
                      <a:pt x="3554" y="282"/>
                    </a:lnTo>
                    <a:lnTo>
                      <a:pt x="3608" y="312"/>
                    </a:lnTo>
                    <a:lnTo>
                      <a:pt x="3664" y="342"/>
                    </a:lnTo>
                    <a:lnTo>
                      <a:pt x="3716" y="374"/>
                    </a:lnTo>
                    <a:lnTo>
                      <a:pt x="3770" y="406"/>
                    </a:lnTo>
                    <a:lnTo>
                      <a:pt x="3822" y="440"/>
                    </a:lnTo>
                    <a:lnTo>
                      <a:pt x="3872" y="476"/>
                    </a:lnTo>
                    <a:lnTo>
                      <a:pt x="3922" y="512"/>
                    </a:lnTo>
                    <a:lnTo>
                      <a:pt x="3972" y="550"/>
                    </a:lnTo>
                    <a:lnTo>
                      <a:pt x="4020" y="590"/>
                    </a:lnTo>
                    <a:lnTo>
                      <a:pt x="4068" y="630"/>
                    </a:lnTo>
                    <a:lnTo>
                      <a:pt x="4114" y="670"/>
                    </a:lnTo>
                    <a:lnTo>
                      <a:pt x="4160" y="712"/>
                    </a:lnTo>
                    <a:lnTo>
                      <a:pt x="4204" y="756"/>
                    </a:lnTo>
                    <a:lnTo>
                      <a:pt x="4204" y="756"/>
                    </a:lnTo>
                    <a:lnTo>
                      <a:pt x="4246" y="800"/>
                    </a:lnTo>
                    <a:lnTo>
                      <a:pt x="4288" y="846"/>
                    </a:lnTo>
                    <a:lnTo>
                      <a:pt x="4330" y="892"/>
                    </a:lnTo>
                    <a:lnTo>
                      <a:pt x="4370" y="940"/>
                    </a:lnTo>
                    <a:lnTo>
                      <a:pt x="4410" y="988"/>
                    </a:lnTo>
                    <a:lnTo>
                      <a:pt x="4446" y="1036"/>
                    </a:lnTo>
                    <a:lnTo>
                      <a:pt x="4484" y="1086"/>
                    </a:lnTo>
                    <a:lnTo>
                      <a:pt x="4518" y="1138"/>
                    </a:lnTo>
                    <a:lnTo>
                      <a:pt x="4552" y="1190"/>
                    </a:lnTo>
                    <a:lnTo>
                      <a:pt x="4586" y="1242"/>
                    </a:lnTo>
                    <a:lnTo>
                      <a:pt x="4618" y="1296"/>
                    </a:lnTo>
                    <a:lnTo>
                      <a:pt x="4648" y="1350"/>
                    </a:lnTo>
                    <a:lnTo>
                      <a:pt x="4678" y="1406"/>
                    </a:lnTo>
                    <a:lnTo>
                      <a:pt x="4706" y="1462"/>
                    </a:lnTo>
                    <a:lnTo>
                      <a:pt x="4732" y="1518"/>
                    </a:lnTo>
                    <a:lnTo>
                      <a:pt x="4756" y="1576"/>
                    </a:lnTo>
                    <a:lnTo>
                      <a:pt x="0" y="1576"/>
                    </a:lnTo>
                    <a:close/>
                  </a:path>
                </a:pathLst>
              </a:custGeom>
              <a:gradFill rotWithShape="1">
                <a:gsLst>
                  <a:gs pos="0">
                    <a:srgbClr val="FFFFFF">
                      <a:alpha val="75000"/>
                    </a:srgbClr>
                  </a:gs>
                  <a:gs pos="100000">
                    <a:srgbClr val="FFFFFF">
                      <a:gamma/>
                      <a:tint val="0"/>
                      <a:invGamma/>
                      <a:alpha val="0"/>
                    </a:srgbClr>
                  </a:gs>
                </a:gsLst>
                <a:lin ang="5400000" scaled="1"/>
              </a:gradFill>
              <a:ln>
                <a:noFill/>
              </a:ln>
              <a:effectLst/>
              <a:extLst>
                <a:ext uri="{91240B29-F687-4F45-9708-019B960494DF}">
                  <a14:hiddenLine xmlns:a14="http://schemas.microsoft.com/office/drawing/2010/main" w="9525" cap="flat" cmpd="sng">
                    <a:solidFill>
                      <a:schemeClr val="tx1"/>
                    </a:solidFill>
                    <a:prstDash val="solid"/>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822960" rtl="0" eaLnBrk="1" fontAlgn="auto" latinLnBrk="0" hangingPunct="1">
                  <a:lnSpc>
                    <a:spcPct val="100000"/>
                  </a:lnSpc>
                  <a:spcBef>
                    <a:spcPts val="0"/>
                  </a:spcBef>
                  <a:spcAft>
                    <a:spcPts val="0"/>
                  </a:spcAft>
                  <a:buClrTx/>
                  <a:buSzTx/>
                  <a:buFontTx/>
                  <a:buNone/>
                  <a:tabLst/>
                  <a:defRPr/>
                </a:pPr>
                <a:endParaRPr kumimoji="0" lang="zh-CN" altLang="en-US" sz="1620" b="0" i="0" u="none" strike="noStrike" kern="0" cap="none" spc="0" normalizeH="0" baseline="0" noProof="0">
                  <a:ln>
                    <a:noFill/>
                  </a:ln>
                  <a:solidFill>
                    <a:sysClr val="windowText" lastClr="000000"/>
                  </a:solidFill>
                  <a:effectLst/>
                  <a:uLnTx/>
                  <a:uFillTx/>
                  <a:latin typeface="Arial" pitchFamily="34" charset="0"/>
                  <a:ea typeface="微软雅黑" pitchFamily="34" charset="-122"/>
                  <a:cs typeface="Arial" pitchFamily="34" charset="0"/>
                </a:endParaRPr>
              </a:p>
            </p:txBody>
          </p:sp>
          <p:sp>
            <p:nvSpPr>
              <p:cNvPr id="106" name="Oval 6"/>
              <p:cNvSpPr>
                <a:spLocks noChangeArrowheads="1"/>
              </p:cNvSpPr>
              <p:nvPr/>
            </p:nvSpPr>
            <p:spPr bwMode="auto">
              <a:xfrm>
                <a:off x="1544" y="1918"/>
                <a:ext cx="227" cy="204"/>
              </a:xfrm>
              <a:prstGeom prst="ellipse">
                <a:avLst/>
              </a:prstGeom>
              <a:gradFill rotWithShape="1">
                <a:gsLst>
                  <a:gs pos="0">
                    <a:srgbClr val="FFFFFF"/>
                  </a:gs>
                  <a:gs pos="100000">
                    <a:srgbClr val="67ABF5">
                      <a:alpha val="0"/>
                    </a:srgbClr>
                  </a:gs>
                </a:gsLst>
                <a:path path="shape">
                  <a:fillToRect l="50000" t="50000" r="50000" b="50000"/>
                </a:path>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822960" rtl="0" eaLnBrk="1" fontAlgn="auto" latinLnBrk="0" hangingPunct="1">
                  <a:lnSpc>
                    <a:spcPct val="100000"/>
                  </a:lnSpc>
                  <a:spcBef>
                    <a:spcPts val="0"/>
                  </a:spcBef>
                  <a:spcAft>
                    <a:spcPts val="0"/>
                  </a:spcAft>
                  <a:buClrTx/>
                  <a:buSzTx/>
                  <a:buFontTx/>
                  <a:buNone/>
                  <a:tabLst/>
                  <a:defRPr/>
                </a:pPr>
                <a:endParaRPr kumimoji="0" lang="zh-CN" altLang="en-US" sz="1620" b="0" i="0" u="none" strike="noStrike" kern="0" cap="none" spc="0" normalizeH="0" baseline="0" noProof="0">
                  <a:ln>
                    <a:noFill/>
                  </a:ln>
                  <a:solidFill>
                    <a:sysClr val="windowText" lastClr="000000"/>
                  </a:solidFill>
                  <a:effectLst/>
                  <a:uLnTx/>
                  <a:uFillTx/>
                  <a:latin typeface="Arial" pitchFamily="34" charset="0"/>
                  <a:ea typeface="微软雅黑" pitchFamily="34" charset="-122"/>
                  <a:cs typeface="Arial" pitchFamily="34" charset="0"/>
                </a:endParaRPr>
              </a:p>
            </p:txBody>
          </p:sp>
        </p:grpSp>
        <p:sp>
          <p:nvSpPr>
            <p:cNvPr id="122" name="Rectangle 28"/>
            <p:cNvSpPr>
              <a:spLocks noChangeArrowheads="1"/>
            </p:cNvSpPr>
            <p:nvPr/>
          </p:nvSpPr>
          <p:spPr bwMode="auto">
            <a:xfrm>
              <a:off x="431855" y="2843366"/>
              <a:ext cx="1258852" cy="595034"/>
            </a:xfrm>
            <a:prstGeom prst="rect">
              <a:avLst/>
            </a:prstGeom>
            <a:noFill/>
            <a:ln>
              <a:noFill/>
            </a:ln>
            <a:effectLst/>
            <a:extLst>
              <a:ext uri="{909E8E84-426E-40DD-AFC4-6F175D3DCCD1}">
                <a14:hiddenFill xmlns:a14="http://schemas.microsoft.com/office/drawing/2010/main">
                  <a:gradFill rotWithShape="1">
                    <a:gsLst>
                      <a:gs pos="0">
                        <a:srgbClr val="DDDDDD"/>
                      </a:gs>
                      <a:gs pos="100000">
                        <a:schemeClr val="bg1"/>
                      </a:gs>
                    </a:gsLst>
                    <a:lin ang="5400000" scaled="1"/>
                  </a:gradFill>
                </a14:hiddenFill>
              </a:ext>
              <a:ext uri="{91240B29-F687-4F45-9708-019B960494DF}">
                <a14:hiddenLine xmlns:a14="http://schemas.microsoft.com/office/drawing/2010/main" w="9525" algn="ctr">
                  <a:solidFill>
                    <a:schemeClr val="accent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0" marR="0" lvl="0" indent="0" algn="ctr" defTabSz="822960" rtl="0" eaLnBrk="1" fontAlgn="auto" latinLnBrk="0" hangingPunct="1">
                <a:lnSpc>
                  <a:spcPct val="100000"/>
                </a:lnSpc>
                <a:spcBef>
                  <a:spcPts val="0"/>
                </a:spcBef>
                <a:spcAft>
                  <a:spcPts val="0"/>
                </a:spcAft>
                <a:buClrTx/>
                <a:buSzTx/>
                <a:buFontTx/>
                <a:buNone/>
                <a:tabLst/>
                <a:defRPr/>
              </a:pPr>
              <a:r>
                <a:rPr kumimoji="0" lang="zh-CN" altLang="en-US" sz="1440" b="1" i="0" u="none" strike="noStrike" kern="0" cap="none" spc="0" normalizeH="0" baseline="0" noProof="0">
                  <a:ln>
                    <a:noFill/>
                  </a:ln>
                  <a:solidFill>
                    <a:srgbClr val="FFFFFF"/>
                  </a:solidFill>
                  <a:effectLst/>
                  <a:uLnTx/>
                  <a:uFillTx/>
                  <a:latin typeface="Arial" pitchFamily="34" charset="0"/>
                  <a:ea typeface="微软雅黑" pitchFamily="34" charset="-122"/>
                  <a:cs typeface="Arial" pitchFamily="34" charset="0"/>
                </a:rPr>
                <a:t>单击此处</a:t>
              </a:r>
            </a:p>
            <a:p>
              <a:pPr marL="0" marR="0" lvl="0" indent="0" algn="ctr" defTabSz="822960" rtl="0" eaLnBrk="1" fontAlgn="auto" latinLnBrk="0" hangingPunct="1">
                <a:lnSpc>
                  <a:spcPct val="100000"/>
                </a:lnSpc>
                <a:spcBef>
                  <a:spcPts val="0"/>
                </a:spcBef>
                <a:spcAft>
                  <a:spcPts val="0"/>
                </a:spcAft>
                <a:buClrTx/>
                <a:buSzTx/>
                <a:buFontTx/>
                <a:buNone/>
                <a:tabLst/>
                <a:defRPr/>
              </a:pPr>
              <a:r>
                <a:rPr kumimoji="0" lang="zh-CN" altLang="en-US" sz="1440" b="1" i="0" u="none" strike="noStrike" kern="0" cap="none" spc="0" normalizeH="0" baseline="0" noProof="0">
                  <a:ln>
                    <a:noFill/>
                  </a:ln>
                  <a:solidFill>
                    <a:srgbClr val="FFFFFF"/>
                  </a:solidFill>
                  <a:effectLst/>
                  <a:uLnTx/>
                  <a:uFillTx/>
                  <a:latin typeface="Arial" pitchFamily="34" charset="0"/>
                  <a:ea typeface="微软雅黑" pitchFamily="34" charset="-122"/>
                  <a:cs typeface="Arial" pitchFamily="34" charset="0"/>
                </a:rPr>
                <a:t>添加文字</a:t>
              </a:r>
            </a:p>
          </p:txBody>
        </p:sp>
      </p:grpSp>
      <p:grpSp>
        <p:nvGrpSpPr>
          <p:cNvPr id="3" name="组合 2"/>
          <p:cNvGrpSpPr/>
          <p:nvPr/>
        </p:nvGrpSpPr>
        <p:grpSpPr>
          <a:xfrm>
            <a:off x="7148594" y="2165505"/>
            <a:ext cx="1358291" cy="1358291"/>
            <a:chOff x="7434882" y="2406117"/>
            <a:chExt cx="1509212" cy="1509212"/>
          </a:xfrm>
        </p:grpSpPr>
        <p:sp>
          <p:nvSpPr>
            <p:cNvPr id="113" name="Oval 16"/>
            <p:cNvSpPr>
              <a:spLocks noChangeArrowheads="1"/>
            </p:cNvSpPr>
            <p:nvPr/>
          </p:nvSpPr>
          <p:spPr bwMode="auto">
            <a:xfrm>
              <a:off x="7434882" y="2406117"/>
              <a:ext cx="1509212" cy="1509212"/>
            </a:xfrm>
            <a:prstGeom prst="ellipse">
              <a:avLst/>
            </a:prstGeom>
            <a:solidFill>
              <a:srgbClr val="FF3300"/>
            </a:solidFill>
            <a:ln>
              <a:noFill/>
            </a:ln>
            <a:effectLst/>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15" b="0" i="0" u="none" strike="noStrike" kern="1200" cap="none" spc="0" normalizeH="0" baseline="0" noProof="0">
                <a:ln>
                  <a:noFill/>
                </a:ln>
                <a:solidFill>
                  <a:prstClr val="black"/>
                </a:solidFill>
                <a:effectLst/>
                <a:uLnTx/>
                <a:uFillTx/>
                <a:latin typeface="Arial" pitchFamily="34" charset="0"/>
                <a:ea typeface="微软雅黑" pitchFamily="34" charset="-122"/>
                <a:cs typeface="Arial" pitchFamily="34" charset="0"/>
              </a:endParaRPr>
            </a:p>
          </p:txBody>
        </p:sp>
        <p:grpSp>
          <p:nvGrpSpPr>
            <p:cNvPr id="114" name="Group 17"/>
            <p:cNvGrpSpPr>
              <a:grpSpLocks/>
            </p:cNvGrpSpPr>
            <p:nvPr/>
          </p:nvGrpSpPr>
          <p:grpSpPr bwMode="auto">
            <a:xfrm>
              <a:off x="7545959" y="2420222"/>
              <a:ext cx="1290589" cy="423144"/>
              <a:chOff x="1431" y="1843"/>
              <a:chExt cx="907" cy="295"/>
            </a:xfrm>
          </p:grpSpPr>
          <p:sp>
            <p:nvSpPr>
              <p:cNvPr id="115" name="Freeform 18"/>
              <p:cNvSpPr>
                <a:spLocks/>
              </p:cNvSpPr>
              <p:nvPr/>
            </p:nvSpPr>
            <p:spPr bwMode="auto">
              <a:xfrm>
                <a:off x="1431" y="1843"/>
                <a:ext cx="907" cy="295"/>
              </a:xfrm>
              <a:custGeom>
                <a:avLst/>
                <a:gdLst>
                  <a:gd name="T0" fmla="*/ 0 w 4756"/>
                  <a:gd name="T1" fmla="*/ 1576 h 1576"/>
                  <a:gd name="T2" fmla="*/ 50 w 4756"/>
                  <a:gd name="T3" fmla="*/ 1462 h 1576"/>
                  <a:gd name="T4" fmla="*/ 108 w 4756"/>
                  <a:gd name="T5" fmla="*/ 1350 h 1576"/>
                  <a:gd name="T6" fmla="*/ 170 w 4756"/>
                  <a:gd name="T7" fmla="*/ 1242 h 1576"/>
                  <a:gd name="T8" fmla="*/ 238 w 4756"/>
                  <a:gd name="T9" fmla="*/ 1138 h 1576"/>
                  <a:gd name="T10" fmla="*/ 310 w 4756"/>
                  <a:gd name="T11" fmla="*/ 1036 h 1576"/>
                  <a:gd name="T12" fmla="*/ 386 w 4756"/>
                  <a:gd name="T13" fmla="*/ 940 h 1576"/>
                  <a:gd name="T14" fmla="*/ 468 w 4756"/>
                  <a:gd name="T15" fmla="*/ 846 h 1576"/>
                  <a:gd name="T16" fmla="*/ 552 w 4756"/>
                  <a:gd name="T17" fmla="*/ 756 h 1576"/>
                  <a:gd name="T18" fmla="*/ 596 w 4756"/>
                  <a:gd name="T19" fmla="*/ 712 h 1576"/>
                  <a:gd name="T20" fmla="*/ 688 w 4756"/>
                  <a:gd name="T21" fmla="*/ 630 h 1576"/>
                  <a:gd name="T22" fmla="*/ 784 w 4756"/>
                  <a:gd name="T23" fmla="*/ 550 h 1576"/>
                  <a:gd name="T24" fmla="*/ 884 w 4756"/>
                  <a:gd name="T25" fmla="*/ 476 h 1576"/>
                  <a:gd name="T26" fmla="*/ 986 w 4756"/>
                  <a:gd name="T27" fmla="*/ 406 h 1576"/>
                  <a:gd name="T28" fmla="*/ 1092 w 4756"/>
                  <a:gd name="T29" fmla="*/ 342 h 1576"/>
                  <a:gd name="T30" fmla="*/ 1202 w 4756"/>
                  <a:gd name="T31" fmla="*/ 282 h 1576"/>
                  <a:gd name="T32" fmla="*/ 1316 w 4756"/>
                  <a:gd name="T33" fmla="*/ 228 h 1576"/>
                  <a:gd name="T34" fmla="*/ 1374 w 4756"/>
                  <a:gd name="T35" fmla="*/ 202 h 1576"/>
                  <a:gd name="T36" fmla="*/ 1490 w 4756"/>
                  <a:gd name="T37" fmla="*/ 156 h 1576"/>
                  <a:gd name="T38" fmla="*/ 1610 w 4756"/>
                  <a:gd name="T39" fmla="*/ 116 h 1576"/>
                  <a:gd name="T40" fmla="*/ 1732 w 4756"/>
                  <a:gd name="T41" fmla="*/ 80 h 1576"/>
                  <a:gd name="T42" fmla="*/ 1858 w 4756"/>
                  <a:gd name="T43" fmla="*/ 52 h 1576"/>
                  <a:gd name="T44" fmla="*/ 1984 w 4756"/>
                  <a:gd name="T45" fmla="*/ 30 h 1576"/>
                  <a:gd name="T46" fmla="*/ 2114 w 4756"/>
                  <a:gd name="T47" fmla="*/ 12 h 1576"/>
                  <a:gd name="T48" fmla="*/ 2246 w 4756"/>
                  <a:gd name="T49" fmla="*/ 2 h 1576"/>
                  <a:gd name="T50" fmla="*/ 2378 w 4756"/>
                  <a:gd name="T51" fmla="*/ 0 h 1576"/>
                  <a:gd name="T52" fmla="*/ 2444 w 4756"/>
                  <a:gd name="T53" fmla="*/ 0 h 1576"/>
                  <a:gd name="T54" fmla="*/ 2576 w 4756"/>
                  <a:gd name="T55" fmla="*/ 8 h 1576"/>
                  <a:gd name="T56" fmla="*/ 2706 w 4756"/>
                  <a:gd name="T57" fmla="*/ 20 h 1576"/>
                  <a:gd name="T58" fmla="*/ 2834 w 4756"/>
                  <a:gd name="T59" fmla="*/ 40 h 1576"/>
                  <a:gd name="T60" fmla="*/ 2962 w 4756"/>
                  <a:gd name="T61" fmla="*/ 66 h 1576"/>
                  <a:gd name="T62" fmla="*/ 3084 w 4756"/>
                  <a:gd name="T63" fmla="*/ 98 h 1576"/>
                  <a:gd name="T64" fmla="*/ 3206 w 4756"/>
                  <a:gd name="T65" fmla="*/ 136 h 1576"/>
                  <a:gd name="T66" fmla="*/ 3324 w 4756"/>
                  <a:gd name="T67" fmla="*/ 178 h 1576"/>
                  <a:gd name="T68" fmla="*/ 3382 w 4756"/>
                  <a:gd name="T69" fmla="*/ 202 h 1576"/>
                  <a:gd name="T70" fmla="*/ 3498 w 4756"/>
                  <a:gd name="T71" fmla="*/ 254 h 1576"/>
                  <a:gd name="T72" fmla="*/ 3608 w 4756"/>
                  <a:gd name="T73" fmla="*/ 312 h 1576"/>
                  <a:gd name="T74" fmla="*/ 3716 w 4756"/>
                  <a:gd name="T75" fmla="*/ 374 h 1576"/>
                  <a:gd name="T76" fmla="*/ 3822 w 4756"/>
                  <a:gd name="T77" fmla="*/ 440 h 1576"/>
                  <a:gd name="T78" fmla="*/ 3922 w 4756"/>
                  <a:gd name="T79" fmla="*/ 512 h 1576"/>
                  <a:gd name="T80" fmla="*/ 4020 w 4756"/>
                  <a:gd name="T81" fmla="*/ 590 h 1576"/>
                  <a:gd name="T82" fmla="*/ 4114 w 4756"/>
                  <a:gd name="T83" fmla="*/ 670 h 1576"/>
                  <a:gd name="T84" fmla="*/ 4204 w 4756"/>
                  <a:gd name="T85" fmla="*/ 756 h 1576"/>
                  <a:gd name="T86" fmla="*/ 4246 w 4756"/>
                  <a:gd name="T87" fmla="*/ 800 h 1576"/>
                  <a:gd name="T88" fmla="*/ 4330 w 4756"/>
                  <a:gd name="T89" fmla="*/ 892 h 1576"/>
                  <a:gd name="T90" fmla="*/ 4410 w 4756"/>
                  <a:gd name="T91" fmla="*/ 988 h 1576"/>
                  <a:gd name="T92" fmla="*/ 4484 w 4756"/>
                  <a:gd name="T93" fmla="*/ 1086 h 1576"/>
                  <a:gd name="T94" fmla="*/ 4552 w 4756"/>
                  <a:gd name="T95" fmla="*/ 1190 h 1576"/>
                  <a:gd name="T96" fmla="*/ 4618 w 4756"/>
                  <a:gd name="T97" fmla="*/ 1296 h 1576"/>
                  <a:gd name="T98" fmla="*/ 4678 w 4756"/>
                  <a:gd name="T99" fmla="*/ 1406 h 1576"/>
                  <a:gd name="T100" fmla="*/ 4732 w 4756"/>
                  <a:gd name="T101" fmla="*/ 1518 h 1576"/>
                  <a:gd name="T102" fmla="*/ 0 w 4756"/>
                  <a:gd name="T103" fmla="*/ 1576 h 15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4756" h="1576">
                    <a:moveTo>
                      <a:pt x="0" y="1576"/>
                    </a:moveTo>
                    <a:lnTo>
                      <a:pt x="0" y="1576"/>
                    </a:lnTo>
                    <a:lnTo>
                      <a:pt x="24" y="1518"/>
                    </a:lnTo>
                    <a:lnTo>
                      <a:pt x="50" y="1462"/>
                    </a:lnTo>
                    <a:lnTo>
                      <a:pt x="78" y="1406"/>
                    </a:lnTo>
                    <a:lnTo>
                      <a:pt x="108" y="1350"/>
                    </a:lnTo>
                    <a:lnTo>
                      <a:pt x="138" y="1296"/>
                    </a:lnTo>
                    <a:lnTo>
                      <a:pt x="170" y="1242"/>
                    </a:lnTo>
                    <a:lnTo>
                      <a:pt x="204" y="1190"/>
                    </a:lnTo>
                    <a:lnTo>
                      <a:pt x="238" y="1138"/>
                    </a:lnTo>
                    <a:lnTo>
                      <a:pt x="272" y="1086"/>
                    </a:lnTo>
                    <a:lnTo>
                      <a:pt x="310" y="1036"/>
                    </a:lnTo>
                    <a:lnTo>
                      <a:pt x="348" y="988"/>
                    </a:lnTo>
                    <a:lnTo>
                      <a:pt x="386" y="940"/>
                    </a:lnTo>
                    <a:lnTo>
                      <a:pt x="426" y="892"/>
                    </a:lnTo>
                    <a:lnTo>
                      <a:pt x="468" y="846"/>
                    </a:lnTo>
                    <a:lnTo>
                      <a:pt x="510" y="800"/>
                    </a:lnTo>
                    <a:lnTo>
                      <a:pt x="552" y="756"/>
                    </a:lnTo>
                    <a:lnTo>
                      <a:pt x="552" y="756"/>
                    </a:lnTo>
                    <a:lnTo>
                      <a:pt x="596" y="712"/>
                    </a:lnTo>
                    <a:lnTo>
                      <a:pt x="642" y="670"/>
                    </a:lnTo>
                    <a:lnTo>
                      <a:pt x="688" y="630"/>
                    </a:lnTo>
                    <a:lnTo>
                      <a:pt x="736" y="590"/>
                    </a:lnTo>
                    <a:lnTo>
                      <a:pt x="784" y="550"/>
                    </a:lnTo>
                    <a:lnTo>
                      <a:pt x="834" y="512"/>
                    </a:lnTo>
                    <a:lnTo>
                      <a:pt x="884" y="476"/>
                    </a:lnTo>
                    <a:lnTo>
                      <a:pt x="934" y="440"/>
                    </a:lnTo>
                    <a:lnTo>
                      <a:pt x="986" y="406"/>
                    </a:lnTo>
                    <a:lnTo>
                      <a:pt x="1040" y="374"/>
                    </a:lnTo>
                    <a:lnTo>
                      <a:pt x="1092" y="342"/>
                    </a:lnTo>
                    <a:lnTo>
                      <a:pt x="1148" y="312"/>
                    </a:lnTo>
                    <a:lnTo>
                      <a:pt x="1202" y="282"/>
                    </a:lnTo>
                    <a:lnTo>
                      <a:pt x="1258" y="254"/>
                    </a:lnTo>
                    <a:lnTo>
                      <a:pt x="1316" y="228"/>
                    </a:lnTo>
                    <a:lnTo>
                      <a:pt x="1374" y="202"/>
                    </a:lnTo>
                    <a:lnTo>
                      <a:pt x="1374" y="202"/>
                    </a:lnTo>
                    <a:lnTo>
                      <a:pt x="1432" y="178"/>
                    </a:lnTo>
                    <a:lnTo>
                      <a:pt x="1490" y="156"/>
                    </a:lnTo>
                    <a:lnTo>
                      <a:pt x="1550" y="136"/>
                    </a:lnTo>
                    <a:lnTo>
                      <a:pt x="1610" y="116"/>
                    </a:lnTo>
                    <a:lnTo>
                      <a:pt x="1672" y="98"/>
                    </a:lnTo>
                    <a:lnTo>
                      <a:pt x="1732" y="80"/>
                    </a:lnTo>
                    <a:lnTo>
                      <a:pt x="1794" y="66"/>
                    </a:lnTo>
                    <a:lnTo>
                      <a:pt x="1858" y="52"/>
                    </a:lnTo>
                    <a:lnTo>
                      <a:pt x="1922" y="40"/>
                    </a:lnTo>
                    <a:lnTo>
                      <a:pt x="1984" y="30"/>
                    </a:lnTo>
                    <a:lnTo>
                      <a:pt x="2050" y="20"/>
                    </a:lnTo>
                    <a:lnTo>
                      <a:pt x="2114" y="12"/>
                    </a:lnTo>
                    <a:lnTo>
                      <a:pt x="2180" y="8"/>
                    </a:lnTo>
                    <a:lnTo>
                      <a:pt x="2246" y="2"/>
                    </a:lnTo>
                    <a:lnTo>
                      <a:pt x="2312" y="0"/>
                    </a:lnTo>
                    <a:lnTo>
                      <a:pt x="2378" y="0"/>
                    </a:lnTo>
                    <a:lnTo>
                      <a:pt x="2378" y="0"/>
                    </a:lnTo>
                    <a:lnTo>
                      <a:pt x="2444" y="0"/>
                    </a:lnTo>
                    <a:lnTo>
                      <a:pt x="2510" y="2"/>
                    </a:lnTo>
                    <a:lnTo>
                      <a:pt x="2576" y="8"/>
                    </a:lnTo>
                    <a:lnTo>
                      <a:pt x="2642" y="12"/>
                    </a:lnTo>
                    <a:lnTo>
                      <a:pt x="2706" y="20"/>
                    </a:lnTo>
                    <a:lnTo>
                      <a:pt x="2772" y="30"/>
                    </a:lnTo>
                    <a:lnTo>
                      <a:pt x="2834" y="40"/>
                    </a:lnTo>
                    <a:lnTo>
                      <a:pt x="2898" y="52"/>
                    </a:lnTo>
                    <a:lnTo>
                      <a:pt x="2962" y="66"/>
                    </a:lnTo>
                    <a:lnTo>
                      <a:pt x="3024" y="80"/>
                    </a:lnTo>
                    <a:lnTo>
                      <a:pt x="3084" y="98"/>
                    </a:lnTo>
                    <a:lnTo>
                      <a:pt x="3146" y="116"/>
                    </a:lnTo>
                    <a:lnTo>
                      <a:pt x="3206" y="136"/>
                    </a:lnTo>
                    <a:lnTo>
                      <a:pt x="3266" y="156"/>
                    </a:lnTo>
                    <a:lnTo>
                      <a:pt x="3324" y="178"/>
                    </a:lnTo>
                    <a:lnTo>
                      <a:pt x="3382" y="202"/>
                    </a:lnTo>
                    <a:lnTo>
                      <a:pt x="3382" y="202"/>
                    </a:lnTo>
                    <a:lnTo>
                      <a:pt x="3440" y="228"/>
                    </a:lnTo>
                    <a:lnTo>
                      <a:pt x="3498" y="254"/>
                    </a:lnTo>
                    <a:lnTo>
                      <a:pt x="3554" y="282"/>
                    </a:lnTo>
                    <a:lnTo>
                      <a:pt x="3608" y="312"/>
                    </a:lnTo>
                    <a:lnTo>
                      <a:pt x="3664" y="342"/>
                    </a:lnTo>
                    <a:lnTo>
                      <a:pt x="3716" y="374"/>
                    </a:lnTo>
                    <a:lnTo>
                      <a:pt x="3770" y="406"/>
                    </a:lnTo>
                    <a:lnTo>
                      <a:pt x="3822" y="440"/>
                    </a:lnTo>
                    <a:lnTo>
                      <a:pt x="3872" y="476"/>
                    </a:lnTo>
                    <a:lnTo>
                      <a:pt x="3922" y="512"/>
                    </a:lnTo>
                    <a:lnTo>
                      <a:pt x="3972" y="550"/>
                    </a:lnTo>
                    <a:lnTo>
                      <a:pt x="4020" y="590"/>
                    </a:lnTo>
                    <a:lnTo>
                      <a:pt x="4068" y="630"/>
                    </a:lnTo>
                    <a:lnTo>
                      <a:pt x="4114" y="670"/>
                    </a:lnTo>
                    <a:lnTo>
                      <a:pt x="4160" y="712"/>
                    </a:lnTo>
                    <a:lnTo>
                      <a:pt x="4204" y="756"/>
                    </a:lnTo>
                    <a:lnTo>
                      <a:pt x="4204" y="756"/>
                    </a:lnTo>
                    <a:lnTo>
                      <a:pt x="4246" y="800"/>
                    </a:lnTo>
                    <a:lnTo>
                      <a:pt x="4288" y="846"/>
                    </a:lnTo>
                    <a:lnTo>
                      <a:pt x="4330" y="892"/>
                    </a:lnTo>
                    <a:lnTo>
                      <a:pt x="4370" y="940"/>
                    </a:lnTo>
                    <a:lnTo>
                      <a:pt x="4410" y="988"/>
                    </a:lnTo>
                    <a:lnTo>
                      <a:pt x="4446" y="1036"/>
                    </a:lnTo>
                    <a:lnTo>
                      <a:pt x="4484" y="1086"/>
                    </a:lnTo>
                    <a:lnTo>
                      <a:pt x="4518" y="1138"/>
                    </a:lnTo>
                    <a:lnTo>
                      <a:pt x="4552" y="1190"/>
                    </a:lnTo>
                    <a:lnTo>
                      <a:pt x="4586" y="1242"/>
                    </a:lnTo>
                    <a:lnTo>
                      <a:pt x="4618" y="1296"/>
                    </a:lnTo>
                    <a:lnTo>
                      <a:pt x="4648" y="1350"/>
                    </a:lnTo>
                    <a:lnTo>
                      <a:pt x="4678" y="1406"/>
                    </a:lnTo>
                    <a:lnTo>
                      <a:pt x="4706" y="1462"/>
                    </a:lnTo>
                    <a:lnTo>
                      <a:pt x="4732" y="1518"/>
                    </a:lnTo>
                    <a:lnTo>
                      <a:pt x="4756" y="1576"/>
                    </a:lnTo>
                    <a:lnTo>
                      <a:pt x="0" y="1576"/>
                    </a:lnTo>
                    <a:close/>
                  </a:path>
                </a:pathLst>
              </a:custGeom>
              <a:gradFill rotWithShape="1">
                <a:gsLst>
                  <a:gs pos="0">
                    <a:srgbClr val="FFFFFF">
                      <a:alpha val="75000"/>
                    </a:srgbClr>
                  </a:gs>
                  <a:gs pos="100000">
                    <a:srgbClr val="FFFFFF">
                      <a:gamma/>
                      <a:tint val="0"/>
                      <a:invGamma/>
                      <a:alpha val="0"/>
                    </a:srgbClr>
                  </a:gs>
                </a:gsLst>
                <a:lin ang="5400000" scaled="1"/>
              </a:gradFill>
              <a:ln>
                <a:noFill/>
              </a:ln>
              <a:effectLst/>
              <a:extLst>
                <a:ext uri="{91240B29-F687-4F45-9708-019B960494DF}">
                  <a14:hiddenLine xmlns:a14="http://schemas.microsoft.com/office/drawing/2010/main" w="9525" cap="flat" cmpd="sng">
                    <a:solidFill>
                      <a:schemeClr val="tx1"/>
                    </a:solidFill>
                    <a:prstDash val="solid"/>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822960" rtl="0" eaLnBrk="1" fontAlgn="auto" latinLnBrk="0" hangingPunct="1">
                  <a:lnSpc>
                    <a:spcPct val="100000"/>
                  </a:lnSpc>
                  <a:spcBef>
                    <a:spcPts val="0"/>
                  </a:spcBef>
                  <a:spcAft>
                    <a:spcPts val="0"/>
                  </a:spcAft>
                  <a:buClrTx/>
                  <a:buSzTx/>
                  <a:buFontTx/>
                  <a:buNone/>
                  <a:tabLst/>
                  <a:defRPr/>
                </a:pPr>
                <a:endParaRPr kumimoji="0" lang="zh-CN" altLang="en-US" sz="1620" b="0" i="0" u="none" strike="noStrike" kern="0" cap="none" spc="0" normalizeH="0" baseline="0" noProof="0">
                  <a:ln>
                    <a:noFill/>
                  </a:ln>
                  <a:solidFill>
                    <a:sysClr val="windowText" lastClr="000000"/>
                  </a:solidFill>
                  <a:effectLst/>
                  <a:uLnTx/>
                  <a:uFillTx/>
                  <a:latin typeface="Arial" pitchFamily="34" charset="0"/>
                  <a:ea typeface="微软雅黑" pitchFamily="34" charset="-122"/>
                  <a:cs typeface="Arial" pitchFamily="34" charset="0"/>
                </a:endParaRPr>
              </a:p>
            </p:txBody>
          </p:sp>
          <p:sp>
            <p:nvSpPr>
              <p:cNvPr id="116" name="Oval 19"/>
              <p:cNvSpPr>
                <a:spLocks noChangeArrowheads="1"/>
              </p:cNvSpPr>
              <p:nvPr/>
            </p:nvSpPr>
            <p:spPr bwMode="auto">
              <a:xfrm>
                <a:off x="1544" y="1926"/>
                <a:ext cx="227" cy="204"/>
              </a:xfrm>
              <a:prstGeom prst="ellipse">
                <a:avLst/>
              </a:prstGeom>
              <a:gradFill rotWithShape="1">
                <a:gsLst>
                  <a:gs pos="0">
                    <a:srgbClr val="FFFFFF"/>
                  </a:gs>
                  <a:gs pos="100000">
                    <a:srgbClr val="67ABF5">
                      <a:alpha val="0"/>
                    </a:srgbClr>
                  </a:gs>
                </a:gsLst>
                <a:path path="shape">
                  <a:fillToRect l="50000" t="50000" r="50000" b="50000"/>
                </a:path>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822960" rtl="0" eaLnBrk="1" fontAlgn="auto" latinLnBrk="0" hangingPunct="1">
                  <a:lnSpc>
                    <a:spcPct val="100000"/>
                  </a:lnSpc>
                  <a:spcBef>
                    <a:spcPts val="0"/>
                  </a:spcBef>
                  <a:spcAft>
                    <a:spcPts val="0"/>
                  </a:spcAft>
                  <a:buClrTx/>
                  <a:buSzTx/>
                  <a:buFontTx/>
                  <a:buNone/>
                  <a:tabLst/>
                  <a:defRPr/>
                </a:pPr>
                <a:endParaRPr kumimoji="0" lang="zh-CN" altLang="en-US" sz="1620" b="0" i="0" u="none" strike="noStrike" kern="0" cap="none" spc="0" normalizeH="0" baseline="0" noProof="0">
                  <a:ln>
                    <a:noFill/>
                  </a:ln>
                  <a:solidFill>
                    <a:sysClr val="windowText" lastClr="000000"/>
                  </a:solidFill>
                  <a:effectLst/>
                  <a:uLnTx/>
                  <a:uFillTx/>
                  <a:latin typeface="Arial" pitchFamily="34" charset="0"/>
                  <a:ea typeface="微软雅黑" pitchFamily="34" charset="-122"/>
                  <a:cs typeface="Arial" pitchFamily="34" charset="0"/>
                </a:endParaRPr>
              </a:p>
            </p:txBody>
          </p:sp>
        </p:grpSp>
        <p:sp>
          <p:nvSpPr>
            <p:cNvPr id="123" name="Rectangle 29"/>
            <p:cNvSpPr>
              <a:spLocks noChangeArrowheads="1"/>
            </p:cNvSpPr>
            <p:nvPr/>
          </p:nvSpPr>
          <p:spPr bwMode="auto">
            <a:xfrm>
              <a:off x="7553009" y="2843366"/>
              <a:ext cx="1258852" cy="595034"/>
            </a:xfrm>
            <a:prstGeom prst="rect">
              <a:avLst/>
            </a:prstGeom>
            <a:noFill/>
            <a:ln>
              <a:noFill/>
            </a:ln>
            <a:effectLst/>
            <a:extLst>
              <a:ext uri="{909E8E84-426E-40DD-AFC4-6F175D3DCCD1}">
                <a14:hiddenFill xmlns:a14="http://schemas.microsoft.com/office/drawing/2010/main">
                  <a:gradFill rotWithShape="1">
                    <a:gsLst>
                      <a:gs pos="0">
                        <a:srgbClr val="DDDDDD"/>
                      </a:gs>
                      <a:gs pos="100000">
                        <a:schemeClr val="bg1"/>
                      </a:gs>
                    </a:gsLst>
                    <a:lin ang="5400000" scaled="1"/>
                  </a:gradFill>
                </a14:hiddenFill>
              </a:ext>
              <a:ext uri="{91240B29-F687-4F45-9708-019B960494DF}">
                <a14:hiddenLine xmlns:a14="http://schemas.microsoft.com/office/drawing/2010/main" w="9525" algn="ctr">
                  <a:solidFill>
                    <a:schemeClr val="accent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440" b="1" i="0" u="none" strike="noStrike" kern="1200" cap="none" spc="0" normalizeH="0" baseline="0" noProof="0">
                  <a:ln>
                    <a:noFill/>
                  </a:ln>
                  <a:solidFill>
                    <a:prstClr val="black"/>
                  </a:solidFill>
                  <a:effectLst/>
                  <a:uLnTx/>
                  <a:uFillTx/>
                  <a:latin typeface="Arial" pitchFamily="34" charset="0"/>
                  <a:ea typeface="微软雅黑" pitchFamily="34" charset="-122"/>
                  <a:cs typeface="Arial" pitchFamily="34" charset="0"/>
                </a:rPr>
                <a:t>单击此处</a:t>
              </a: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440" b="1" i="0" u="none" strike="noStrike" kern="1200" cap="none" spc="0" normalizeH="0" baseline="0" noProof="0">
                  <a:ln>
                    <a:noFill/>
                  </a:ln>
                  <a:solidFill>
                    <a:prstClr val="black"/>
                  </a:solidFill>
                  <a:effectLst/>
                  <a:uLnTx/>
                  <a:uFillTx/>
                  <a:latin typeface="Arial" pitchFamily="34" charset="0"/>
                  <a:ea typeface="微软雅黑" pitchFamily="34" charset="-122"/>
                  <a:cs typeface="Arial" pitchFamily="34" charset="0"/>
                </a:rPr>
                <a:t>添加文字</a:t>
              </a:r>
            </a:p>
          </p:txBody>
        </p:sp>
      </p:grpSp>
      <p:sp>
        <p:nvSpPr>
          <p:cNvPr id="124" name="矩形 123"/>
          <p:cNvSpPr/>
          <p:nvPr/>
        </p:nvSpPr>
        <p:spPr>
          <a:xfrm>
            <a:off x="2684267" y="2178200"/>
            <a:ext cx="3871573" cy="535531"/>
          </a:xfrm>
          <a:prstGeom prst="rect">
            <a:avLst/>
          </a:prstGeom>
        </p:spPr>
        <p:txBody>
          <a:bodyPr wrap="none">
            <a:spAutoFit/>
          </a:bodyPr>
          <a:lstStyle/>
          <a:p>
            <a:pPr marL="0" marR="0" lvl="0" indent="0" algn="ctr" defTabSz="822960" rtl="0" eaLnBrk="1" fontAlgn="auto" latinLnBrk="0" hangingPunct="1">
              <a:lnSpc>
                <a:spcPct val="100000"/>
              </a:lnSpc>
              <a:spcBef>
                <a:spcPts val="0"/>
              </a:spcBef>
              <a:spcAft>
                <a:spcPts val="0"/>
              </a:spcAft>
              <a:buClrTx/>
              <a:buSzTx/>
              <a:buFontTx/>
              <a:buNone/>
              <a:tabLst/>
              <a:defRPr/>
            </a:pPr>
            <a:r>
              <a:rPr kumimoji="0" lang="zh-CN" altLang="en-US" sz="2880" b="1" i="0" u="none" strike="noStrike" kern="10" cap="none" spc="0" normalizeH="0" baseline="0" noProof="0" dirty="0">
                <a:ln>
                  <a:noFill/>
                </a:ln>
                <a:solidFill>
                  <a:srgbClr val="FF0000"/>
                </a:solidFill>
                <a:effectLst/>
                <a:uLnTx/>
                <a:uFillTx/>
                <a:latin typeface="微软雅黑" pitchFamily="34" charset="-122"/>
                <a:ea typeface="微软雅黑" pitchFamily="34" charset="-122"/>
                <a:cs typeface="+mn-cs"/>
              </a:rPr>
              <a:t>此处添加标题文字内容</a:t>
            </a:r>
          </a:p>
        </p:txBody>
      </p:sp>
      <p:sp>
        <p:nvSpPr>
          <p:cNvPr id="4" name="文本占位符 3"/>
          <p:cNvSpPr>
            <a:spLocks noGrp="1"/>
          </p:cNvSpPr>
          <p:nvPr>
            <p:ph type="body" sz="quarter" idx="10"/>
          </p:nvPr>
        </p:nvSpPr>
        <p:spPr/>
        <p:txBody>
          <a:bodyPr/>
          <a:lstStyle/>
          <a:p>
            <a:endParaRPr lang="zh-CN" altLang="en-US"/>
          </a:p>
        </p:txBody>
      </p:sp>
    </p:spTree>
    <p:custDataLst>
      <p:tags r:id="rId1"/>
    </p:custDataLst>
    <p:extLst>
      <p:ext uri="{BB962C8B-B14F-4D97-AF65-F5344CB8AC3E}">
        <p14:creationId xmlns:p14="http://schemas.microsoft.com/office/powerpoint/2010/main" val="2189092066"/>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5" presetClass="entr" presetSubtype="0" fill="hold" nodeType="withEffect">
                                  <p:stCondLst>
                                    <p:cond delay="250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2"/>
                                        </p:tgtEl>
                                        <p:attrNameLst>
                                          <p:attrName>ppt_y</p:attrName>
                                        </p:attrNameLst>
                                      </p:cBhvr>
                                      <p:tavLst>
                                        <p:tav tm="0" fmla="#ppt_y+(sin(-2*pi*(1-$))*-#ppt_x+cos(-2*pi*(1-$))*(1-#ppt_y))*(1-$)">
                                          <p:val>
                                            <p:fltVal val="0"/>
                                          </p:val>
                                        </p:tav>
                                        <p:tav tm="100000">
                                          <p:val>
                                            <p:fltVal val="1"/>
                                          </p:val>
                                        </p:tav>
                                      </p:tavLst>
                                    </p:anim>
                                  </p:childTnLst>
                                </p:cTn>
                              </p:par>
                              <p:par>
                                <p:cTn id="11" presetID="22" presetClass="entr" presetSubtype="4" fill="hold" grpId="0" nodeType="withEffect">
                                  <p:stCondLst>
                                    <p:cond delay="3500"/>
                                  </p:stCondLst>
                                  <p:childTnLst>
                                    <p:set>
                                      <p:cBhvr>
                                        <p:cTn id="12" dur="1" fill="hold">
                                          <p:stCondLst>
                                            <p:cond delay="0"/>
                                          </p:stCondLst>
                                        </p:cTn>
                                        <p:tgtEl>
                                          <p:spTgt spid="109"/>
                                        </p:tgtEl>
                                        <p:attrNameLst>
                                          <p:attrName>style.visibility</p:attrName>
                                        </p:attrNameLst>
                                      </p:cBhvr>
                                      <p:to>
                                        <p:strVal val="visible"/>
                                      </p:to>
                                    </p:set>
                                    <p:animEffect transition="in" filter="wipe(down)">
                                      <p:cBhvr>
                                        <p:cTn id="13" dur="500"/>
                                        <p:tgtEl>
                                          <p:spTgt spid="109"/>
                                        </p:tgtEl>
                                      </p:cBhvr>
                                    </p:animEffect>
                                  </p:childTnLst>
                                </p:cTn>
                              </p:par>
                              <p:par>
                                <p:cTn id="14" presetID="22" presetClass="entr" presetSubtype="1" fill="hold" grpId="0" nodeType="withEffect">
                                  <p:stCondLst>
                                    <p:cond delay="3500"/>
                                  </p:stCondLst>
                                  <p:childTnLst>
                                    <p:set>
                                      <p:cBhvr>
                                        <p:cTn id="15" dur="1" fill="hold">
                                          <p:stCondLst>
                                            <p:cond delay="0"/>
                                          </p:stCondLst>
                                        </p:cTn>
                                        <p:tgtEl>
                                          <p:spTgt spid="107"/>
                                        </p:tgtEl>
                                        <p:attrNameLst>
                                          <p:attrName>style.visibility</p:attrName>
                                        </p:attrNameLst>
                                      </p:cBhvr>
                                      <p:to>
                                        <p:strVal val="visible"/>
                                      </p:to>
                                    </p:set>
                                    <p:animEffect transition="in" filter="wipe(up)">
                                      <p:cBhvr>
                                        <p:cTn id="16" dur="500"/>
                                        <p:tgtEl>
                                          <p:spTgt spid="107"/>
                                        </p:tgtEl>
                                      </p:cBhvr>
                                    </p:animEffect>
                                  </p:childTnLst>
                                </p:cTn>
                              </p:par>
                              <p:par>
                                <p:cTn id="17" presetID="22" presetClass="entr" presetSubtype="8" fill="hold" grpId="0" nodeType="withEffect">
                                  <p:stCondLst>
                                    <p:cond delay="4000"/>
                                  </p:stCondLst>
                                  <p:childTnLst>
                                    <p:set>
                                      <p:cBhvr>
                                        <p:cTn id="18" dur="1" fill="hold">
                                          <p:stCondLst>
                                            <p:cond delay="0"/>
                                          </p:stCondLst>
                                        </p:cTn>
                                        <p:tgtEl>
                                          <p:spTgt spid="110"/>
                                        </p:tgtEl>
                                        <p:attrNameLst>
                                          <p:attrName>style.visibility</p:attrName>
                                        </p:attrNameLst>
                                      </p:cBhvr>
                                      <p:to>
                                        <p:strVal val="visible"/>
                                      </p:to>
                                    </p:set>
                                    <p:animEffect transition="in" filter="wipe(left)">
                                      <p:cBhvr>
                                        <p:cTn id="19" dur="500"/>
                                        <p:tgtEl>
                                          <p:spTgt spid="110"/>
                                        </p:tgtEl>
                                      </p:cBhvr>
                                    </p:animEffect>
                                  </p:childTnLst>
                                </p:cTn>
                              </p:par>
                              <p:par>
                                <p:cTn id="20" presetID="22" presetClass="entr" presetSubtype="8" fill="hold" grpId="0" nodeType="withEffect">
                                  <p:stCondLst>
                                    <p:cond delay="4000"/>
                                  </p:stCondLst>
                                  <p:childTnLst>
                                    <p:set>
                                      <p:cBhvr>
                                        <p:cTn id="21" dur="1" fill="hold">
                                          <p:stCondLst>
                                            <p:cond delay="0"/>
                                          </p:stCondLst>
                                        </p:cTn>
                                        <p:tgtEl>
                                          <p:spTgt spid="108"/>
                                        </p:tgtEl>
                                        <p:attrNameLst>
                                          <p:attrName>style.visibility</p:attrName>
                                        </p:attrNameLst>
                                      </p:cBhvr>
                                      <p:to>
                                        <p:strVal val="visible"/>
                                      </p:to>
                                    </p:set>
                                    <p:animEffect transition="in" filter="wipe(left)">
                                      <p:cBhvr>
                                        <p:cTn id="22" dur="500"/>
                                        <p:tgtEl>
                                          <p:spTgt spid="108"/>
                                        </p:tgtEl>
                                      </p:cBhvr>
                                    </p:animEffect>
                                  </p:childTnLst>
                                </p:cTn>
                              </p:par>
                              <p:par>
                                <p:cTn id="23" presetID="16" presetClass="entr" presetSubtype="21" fill="hold" grpId="0" nodeType="withEffect">
                                  <p:stCondLst>
                                    <p:cond delay="4500"/>
                                  </p:stCondLst>
                                  <p:childTnLst>
                                    <p:set>
                                      <p:cBhvr>
                                        <p:cTn id="24" dur="1" fill="hold">
                                          <p:stCondLst>
                                            <p:cond delay="0"/>
                                          </p:stCondLst>
                                        </p:cTn>
                                        <p:tgtEl>
                                          <p:spTgt spid="111"/>
                                        </p:tgtEl>
                                        <p:attrNameLst>
                                          <p:attrName>style.visibility</p:attrName>
                                        </p:attrNameLst>
                                      </p:cBhvr>
                                      <p:to>
                                        <p:strVal val="visible"/>
                                      </p:to>
                                    </p:set>
                                    <p:animEffect transition="in" filter="barn(inVertical)">
                                      <p:cBhvr>
                                        <p:cTn id="25" dur="500"/>
                                        <p:tgtEl>
                                          <p:spTgt spid="111"/>
                                        </p:tgtEl>
                                      </p:cBhvr>
                                    </p:animEffect>
                                  </p:childTnLst>
                                </p:cTn>
                              </p:par>
                              <p:par>
                                <p:cTn id="26" presetID="16" presetClass="entr" presetSubtype="21" fill="hold" grpId="0" nodeType="withEffect">
                                  <p:stCondLst>
                                    <p:cond delay="4500"/>
                                  </p:stCondLst>
                                  <p:childTnLst>
                                    <p:set>
                                      <p:cBhvr>
                                        <p:cTn id="27" dur="1" fill="hold">
                                          <p:stCondLst>
                                            <p:cond delay="0"/>
                                          </p:stCondLst>
                                        </p:cTn>
                                        <p:tgtEl>
                                          <p:spTgt spid="112"/>
                                        </p:tgtEl>
                                        <p:attrNameLst>
                                          <p:attrName>style.visibility</p:attrName>
                                        </p:attrNameLst>
                                      </p:cBhvr>
                                      <p:to>
                                        <p:strVal val="visible"/>
                                      </p:to>
                                    </p:set>
                                    <p:animEffect transition="in" filter="barn(inVertical)">
                                      <p:cBhvr>
                                        <p:cTn id="28" dur="500"/>
                                        <p:tgtEl>
                                          <p:spTgt spid="112"/>
                                        </p:tgtEl>
                                      </p:cBhvr>
                                    </p:animEffect>
                                  </p:childTnLst>
                                </p:cTn>
                              </p:par>
                              <p:par>
                                <p:cTn id="29" presetID="22" presetClass="entr" presetSubtype="8" fill="hold" grpId="0" nodeType="withEffect">
                                  <p:stCondLst>
                                    <p:cond delay="5000"/>
                                  </p:stCondLst>
                                  <p:childTnLst>
                                    <p:set>
                                      <p:cBhvr>
                                        <p:cTn id="30" dur="1" fill="hold">
                                          <p:stCondLst>
                                            <p:cond delay="0"/>
                                          </p:stCondLst>
                                        </p:cTn>
                                        <p:tgtEl>
                                          <p:spTgt spid="120"/>
                                        </p:tgtEl>
                                        <p:attrNameLst>
                                          <p:attrName>style.visibility</p:attrName>
                                        </p:attrNameLst>
                                      </p:cBhvr>
                                      <p:to>
                                        <p:strVal val="visible"/>
                                      </p:to>
                                    </p:set>
                                    <p:animEffect transition="in" filter="wipe(left)">
                                      <p:cBhvr>
                                        <p:cTn id="31" dur="500"/>
                                        <p:tgtEl>
                                          <p:spTgt spid="120"/>
                                        </p:tgtEl>
                                      </p:cBhvr>
                                    </p:animEffect>
                                  </p:childTnLst>
                                </p:cTn>
                              </p:par>
                              <p:par>
                                <p:cTn id="32" presetID="22" presetClass="entr" presetSubtype="8" fill="hold" grpId="0" nodeType="withEffect">
                                  <p:stCondLst>
                                    <p:cond delay="5000"/>
                                  </p:stCondLst>
                                  <p:childTnLst>
                                    <p:set>
                                      <p:cBhvr>
                                        <p:cTn id="33" dur="1" fill="hold">
                                          <p:stCondLst>
                                            <p:cond delay="0"/>
                                          </p:stCondLst>
                                        </p:cTn>
                                        <p:tgtEl>
                                          <p:spTgt spid="118"/>
                                        </p:tgtEl>
                                        <p:attrNameLst>
                                          <p:attrName>style.visibility</p:attrName>
                                        </p:attrNameLst>
                                      </p:cBhvr>
                                      <p:to>
                                        <p:strVal val="visible"/>
                                      </p:to>
                                    </p:set>
                                    <p:animEffect transition="in" filter="wipe(left)">
                                      <p:cBhvr>
                                        <p:cTn id="34" dur="500"/>
                                        <p:tgtEl>
                                          <p:spTgt spid="118"/>
                                        </p:tgtEl>
                                      </p:cBhvr>
                                    </p:animEffect>
                                  </p:childTnLst>
                                </p:cTn>
                              </p:par>
                              <p:par>
                                <p:cTn id="35" presetID="22" presetClass="entr" presetSubtype="1" fill="hold" grpId="0" nodeType="withEffect">
                                  <p:stCondLst>
                                    <p:cond delay="5500"/>
                                  </p:stCondLst>
                                  <p:childTnLst>
                                    <p:set>
                                      <p:cBhvr>
                                        <p:cTn id="36" dur="1" fill="hold">
                                          <p:stCondLst>
                                            <p:cond delay="0"/>
                                          </p:stCondLst>
                                        </p:cTn>
                                        <p:tgtEl>
                                          <p:spTgt spid="119"/>
                                        </p:tgtEl>
                                        <p:attrNameLst>
                                          <p:attrName>style.visibility</p:attrName>
                                        </p:attrNameLst>
                                      </p:cBhvr>
                                      <p:to>
                                        <p:strVal val="visible"/>
                                      </p:to>
                                    </p:set>
                                    <p:animEffect transition="in" filter="wipe(up)">
                                      <p:cBhvr>
                                        <p:cTn id="37" dur="500"/>
                                        <p:tgtEl>
                                          <p:spTgt spid="119"/>
                                        </p:tgtEl>
                                      </p:cBhvr>
                                    </p:animEffect>
                                  </p:childTnLst>
                                </p:cTn>
                              </p:par>
                              <p:par>
                                <p:cTn id="38" presetID="22" presetClass="entr" presetSubtype="4" fill="hold" grpId="0" nodeType="withEffect">
                                  <p:stCondLst>
                                    <p:cond delay="5500"/>
                                  </p:stCondLst>
                                  <p:childTnLst>
                                    <p:set>
                                      <p:cBhvr>
                                        <p:cTn id="39" dur="1" fill="hold">
                                          <p:stCondLst>
                                            <p:cond delay="0"/>
                                          </p:stCondLst>
                                        </p:cTn>
                                        <p:tgtEl>
                                          <p:spTgt spid="117"/>
                                        </p:tgtEl>
                                        <p:attrNameLst>
                                          <p:attrName>style.visibility</p:attrName>
                                        </p:attrNameLst>
                                      </p:cBhvr>
                                      <p:to>
                                        <p:strVal val="visible"/>
                                      </p:to>
                                    </p:set>
                                    <p:animEffect transition="in" filter="wipe(down)">
                                      <p:cBhvr>
                                        <p:cTn id="40" dur="500"/>
                                        <p:tgtEl>
                                          <p:spTgt spid="117"/>
                                        </p:tgtEl>
                                      </p:cBhvr>
                                    </p:animEffect>
                                  </p:childTnLst>
                                </p:cTn>
                              </p:par>
                            </p:childTnLst>
                          </p:cTn>
                        </p:par>
                        <p:par>
                          <p:cTn id="41" fill="hold">
                            <p:stCondLst>
                              <p:cond delay="6000"/>
                            </p:stCondLst>
                            <p:childTnLst>
                              <p:par>
                                <p:cTn id="42" presetID="53" presetClass="entr" presetSubtype="0" fill="hold" nodeType="afterEffect">
                                  <p:stCondLst>
                                    <p:cond delay="0"/>
                                  </p:stCondLst>
                                  <p:childTnLst>
                                    <p:set>
                                      <p:cBhvr>
                                        <p:cTn id="43" dur="1" fill="hold">
                                          <p:stCondLst>
                                            <p:cond delay="0"/>
                                          </p:stCondLst>
                                        </p:cTn>
                                        <p:tgtEl>
                                          <p:spTgt spid="3"/>
                                        </p:tgtEl>
                                        <p:attrNameLst>
                                          <p:attrName>style.visibility</p:attrName>
                                        </p:attrNameLst>
                                      </p:cBhvr>
                                      <p:to>
                                        <p:strVal val="visible"/>
                                      </p:to>
                                    </p:set>
                                    <p:anim calcmode="lin" valueType="num">
                                      <p:cBhvr>
                                        <p:cTn id="44" dur="200" fill="hold"/>
                                        <p:tgtEl>
                                          <p:spTgt spid="3"/>
                                        </p:tgtEl>
                                        <p:attrNameLst>
                                          <p:attrName>ppt_w</p:attrName>
                                        </p:attrNameLst>
                                      </p:cBhvr>
                                      <p:tavLst>
                                        <p:tav tm="0">
                                          <p:val>
                                            <p:fltVal val="0"/>
                                          </p:val>
                                        </p:tav>
                                        <p:tav tm="100000">
                                          <p:val>
                                            <p:strVal val="#ppt_w"/>
                                          </p:val>
                                        </p:tav>
                                      </p:tavLst>
                                    </p:anim>
                                    <p:anim calcmode="lin" valueType="num">
                                      <p:cBhvr>
                                        <p:cTn id="45" dur="200" fill="hold"/>
                                        <p:tgtEl>
                                          <p:spTgt spid="3"/>
                                        </p:tgtEl>
                                        <p:attrNameLst>
                                          <p:attrName>ppt_h</p:attrName>
                                        </p:attrNameLst>
                                      </p:cBhvr>
                                      <p:tavLst>
                                        <p:tav tm="0">
                                          <p:val>
                                            <p:fltVal val="0"/>
                                          </p:val>
                                        </p:tav>
                                        <p:tav tm="100000">
                                          <p:val>
                                            <p:strVal val="#ppt_h"/>
                                          </p:val>
                                        </p:tav>
                                      </p:tavLst>
                                    </p:anim>
                                    <p:animEffect transition="in" filter="fade">
                                      <p:cBhvr>
                                        <p:cTn id="46" dur="200"/>
                                        <p:tgtEl>
                                          <p:spTgt spid="3"/>
                                        </p:tgtEl>
                                      </p:cBhvr>
                                    </p:animEffect>
                                  </p:childTnLst>
                                </p:cTn>
                              </p:par>
                            </p:childTnLst>
                          </p:cTn>
                        </p:par>
                        <p:par>
                          <p:cTn id="47" fill="hold">
                            <p:stCondLst>
                              <p:cond delay="6200"/>
                            </p:stCondLst>
                            <p:childTnLst>
                              <p:par>
                                <p:cTn id="48" presetID="6" presetClass="emph" presetSubtype="0" fill="hold" nodeType="afterEffect">
                                  <p:stCondLst>
                                    <p:cond delay="0"/>
                                  </p:stCondLst>
                                  <p:childTnLst>
                                    <p:animScale>
                                      <p:cBhvr>
                                        <p:cTn id="49" dur="100" fill="hold"/>
                                        <p:tgtEl>
                                          <p:spTgt spid="3"/>
                                        </p:tgtEl>
                                      </p:cBhvr>
                                      <p:by x="115000" y="115000"/>
                                    </p:animScale>
                                  </p:childTnLst>
                                </p:cTn>
                              </p:par>
                              <p:par>
                                <p:cTn id="50" presetID="6" presetClass="emph" presetSubtype="0" fill="hold" nodeType="withEffect">
                                  <p:stCondLst>
                                    <p:cond delay="200"/>
                                  </p:stCondLst>
                                  <p:childTnLst>
                                    <p:animScale>
                                      <p:cBhvr>
                                        <p:cTn id="51" dur="100" fill="hold"/>
                                        <p:tgtEl>
                                          <p:spTgt spid="3"/>
                                        </p:tgtEl>
                                      </p:cBhvr>
                                      <p:by x="85000" y="85000"/>
                                    </p:animScale>
                                  </p:childTnLst>
                                </p:cTn>
                              </p:par>
                            </p:childTnLst>
                          </p:cTn>
                        </p:par>
                        <p:par>
                          <p:cTn id="52" fill="hold">
                            <p:stCondLst>
                              <p:cond delay="6500"/>
                            </p:stCondLst>
                            <p:childTnLst>
                              <p:par>
                                <p:cTn id="53" presetID="6" presetClass="emph" presetSubtype="0" fill="hold" nodeType="afterEffect">
                                  <p:stCondLst>
                                    <p:cond delay="0"/>
                                  </p:stCondLst>
                                  <p:childTnLst>
                                    <p:animScale>
                                      <p:cBhvr>
                                        <p:cTn id="54" dur="100" fill="hold"/>
                                        <p:tgtEl>
                                          <p:spTgt spid="3"/>
                                        </p:tgtEl>
                                      </p:cBhvr>
                                      <p:by x="105000" y="105000"/>
                                    </p:animScale>
                                  </p:childTnLst>
                                </p:cTn>
                              </p:par>
                              <p:par>
                                <p:cTn id="55" presetID="6" presetClass="emph" presetSubtype="0" fill="hold" nodeType="withEffect">
                                  <p:stCondLst>
                                    <p:cond delay="200"/>
                                  </p:stCondLst>
                                  <p:childTnLst>
                                    <p:animScale>
                                      <p:cBhvr>
                                        <p:cTn id="56" dur="100" fill="hold"/>
                                        <p:tgtEl>
                                          <p:spTgt spid="3"/>
                                        </p:tgtEl>
                                      </p:cBhvr>
                                      <p:by x="95000" y="95000"/>
                                    </p:animScale>
                                  </p:childTnLst>
                                </p:cTn>
                              </p:par>
                            </p:childTnLst>
                          </p:cTn>
                        </p:par>
                        <p:par>
                          <p:cTn id="57" fill="hold">
                            <p:stCondLst>
                              <p:cond delay="6800"/>
                            </p:stCondLst>
                            <p:childTnLst>
                              <p:par>
                                <p:cTn id="58" presetID="23" presetClass="entr" presetSubtype="36" fill="hold" grpId="0" nodeType="afterEffect">
                                  <p:stCondLst>
                                    <p:cond delay="0"/>
                                  </p:stCondLst>
                                  <p:iterate type="lt">
                                    <p:tmPct val="10000"/>
                                  </p:iterate>
                                  <p:childTnLst>
                                    <p:set>
                                      <p:cBhvr>
                                        <p:cTn id="59" dur="1" fill="hold">
                                          <p:stCondLst>
                                            <p:cond delay="0"/>
                                          </p:stCondLst>
                                        </p:cTn>
                                        <p:tgtEl>
                                          <p:spTgt spid="124"/>
                                        </p:tgtEl>
                                        <p:attrNameLst>
                                          <p:attrName>style.visibility</p:attrName>
                                        </p:attrNameLst>
                                      </p:cBhvr>
                                      <p:to>
                                        <p:strVal val="visible"/>
                                      </p:to>
                                    </p:set>
                                    <p:anim calcmode="lin" valueType="num">
                                      <p:cBhvr>
                                        <p:cTn id="60" dur="500" fill="hold"/>
                                        <p:tgtEl>
                                          <p:spTgt spid="124"/>
                                        </p:tgtEl>
                                        <p:attrNameLst>
                                          <p:attrName>ppt_w</p:attrName>
                                        </p:attrNameLst>
                                      </p:cBhvr>
                                      <p:tavLst>
                                        <p:tav tm="0">
                                          <p:val>
                                            <p:strVal val="(6*min(max(#ppt_w*#ppt_h,.3),1)-7.4)/-.7*#ppt_w"/>
                                          </p:val>
                                        </p:tav>
                                        <p:tav tm="100000">
                                          <p:val>
                                            <p:strVal val="#ppt_w"/>
                                          </p:val>
                                        </p:tav>
                                      </p:tavLst>
                                    </p:anim>
                                    <p:anim calcmode="lin" valueType="num">
                                      <p:cBhvr>
                                        <p:cTn id="61" dur="500" fill="hold"/>
                                        <p:tgtEl>
                                          <p:spTgt spid="124"/>
                                        </p:tgtEl>
                                        <p:attrNameLst>
                                          <p:attrName>ppt_h</p:attrName>
                                        </p:attrNameLst>
                                      </p:cBhvr>
                                      <p:tavLst>
                                        <p:tav tm="0">
                                          <p:val>
                                            <p:strVal val="(6*min(max(#ppt_w*#ppt_h,.3),1)-7.4)/-.7*#ppt_h"/>
                                          </p:val>
                                        </p:tav>
                                        <p:tav tm="100000">
                                          <p:val>
                                            <p:strVal val="#ppt_h"/>
                                          </p:val>
                                        </p:tav>
                                      </p:tavLst>
                                    </p:anim>
                                    <p:anim calcmode="lin" valueType="num">
                                      <p:cBhvr>
                                        <p:cTn id="62" dur="500" fill="hold"/>
                                        <p:tgtEl>
                                          <p:spTgt spid="124"/>
                                        </p:tgtEl>
                                        <p:attrNameLst>
                                          <p:attrName>ppt_x</p:attrName>
                                        </p:attrNameLst>
                                      </p:cBhvr>
                                      <p:tavLst>
                                        <p:tav tm="0">
                                          <p:val>
                                            <p:fltVal val="0.5"/>
                                          </p:val>
                                        </p:tav>
                                        <p:tav tm="100000">
                                          <p:val>
                                            <p:strVal val="#ppt_x"/>
                                          </p:val>
                                        </p:tav>
                                      </p:tavLst>
                                    </p:anim>
                                    <p:anim calcmode="lin" valueType="num">
                                      <p:cBhvr>
                                        <p:cTn id="63" dur="500" fill="hold"/>
                                        <p:tgtEl>
                                          <p:spTgt spid="124"/>
                                        </p:tgtEl>
                                        <p:attrNameLst>
                                          <p:attrName>ppt_y</p:attrName>
                                        </p:attrNameLst>
                                      </p:cBhvr>
                                      <p:tavLst>
                                        <p:tav tm="0">
                                          <p:val>
                                            <p:strVal val="1+(6*min(max(#ppt_w*#ppt_h,.3),1)-7.4)/-.7*#ppt_h/2"/>
                                          </p:val>
                                        </p:tav>
                                        <p:tav tm="100000">
                                          <p:val>
                                            <p:strVal val="#ppt_y"/>
                                          </p:val>
                                        </p:tav>
                                      </p:tavLst>
                                    </p:anim>
                                  </p:childTnLst>
                                </p:cTn>
                              </p:par>
                            </p:childTnLst>
                          </p:cTn>
                        </p:par>
                        <p:par>
                          <p:cTn id="64" fill="hold">
                            <p:stCondLst>
                              <p:cond delay="7750"/>
                            </p:stCondLst>
                            <p:childTnLst>
                              <p:par>
                                <p:cTn id="65" presetID="42" presetClass="entr" presetSubtype="0" fill="hold" grpId="0" nodeType="afterEffect">
                                  <p:stCondLst>
                                    <p:cond delay="0"/>
                                  </p:stCondLst>
                                  <p:childTnLst>
                                    <p:set>
                                      <p:cBhvr>
                                        <p:cTn id="66" dur="1" fill="hold">
                                          <p:stCondLst>
                                            <p:cond delay="0"/>
                                          </p:stCondLst>
                                        </p:cTn>
                                        <p:tgtEl>
                                          <p:spTgt spid="121"/>
                                        </p:tgtEl>
                                        <p:attrNameLst>
                                          <p:attrName>style.visibility</p:attrName>
                                        </p:attrNameLst>
                                      </p:cBhvr>
                                      <p:to>
                                        <p:strVal val="visible"/>
                                      </p:to>
                                    </p:set>
                                    <p:animEffect transition="in" filter="fade">
                                      <p:cBhvr>
                                        <p:cTn id="67" dur="500"/>
                                        <p:tgtEl>
                                          <p:spTgt spid="121"/>
                                        </p:tgtEl>
                                      </p:cBhvr>
                                    </p:animEffect>
                                    <p:anim calcmode="lin" valueType="num">
                                      <p:cBhvr>
                                        <p:cTn id="68" dur="500" fill="hold"/>
                                        <p:tgtEl>
                                          <p:spTgt spid="121"/>
                                        </p:tgtEl>
                                        <p:attrNameLst>
                                          <p:attrName>ppt_x</p:attrName>
                                        </p:attrNameLst>
                                      </p:cBhvr>
                                      <p:tavLst>
                                        <p:tav tm="0">
                                          <p:val>
                                            <p:strVal val="#ppt_x"/>
                                          </p:val>
                                        </p:tav>
                                        <p:tav tm="100000">
                                          <p:val>
                                            <p:strVal val="#ppt_x"/>
                                          </p:val>
                                        </p:tav>
                                      </p:tavLst>
                                    </p:anim>
                                    <p:anim calcmode="lin" valueType="num">
                                      <p:cBhvr>
                                        <p:cTn id="69" dur="500" fill="hold"/>
                                        <p:tgtEl>
                                          <p:spTgt spid="12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7" grpId="0" animBg="1"/>
      <p:bldP spid="108" grpId="0" animBg="1"/>
      <p:bldP spid="109" grpId="0" animBg="1"/>
      <p:bldP spid="110" grpId="0" animBg="1"/>
      <p:bldP spid="111" grpId="0" animBg="1"/>
      <p:bldP spid="112" grpId="0" animBg="1"/>
      <p:bldP spid="117" grpId="0" animBg="1"/>
      <p:bldP spid="118" grpId="0" animBg="1"/>
      <p:bldP spid="119" grpId="0" animBg="1"/>
      <p:bldP spid="120" grpId="0" animBg="1"/>
      <p:bldP spid="121" grpId="0"/>
      <p:bldP spid="124"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1"/>
            <a:ext cx="9144000" cy="2786743"/>
          </a:xfrm>
          <a:prstGeom prst="rect">
            <a:avLst/>
          </a:prstGeom>
        </p:spPr>
      </p:pic>
      <p:pic>
        <p:nvPicPr>
          <p:cNvPr id="2" name="图片 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0" y="-29619"/>
            <a:ext cx="9144000" cy="5143500"/>
          </a:xfrm>
          <a:prstGeom prst="rect">
            <a:avLst/>
          </a:prstGeom>
        </p:spPr>
      </p:pic>
      <p:sp>
        <p:nvSpPr>
          <p:cNvPr id="4" name="矩形 3"/>
          <p:cNvSpPr/>
          <p:nvPr/>
        </p:nvSpPr>
        <p:spPr>
          <a:xfrm>
            <a:off x="0" y="1862897"/>
            <a:ext cx="9144000" cy="1815222"/>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6" name="组合 5"/>
          <p:cNvGrpSpPr/>
          <p:nvPr/>
        </p:nvGrpSpPr>
        <p:grpSpPr>
          <a:xfrm>
            <a:off x="1358899" y="1310474"/>
            <a:ext cx="1346177" cy="1346173"/>
            <a:chOff x="2922960" y="891376"/>
            <a:chExt cx="636669" cy="636667"/>
          </a:xfrm>
        </p:grpSpPr>
        <p:grpSp>
          <p:nvGrpSpPr>
            <p:cNvPr id="7" name="组合 6"/>
            <p:cNvGrpSpPr/>
            <p:nvPr/>
          </p:nvGrpSpPr>
          <p:grpSpPr>
            <a:xfrm>
              <a:off x="2922960" y="891376"/>
              <a:ext cx="636669" cy="636667"/>
              <a:chOff x="304800" y="673100"/>
              <a:chExt cx="4000500" cy="4000500"/>
            </a:xfrm>
            <a:effectLst>
              <a:outerShdw blurRad="444500" dist="254000" dir="8100000" algn="tr" rotWithShape="0">
                <a:prstClr val="black">
                  <a:alpha val="50000"/>
                </a:prstClr>
              </a:outerShdw>
            </a:effectLst>
          </p:grpSpPr>
          <p:sp>
            <p:nvSpPr>
              <p:cNvPr id="8" name="同心圆 7"/>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9" name="椭圆 8"/>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5" name="文本框 4"/>
            <p:cNvSpPr txBox="1"/>
            <p:nvPr/>
          </p:nvSpPr>
          <p:spPr>
            <a:xfrm>
              <a:off x="2943527" y="949861"/>
              <a:ext cx="581640" cy="524022"/>
            </a:xfrm>
            <a:prstGeom prst="rect">
              <a:avLst/>
            </a:prstGeom>
            <a:noFill/>
          </p:spPr>
          <p:txBody>
            <a:bodyPr wrap="none" rtlCol="0">
              <a:spAutoFit/>
            </a:bodyPr>
            <a:lstStyle/>
            <a:p>
              <a:r>
                <a:rPr lang="en-US" altLang="zh-CN" sz="6600" b="1" dirty="0" smtClean="0">
                  <a:solidFill>
                    <a:srgbClr val="C00000"/>
                  </a:solidFill>
                  <a:latin typeface="+mj-ea"/>
                  <a:ea typeface="+mj-ea"/>
                </a:rPr>
                <a:t>03</a:t>
              </a:r>
              <a:endParaRPr lang="zh-CN" altLang="en-US" sz="6600" b="1" dirty="0">
                <a:solidFill>
                  <a:srgbClr val="C00000"/>
                </a:solidFill>
                <a:latin typeface="+mj-ea"/>
                <a:ea typeface="+mj-ea"/>
              </a:endParaRPr>
            </a:p>
          </p:txBody>
        </p:sp>
      </p:grpSp>
      <p:sp>
        <p:nvSpPr>
          <p:cNvPr id="21" name="文本框 20"/>
          <p:cNvSpPr txBox="1"/>
          <p:nvPr/>
        </p:nvSpPr>
        <p:spPr>
          <a:xfrm>
            <a:off x="2675695" y="2386570"/>
            <a:ext cx="5827236" cy="769441"/>
          </a:xfrm>
          <a:prstGeom prst="rect">
            <a:avLst/>
          </a:prstGeom>
          <a:noFill/>
        </p:spPr>
        <p:txBody>
          <a:bodyPr wrap="none" rtlCol="0">
            <a:spAutoFit/>
          </a:bodyPr>
          <a:lstStyle/>
          <a:p>
            <a:r>
              <a:rPr lang="zh-CN" altLang="en-US" sz="4400" b="1" dirty="0" smtClean="0">
                <a:solidFill>
                  <a:schemeClr val="bg1"/>
                </a:solidFill>
                <a:latin typeface="+mj-ea"/>
                <a:ea typeface="+mj-ea"/>
              </a:rPr>
              <a:t>单击此处添加文字标题</a:t>
            </a:r>
            <a:endParaRPr lang="zh-CN" altLang="en-US" sz="4400" b="1" dirty="0">
              <a:solidFill>
                <a:schemeClr val="bg1"/>
              </a:solidFill>
              <a:latin typeface="+mj-ea"/>
              <a:ea typeface="+mj-ea"/>
            </a:endParaRPr>
          </a:p>
        </p:txBody>
      </p:sp>
    </p:spTree>
    <p:extLst>
      <p:ext uri="{BB962C8B-B14F-4D97-AF65-F5344CB8AC3E}">
        <p14:creationId xmlns:p14="http://schemas.microsoft.com/office/powerpoint/2010/main" val="700981738"/>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42"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outHorizontal)">
                                      <p:cBhvr>
                                        <p:cTn id="7" dur="1000"/>
                                        <p:tgtEl>
                                          <p:spTgt spid="4"/>
                                        </p:tgtEl>
                                      </p:cBhvr>
                                    </p:animEffect>
                                  </p:childTnLst>
                                </p:cTn>
                              </p:par>
                            </p:childTnLst>
                          </p:cTn>
                        </p:par>
                        <p:par>
                          <p:cTn id="8" fill="hold">
                            <p:stCondLst>
                              <p:cond delay="1000"/>
                            </p:stCondLst>
                            <p:childTnLst>
                              <p:par>
                                <p:cTn id="9" presetID="42" presetClass="entr" presetSubtype="0"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1000"/>
                                        <p:tgtEl>
                                          <p:spTgt spid="6"/>
                                        </p:tgtEl>
                                      </p:cBhvr>
                                    </p:animEffect>
                                    <p:anim calcmode="lin" valueType="num">
                                      <p:cBhvr>
                                        <p:cTn id="12" dur="1000" fill="hold"/>
                                        <p:tgtEl>
                                          <p:spTgt spid="6"/>
                                        </p:tgtEl>
                                        <p:attrNameLst>
                                          <p:attrName>ppt_x</p:attrName>
                                        </p:attrNameLst>
                                      </p:cBhvr>
                                      <p:tavLst>
                                        <p:tav tm="0">
                                          <p:val>
                                            <p:strVal val="#ppt_x"/>
                                          </p:val>
                                        </p:tav>
                                        <p:tav tm="100000">
                                          <p:val>
                                            <p:strVal val="#ppt_x"/>
                                          </p:val>
                                        </p:tav>
                                      </p:tavLst>
                                    </p:anim>
                                    <p:anim calcmode="lin" valueType="num">
                                      <p:cBhvr>
                                        <p:cTn id="13" dur="1000" fill="hold"/>
                                        <p:tgtEl>
                                          <p:spTgt spid="6"/>
                                        </p:tgtEl>
                                        <p:attrNameLst>
                                          <p:attrName>ppt_y</p:attrName>
                                        </p:attrNameLst>
                                      </p:cBhvr>
                                      <p:tavLst>
                                        <p:tav tm="0">
                                          <p:val>
                                            <p:strVal val="#ppt_y+.1"/>
                                          </p:val>
                                        </p:tav>
                                        <p:tav tm="100000">
                                          <p:val>
                                            <p:strVal val="#ppt_y"/>
                                          </p:val>
                                        </p:tav>
                                      </p:tavLst>
                                    </p:anim>
                                  </p:childTnLst>
                                </p:cTn>
                              </p:par>
                            </p:childTnLst>
                          </p:cTn>
                        </p:par>
                        <p:par>
                          <p:cTn id="14" fill="hold">
                            <p:stCondLst>
                              <p:cond delay="2000"/>
                            </p:stCondLst>
                            <p:childTnLst>
                              <p:par>
                                <p:cTn id="15" presetID="10" presetClass="entr" presetSubtype="0" fill="hold" grpId="0" nodeType="afterEffect">
                                  <p:stCondLst>
                                    <p:cond delay="0"/>
                                  </p:stCondLst>
                                  <p:iterate type="lt">
                                    <p:tmPct val="15000"/>
                                  </p:iterate>
                                  <p:childTnLst>
                                    <p:set>
                                      <p:cBhvr>
                                        <p:cTn id="16" dur="1" fill="hold">
                                          <p:stCondLst>
                                            <p:cond delay="0"/>
                                          </p:stCondLst>
                                        </p:cTn>
                                        <p:tgtEl>
                                          <p:spTgt spid="21"/>
                                        </p:tgtEl>
                                        <p:attrNameLst>
                                          <p:attrName>style.visibility</p:attrName>
                                        </p:attrNameLst>
                                      </p:cBhvr>
                                      <p:to>
                                        <p:strVal val="visible"/>
                                      </p:to>
                                    </p:set>
                                    <p:animEffect transition="in" filter="fade">
                                      <p:cBhvr>
                                        <p:cTn id="17"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21"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8" name="组合 67"/>
          <p:cNvGrpSpPr/>
          <p:nvPr/>
        </p:nvGrpSpPr>
        <p:grpSpPr>
          <a:xfrm>
            <a:off x="1197854" y="2940581"/>
            <a:ext cx="1859318" cy="1279866"/>
            <a:chOff x="598488" y="3556000"/>
            <a:chExt cx="2562225" cy="1763713"/>
          </a:xfrm>
        </p:grpSpPr>
        <p:sp>
          <p:nvSpPr>
            <p:cNvPr id="69" name="AutoShape 8"/>
            <p:cNvSpPr>
              <a:spLocks noChangeArrowheads="1"/>
            </p:cNvSpPr>
            <p:nvPr/>
          </p:nvSpPr>
          <p:spPr bwMode="auto">
            <a:xfrm>
              <a:off x="601663" y="3556000"/>
              <a:ext cx="2559050" cy="417513"/>
            </a:xfrm>
            <a:prstGeom prst="roundRect">
              <a:avLst>
                <a:gd name="adj" fmla="val 16667"/>
              </a:avLst>
            </a:prstGeom>
            <a:gradFill rotWithShape="1">
              <a:gsLst>
                <a:gs pos="0">
                  <a:srgbClr val="DDDDDD"/>
                </a:gs>
                <a:gs pos="100000">
                  <a:srgbClr val="B2B2B2"/>
                </a:gs>
              </a:gsLst>
              <a:lin ang="2700000" scaled="1"/>
            </a:gradFill>
            <a:ln w="9525" cmpd="sng">
              <a:solidFill>
                <a:srgbClr val="B2B2B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822960" rtl="0" eaLnBrk="1" fontAlgn="auto" latinLnBrk="0" hangingPunct="1">
                <a:lnSpc>
                  <a:spcPct val="100000"/>
                </a:lnSpc>
                <a:spcBef>
                  <a:spcPts val="0"/>
                </a:spcBef>
                <a:spcAft>
                  <a:spcPts val="0"/>
                </a:spcAft>
                <a:buClrTx/>
                <a:buSzTx/>
                <a:buFontTx/>
                <a:buNone/>
                <a:tabLst/>
                <a:defRPr/>
              </a:pPr>
              <a:endParaRPr kumimoji="0" lang="zh-CN" altLang="en-US" sz="162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cs"/>
              </a:endParaRPr>
            </a:p>
          </p:txBody>
        </p:sp>
        <p:sp>
          <p:nvSpPr>
            <p:cNvPr id="70" name="Oval 15"/>
            <p:cNvSpPr>
              <a:spLocks noChangeArrowheads="1"/>
            </p:cNvSpPr>
            <p:nvPr/>
          </p:nvSpPr>
          <p:spPr bwMode="auto">
            <a:xfrm>
              <a:off x="704850" y="3786188"/>
              <a:ext cx="747713" cy="203200"/>
            </a:xfrm>
            <a:prstGeom prst="ellipse">
              <a:avLst/>
            </a:prstGeom>
            <a:gradFill rotWithShape="1">
              <a:gsLst>
                <a:gs pos="0">
                  <a:srgbClr val="990000">
                    <a:alpha val="20000"/>
                  </a:srgbClr>
                </a:gs>
                <a:gs pos="100000">
                  <a:srgbClr val="FFFFFF">
                    <a:alpha val="0"/>
                  </a:srgbClr>
                </a:gs>
              </a:gsLst>
              <a:path path="shape">
                <a:fillToRect l="50000" t="50000" r="50000" b="50000"/>
              </a:path>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822960" rtl="0" eaLnBrk="1" fontAlgn="auto" latinLnBrk="0" hangingPunct="1">
                <a:lnSpc>
                  <a:spcPct val="100000"/>
                </a:lnSpc>
                <a:spcBef>
                  <a:spcPts val="0"/>
                </a:spcBef>
                <a:spcAft>
                  <a:spcPts val="0"/>
                </a:spcAft>
                <a:buClrTx/>
                <a:buSzTx/>
                <a:buFontTx/>
                <a:buNone/>
                <a:tabLst/>
                <a:defRPr/>
              </a:pPr>
              <a:endParaRPr kumimoji="0" lang="zh-CN" altLang="en-US" sz="162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cs"/>
              </a:endParaRPr>
            </a:p>
          </p:txBody>
        </p:sp>
        <p:sp>
          <p:nvSpPr>
            <p:cNvPr id="71" name="AutoShape 16"/>
            <p:cNvSpPr>
              <a:spLocks noChangeArrowheads="1"/>
            </p:cNvSpPr>
            <p:nvPr/>
          </p:nvSpPr>
          <p:spPr bwMode="auto">
            <a:xfrm>
              <a:off x="598488" y="4030663"/>
              <a:ext cx="2559050" cy="1289050"/>
            </a:xfrm>
            <a:prstGeom prst="roundRect">
              <a:avLst>
                <a:gd name="adj" fmla="val 8745"/>
              </a:avLst>
            </a:prstGeom>
            <a:gradFill rotWithShape="1">
              <a:gsLst>
                <a:gs pos="0">
                  <a:srgbClr val="FFFFFF"/>
                </a:gs>
                <a:gs pos="100000">
                  <a:srgbClr val="B2B2B2"/>
                </a:gs>
              </a:gsLst>
              <a:lin ang="2700000" scaled="1"/>
            </a:gradFill>
            <a:ln w="9525" cmpd="sng">
              <a:solidFill>
                <a:srgbClr val="B2B2B2"/>
              </a:solidFill>
              <a:round/>
              <a:headEnd/>
              <a:tailEnd/>
            </a:ln>
            <a:effectLst/>
            <a:extLst>
              <a:ext uri="{AF507438-7753-43E0-B8FC-AC1667EBCBE1}">
                <a14:hiddenEffects xmlns:a14="http://schemas.microsoft.com/office/drawing/2010/main">
                  <a:effectLst>
                    <a:outerShdw dist="25400" dir="5400000" algn="ctr" rotWithShape="0">
                      <a:srgbClr val="D0D0EA"/>
                    </a:outerShdw>
                  </a:effectLst>
                </a14:hiddenEffects>
              </a:ext>
            </a:extLst>
          </p:spPr>
          <p:txBody>
            <a:bodyPr anchor="ctr"/>
            <a:lstStyle/>
            <a:p>
              <a:pPr marL="0" marR="0" lvl="0" indent="0" algn="ctr" defTabSz="822960" rtl="0" eaLnBrk="1" fontAlgn="auto" latinLnBrk="0" hangingPunct="1">
                <a:lnSpc>
                  <a:spcPct val="120000"/>
                </a:lnSpc>
                <a:spcBef>
                  <a:spcPts val="0"/>
                </a:spcBef>
                <a:spcAft>
                  <a:spcPts val="0"/>
                </a:spcAft>
                <a:buClrTx/>
                <a:buSzTx/>
                <a:buFontTx/>
                <a:buNone/>
                <a:tabLst/>
                <a:defRPr/>
              </a:pPr>
              <a:r>
                <a:rPr kumimoji="0" lang="zh-CN" altLang="en-US" sz="990" b="0" i="0" u="none" strike="noStrike" kern="0" cap="none" spc="0" normalizeH="0" baseline="0" noProof="0" dirty="0">
                  <a:ln>
                    <a:noFill/>
                  </a:ln>
                  <a:solidFill>
                    <a:sysClr val="windowText" lastClr="000000"/>
                  </a:solidFill>
                  <a:effectLst/>
                  <a:uLnTx/>
                  <a:uFillTx/>
                  <a:latin typeface="Calibri" panose="020F0502020204030204"/>
                  <a:ea typeface="等线" panose="02010600030101010101" pitchFamily="2" charset="-122"/>
                  <a:cs typeface="+mn-cs"/>
                </a:rPr>
                <a:t>单击此处添加段落文字内容</a:t>
              </a:r>
            </a:p>
            <a:p>
              <a:pPr marL="0" marR="0" lvl="0" indent="0" algn="ctr" defTabSz="822960" rtl="0" eaLnBrk="1" fontAlgn="auto" latinLnBrk="0" hangingPunct="1">
                <a:lnSpc>
                  <a:spcPct val="120000"/>
                </a:lnSpc>
                <a:spcBef>
                  <a:spcPts val="0"/>
                </a:spcBef>
                <a:spcAft>
                  <a:spcPts val="0"/>
                </a:spcAft>
                <a:buClrTx/>
                <a:buSzTx/>
                <a:buFontTx/>
                <a:buNone/>
                <a:tabLst/>
                <a:defRPr/>
              </a:pPr>
              <a:r>
                <a:rPr kumimoji="0" lang="zh-CN" altLang="en-US" sz="990" b="0" i="0" u="none" strike="noStrike" kern="0" cap="none" spc="0" normalizeH="0" baseline="0" noProof="0" dirty="0">
                  <a:ln>
                    <a:noFill/>
                  </a:ln>
                  <a:solidFill>
                    <a:sysClr val="windowText" lastClr="000000"/>
                  </a:solidFill>
                  <a:effectLst/>
                  <a:uLnTx/>
                  <a:uFillTx/>
                  <a:latin typeface="Calibri" panose="020F0502020204030204"/>
                  <a:ea typeface="等线" panose="02010600030101010101" pitchFamily="2" charset="-122"/>
                  <a:cs typeface="+mn-cs"/>
                </a:rPr>
                <a:t>单击此处添加段落文字内容</a:t>
              </a:r>
              <a:endParaRPr kumimoji="0" lang="zh-CN" altLang="en-US" sz="1260" b="0" i="0" u="none" strike="noStrike" kern="0" cap="none" spc="0" normalizeH="0" baseline="0" noProof="0" dirty="0">
                <a:ln>
                  <a:noFill/>
                </a:ln>
                <a:solidFill>
                  <a:sysClr val="windowText" lastClr="000000"/>
                </a:solidFill>
                <a:effectLst/>
                <a:uLnTx/>
                <a:uFillTx/>
                <a:latin typeface="Calibri" panose="020F0502020204030204"/>
                <a:ea typeface="等线" panose="02010600030101010101" pitchFamily="2" charset="-122"/>
                <a:cs typeface="+mn-cs"/>
              </a:endParaRPr>
            </a:p>
          </p:txBody>
        </p:sp>
        <p:sp>
          <p:nvSpPr>
            <p:cNvPr id="72" name="WordArt 17"/>
            <p:cNvSpPr>
              <a:spLocks noChangeArrowheads="1" noChangeShapeType="1"/>
            </p:cNvSpPr>
            <p:nvPr/>
          </p:nvSpPr>
          <p:spPr bwMode="auto">
            <a:xfrm>
              <a:off x="1711325" y="3670300"/>
              <a:ext cx="1187450" cy="180975"/>
            </a:xfrm>
            <a:prstGeom prst="rect">
              <a:avLst/>
            </a:prstGeom>
            <a:extLst>
              <a:ext uri="{AF507438-7753-43E0-B8FC-AC1667EBCBE1}">
                <a14:hiddenEffects xmlns:a14="http://schemas.microsoft.com/office/drawing/2010/main">
                  <a:effectLst/>
                </a14:hiddenEffects>
              </a:ext>
            </a:extLst>
          </p:spPr>
          <p:txBody>
            <a:bodyPr wrap="none" fromWordArt="1">
              <a:prstTxWarp prst="textPlain">
                <a:avLst>
                  <a:gd name="adj" fmla="val 50000"/>
                </a:avLst>
              </a:prstTxWarp>
            </a:bodyPr>
            <a:lstStyle/>
            <a:p>
              <a:pPr marL="0" marR="0" lvl="0" indent="0" algn="ctr" defTabSz="822960" rtl="0" eaLnBrk="1" fontAlgn="auto" latinLnBrk="0" hangingPunct="1">
                <a:lnSpc>
                  <a:spcPct val="100000"/>
                </a:lnSpc>
                <a:spcBef>
                  <a:spcPts val="0"/>
                </a:spcBef>
                <a:spcAft>
                  <a:spcPts val="0"/>
                </a:spcAft>
                <a:buClrTx/>
                <a:buSzTx/>
                <a:buFontTx/>
                <a:buNone/>
                <a:tabLst/>
                <a:defRPr/>
              </a:pPr>
              <a:r>
                <a:rPr kumimoji="0" lang="zh-CN" altLang="en-US" sz="2160" b="0" i="0" u="none" strike="noStrike" kern="0" cap="none" spc="0" normalizeH="0" baseline="0" noProof="0">
                  <a:ln w="9525" cmpd="sng">
                    <a:solidFill>
                      <a:srgbClr val="4D4D4D"/>
                    </a:solidFill>
                    <a:round/>
                    <a:headEnd/>
                    <a:tailEnd/>
                  </a:ln>
                  <a:solidFill>
                    <a:srgbClr val="4D4D4D"/>
                  </a:solidFill>
                  <a:effectLst/>
                  <a:uLnTx/>
                  <a:uFillTx/>
                  <a:latin typeface="黑体"/>
                  <a:ea typeface="黑体"/>
                  <a:cs typeface="+mn-cs"/>
                </a:rPr>
                <a:t>双击添加标题文字</a:t>
              </a:r>
            </a:p>
          </p:txBody>
        </p:sp>
      </p:grpSp>
      <p:grpSp>
        <p:nvGrpSpPr>
          <p:cNvPr id="73" name="组合 72"/>
          <p:cNvGrpSpPr/>
          <p:nvPr/>
        </p:nvGrpSpPr>
        <p:grpSpPr>
          <a:xfrm>
            <a:off x="3618155" y="2940581"/>
            <a:ext cx="1867382" cy="1279867"/>
            <a:chOff x="3287713" y="3556000"/>
            <a:chExt cx="2573337" cy="1763713"/>
          </a:xfrm>
        </p:grpSpPr>
        <p:sp>
          <p:nvSpPr>
            <p:cNvPr id="74" name="AutoShape 4"/>
            <p:cNvSpPr>
              <a:spLocks noChangeArrowheads="1"/>
            </p:cNvSpPr>
            <p:nvPr/>
          </p:nvSpPr>
          <p:spPr bwMode="auto">
            <a:xfrm>
              <a:off x="3302000" y="3556000"/>
              <a:ext cx="2559050" cy="417513"/>
            </a:xfrm>
            <a:prstGeom prst="roundRect">
              <a:avLst>
                <a:gd name="adj" fmla="val 16667"/>
              </a:avLst>
            </a:prstGeom>
            <a:gradFill rotWithShape="1">
              <a:gsLst>
                <a:gs pos="0">
                  <a:srgbClr val="DDDDDD"/>
                </a:gs>
                <a:gs pos="100000">
                  <a:srgbClr val="B2B2B2"/>
                </a:gs>
              </a:gsLst>
              <a:lin ang="2700000" scaled="1"/>
            </a:gradFill>
            <a:ln w="9525" cmpd="sng">
              <a:solidFill>
                <a:srgbClr val="B2B2B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822960" rtl="0" eaLnBrk="1" fontAlgn="auto" latinLnBrk="0" hangingPunct="1">
                <a:lnSpc>
                  <a:spcPct val="100000"/>
                </a:lnSpc>
                <a:spcBef>
                  <a:spcPts val="0"/>
                </a:spcBef>
                <a:spcAft>
                  <a:spcPts val="0"/>
                </a:spcAft>
                <a:buClrTx/>
                <a:buSzTx/>
                <a:buFontTx/>
                <a:buNone/>
                <a:tabLst/>
                <a:defRPr/>
              </a:pPr>
              <a:endParaRPr kumimoji="0" lang="zh-CN" altLang="en-US" sz="162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cs"/>
              </a:endParaRPr>
            </a:p>
          </p:txBody>
        </p:sp>
        <p:sp>
          <p:nvSpPr>
            <p:cNvPr id="75" name="AutoShape 5"/>
            <p:cNvSpPr>
              <a:spLocks noChangeArrowheads="1"/>
            </p:cNvSpPr>
            <p:nvPr/>
          </p:nvSpPr>
          <p:spPr bwMode="auto">
            <a:xfrm>
              <a:off x="3287713" y="4030663"/>
              <a:ext cx="2559050" cy="1289050"/>
            </a:xfrm>
            <a:prstGeom prst="roundRect">
              <a:avLst>
                <a:gd name="adj" fmla="val 8745"/>
              </a:avLst>
            </a:prstGeom>
            <a:gradFill rotWithShape="1">
              <a:gsLst>
                <a:gs pos="0">
                  <a:srgbClr val="FFFFFF"/>
                </a:gs>
                <a:gs pos="100000">
                  <a:srgbClr val="B2B2B2"/>
                </a:gs>
              </a:gsLst>
              <a:lin ang="2700000" scaled="1"/>
            </a:gradFill>
            <a:ln w="9525" cmpd="sng">
              <a:solidFill>
                <a:srgbClr val="B2B2B2"/>
              </a:solidFill>
              <a:round/>
              <a:headEnd/>
              <a:tailEnd/>
            </a:ln>
            <a:effectLst/>
            <a:extLst>
              <a:ext uri="{AF507438-7753-43E0-B8FC-AC1667EBCBE1}">
                <a14:hiddenEffects xmlns:a14="http://schemas.microsoft.com/office/drawing/2010/main">
                  <a:effectLst>
                    <a:outerShdw dist="25400" dir="5400000" algn="ctr" rotWithShape="0">
                      <a:srgbClr val="D0D0EA"/>
                    </a:outerShdw>
                  </a:effectLst>
                </a14:hiddenEffects>
              </a:ext>
            </a:extLst>
          </p:spPr>
          <p:txBody>
            <a:bodyPr anchor="ctr"/>
            <a:lstStyle/>
            <a:p>
              <a:pPr marL="0" marR="0" lvl="0" indent="0" algn="ctr" defTabSz="822960" rtl="0" eaLnBrk="1" fontAlgn="auto" latinLnBrk="0" hangingPunct="1">
                <a:lnSpc>
                  <a:spcPct val="120000"/>
                </a:lnSpc>
                <a:spcBef>
                  <a:spcPts val="0"/>
                </a:spcBef>
                <a:spcAft>
                  <a:spcPts val="0"/>
                </a:spcAft>
                <a:buClrTx/>
                <a:buSzTx/>
                <a:buFontTx/>
                <a:buNone/>
                <a:tabLst/>
                <a:defRPr/>
              </a:pPr>
              <a:r>
                <a:rPr kumimoji="0" lang="zh-CN" altLang="en-US" sz="990" b="0" i="0" u="none" strike="noStrike" kern="0" cap="none" spc="0" normalizeH="0" baseline="0" noProof="0" dirty="0">
                  <a:ln>
                    <a:noFill/>
                  </a:ln>
                  <a:solidFill>
                    <a:sysClr val="windowText" lastClr="000000"/>
                  </a:solidFill>
                  <a:effectLst/>
                  <a:uLnTx/>
                  <a:uFillTx/>
                  <a:latin typeface="Calibri" panose="020F0502020204030204"/>
                  <a:ea typeface="等线" panose="02010600030101010101" pitchFamily="2" charset="-122"/>
                  <a:cs typeface="+mn-cs"/>
                </a:rPr>
                <a:t>单击此处添加段落文字内容</a:t>
              </a:r>
            </a:p>
            <a:p>
              <a:pPr marL="0" marR="0" lvl="0" indent="0" algn="ctr" defTabSz="822960" rtl="0" eaLnBrk="1" fontAlgn="auto" latinLnBrk="0" hangingPunct="1">
                <a:lnSpc>
                  <a:spcPct val="120000"/>
                </a:lnSpc>
                <a:spcBef>
                  <a:spcPts val="0"/>
                </a:spcBef>
                <a:spcAft>
                  <a:spcPts val="0"/>
                </a:spcAft>
                <a:buClrTx/>
                <a:buSzTx/>
                <a:buFontTx/>
                <a:buNone/>
                <a:tabLst/>
                <a:defRPr/>
              </a:pPr>
              <a:r>
                <a:rPr kumimoji="0" lang="zh-CN" altLang="en-US" sz="990" b="0" i="0" u="none" strike="noStrike" kern="0" cap="none" spc="0" normalizeH="0" baseline="0" noProof="0" dirty="0">
                  <a:ln>
                    <a:noFill/>
                  </a:ln>
                  <a:solidFill>
                    <a:sysClr val="windowText" lastClr="000000"/>
                  </a:solidFill>
                  <a:effectLst/>
                  <a:uLnTx/>
                  <a:uFillTx/>
                  <a:latin typeface="Calibri" panose="020F0502020204030204"/>
                  <a:ea typeface="等线" panose="02010600030101010101" pitchFamily="2" charset="-122"/>
                  <a:cs typeface="+mn-cs"/>
                </a:rPr>
                <a:t>单击此处添加段落文字内容</a:t>
              </a:r>
              <a:endParaRPr kumimoji="0" lang="zh-CN" altLang="en-US" sz="1260" b="0" i="0" u="none" strike="noStrike" kern="0" cap="none" spc="0" normalizeH="0" baseline="0" noProof="0" dirty="0">
                <a:ln>
                  <a:noFill/>
                </a:ln>
                <a:solidFill>
                  <a:sysClr val="windowText" lastClr="000000"/>
                </a:solidFill>
                <a:effectLst/>
                <a:uLnTx/>
                <a:uFillTx/>
                <a:latin typeface="Calibri" panose="020F0502020204030204"/>
                <a:ea typeface="等线" panose="02010600030101010101" pitchFamily="2" charset="-122"/>
                <a:cs typeface="+mn-cs"/>
              </a:endParaRPr>
            </a:p>
          </p:txBody>
        </p:sp>
        <p:sp>
          <p:nvSpPr>
            <p:cNvPr id="76" name="WordArt 18"/>
            <p:cNvSpPr>
              <a:spLocks noChangeArrowheads="1" noChangeShapeType="1"/>
            </p:cNvSpPr>
            <p:nvPr/>
          </p:nvSpPr>
          <p:spPr bwMode="auto">
            <a:xfrm>
              <a:off x="4411663" y="3670300"/>
              <a:ext cx="1187450" cy="180975"/>
            </a:xfrm>
            <a:prstGeom prst="rect">
              <a:avLst/>
            </a:prstGeom>
            <a:extLst>
              <a:ext uri="{AF507438-7753-43E0-B8FC-AC1667EBCBE1}">
                <a14:hiddenEffects xmlns:a14="http://schemas.microsoft.com/office/drawing/2010/main">
                  <a:effectLst/>
                </a14:hiddenEffects>
              </a:ext>
            </a:extLst>
          </p:spPr>
          <p:txBody>
            <a:bodyPr wrap="none" fromWordArt="1">
              <a:prstTxWarp prst="textPlain">
                <a:avLst>
                  <a:gd name="adj" fmla="val 50000"/>
                </a:avLst>
              </a:prstTxWarp>
            </a:bodyPr>
            <a:lstStyle/>
            <a:p>
              <a:pPr marL="0" marR="0" lvl="0" indent="0" algn="ctr" defTabSz="822960" rtl="0" eaLnBrk="1" fontAlgn="auto" latinLnBrk="0" hangingPunct="1">
                <a:lnSpc>
                  <a:spcPct val="100000"/>
                </a:lnSpc>
                <a:spcBef>
                  <a:spcPts val="0"/>
                </a:spcBef>
                <a:spcAft>
                  <a:spcPts val="0"/>
                </a:spcAft>
                <a:buClrTx/>
                <a:buSzTx/>
                <a:buFontTx/>
                <a:buNone/>
                <a:tabLst/>
                <a:defRPr/>
              </a:pPr>
              <a:r>
                <a:rPr kumimoji="0" lang="zh-CN" altLang="en-US" sz="2160" b="0" i="0" u="none" strike="noStrike" kern="0" cap="none" spc="0" normalizeH="0" baseline="0" noProof="0">
                  <a:ln w="9525" cmpd="sng">
                    <a:solidFill>
                      <a:srgbClr val="4D4D4D"/>
                    </a:solidFill>
                    <a:round/>
                    <a:headEnd/>
                    <a:tailEnd/>
                  </a:ln>
                  <a:solidFill>
                    <a:srgbClr val="4D4D4D"/>
                  </a:solidFill>
                  <a:effectLst/>
                  <a:uLnTx/>
                  <a:uFillTx/>
                  <a:latin typeface="黑体"/>
                  <a:ea typeface="黑体"/>
                  <a:cs typeface="+mn-cs"/>
                </a:rPr>
                <a:t>双击添加标题文字</a:t>
              </a:r>
            </a:p>
          </p:txBody>
        </p:sp>
        <p:sp>
          <p:nvSpPr>
            <p:cNvPr id="77" name="Oval 37"/>
            <p:cNvSpPr>
              <a:spLocks noChangeArrowheads="1"/>
            </p:cNvSpPr>
            <p:nvPr/>
          </p:nvSpPr>
          <p:spPr bwMode="auto">
            <a:xfrm>
              <a:off x="3448050" y="3786188"/>
              <a:ext cx="747713" cy="203200"/>
            </a:xfrm>
            <a:prstGeom prst="ellipse">
              <a:avLst/>
            </a:prstGeom>
            <a:gradFill rotWithShape="1">
              <a:gsLst>
                <a:gs pos="0">
                  <a:srgbClr val="990000">
                    <a:alpha val="20000"/>
                  </a:srgbClr>
                </a:gs>
                <a:gs pos="100000">
                  <a:srgbClr val="FFFFFF">
                    <a:alpha val="0"/>
                  </a:srgbClr>
                </a:gs>
              </a:gsLst>
              <a:path path="shape">
                <a:fillToRect l="50000" t="50000" r="50000" b="50000"/>
              </a:path>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822960" rtl="0" eaLnBrk="1" fontAlgn="auto" latinLnBrk="0" hangingPunct="1">
                <a:lnSpc>
                  <a:spcPct val="100000"/>
                </a:lnSpc>
                <a:spcBef>
                  <a:spcPts val="0"/>
                </a:spcBef>
                <a:spcAft>
                  <a:spcPts val="0"/>
                </a:spcAft>
                <a:buClrTx/>
                <a:buSzTx/>
                <a:buFontTx/>
                <a:buNone/>
                <a:tabLst/>
                <a:defRPr/>
              </a:pPr>
              <a:endParaRPr kumimoji="0" lang="zh-CN" altLang="en-US" sz="162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cs"/>
              </a:endParaRPr>
            </a:p>
          </p:txBody>
        </p:sp>
      </p:grpSp>
      <p:grpSp>
        <p:nvGrpSpPr>
          <p:cNvPr id="78" name="组合 77"/>
          <p:cNvGrpSpPr/>
          <p:nvPr/>
        </p:nvGrpSpPr>
        <p:grpSpPr>
          <a:xfrm>
            <a:off x="6045602" y="2940581"/>
            <a:ext cx="1869687" cy="1279867"/>
            <a:chOff x="5984875" y="3556000"/>
            <a:chExt cx="2576513" cy="1763713"/>
          </a:xfrm>
        </p:grpSpPr>
        <p:sp>
          <p:nvSpPr>
            <p:cNvPr id="79" name="AutoShape 3"/>
            <p:cNvSpPr>
              <a:spLocks noChangeArrowheads="1"/>
            </p:cNvSpPr>
            <p:nvPr/>
          </p:nvSpPr>
          <p:spPr bwMode="auto">
            <a:xfrm>
              <a:off x="6002338" y="3556000"/>
              <a:ext cx="2559050" cy="417513"/>
            </a:xfrm>
            <a:prstGeom prst="roundRect">
              <a:avLst>
                <a:gd name="adj" fmla="val 16667"/>
              </a:avLst>
            </a:prstGeom>
            <a:gradFill rotWithShape="1">
              <a:gsLst>
                <a:gs pos="0">
                  <a:srgbClr val="DDDDDD"/>
                </a:gs>
                <a:gs pos="100000">
                  <a:srgbClr val="B2B2B2"/>
                </a:gs>
              </a:gsLst>
              <a:lin ang="2700000" scaled="1"/>
            </a:gradFill>
            <a:ln w="9525" cmpd="sng">
              <a:solidFill>
                <a:srgbClr val="B2B2B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822960" rtl="0" eaLnBrk="1" fontAlgn="auto" latinLnBrk="0" hangingPunct="1">
                <a:lnSpc>
                  <a:spcPct val="100000"/>
                </a:lnSpc>
                <a:spcBef>
                  <a:spcPts val="0"/>
                </a:spcBef>
                <a:spcAft>
                  <a:spcPts val="0"/>
                </a:spcAft>
                <a:buClrTx/>
                <a:buSzTx/>
                <a:buFontTx/>
                <a:buNone/>
                <a:tabLst/>
                <a:defRPr/>
              </a:pPr>
              <a:endParaRPr kumimoji="0" lang="zh-CN" altLang="en-US" sz="162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cs"/>
              </a:endParaRPr>
            </a:p>
          </p:txBody>
        </p:sp>
        <p:sp>
          <p:nvSpPr>
            <p:cNvPr id="80" name="AutoShape 6"/>
            <p:cNvSpPr>
              <a:spLocks noChangeArrowheads="1"/>
            </p:cNvSpPr>
            <p:nvPr/>
          </p:nvSpPr>
          <p:spPr bwMode="auto">
            <a:xfrm>
              <a:off x="5984875" y="4030663"/>
              <a:ext cx="2559050" cy="1289050"/>
            </a:xfrm>
            <a:prstGeom prst="roundRect">
              <a:avLst>
                <a:gd name="adj" fmla="val 8745"/>
              </a:avLst>
            </a:prstGeom>
            <a:gradFill rotWithShape="1">
              <a:gsLst>
                <a:gs pos="0">
                  <a:srgbClr val="FFFFFF"/>
                </a:gs>
                <a:gs pos="100000">
                  <a:srgbClr val="B2B2B2"/>
                </a:gs>
              </a:gsLst>
              <a:lin ang="2700000" scaled="1"/>
            </a:gradFill>
            <a:ln w="9525" cmpd="sng">
              <a:solidFill>
                <a:srgbClr val="B2B2B2"/>
              </a:solidFill>
              <a:round/>
              <a:headEnd/>
              <a:tailEnd/>
            </a:ln>
            <a:effectLst/>
            <a:extLst>
              <a:ext uri="{AF507438-7753-43E0-B8FC-AC1667EBCBE1}">
                <a14:hiddenEffects xmlns:a14="http://schemas.microsoft.com/office/drawing/2010/main">
                  <a:effectLst>
                    <a:outerShdw dist="25400" dir="5400000" algn="ctr" rotWithShape="0">
                      <a:srgbClr val="D0D0EA"/>
                    </a:outerShdw>
                  </a:effectLst>
                </a14:hiddenEffects>
              </a:ext>
            </a:extLst>
          </p:spPr>
          <p:txBody>
            <a:bodyPr anchor="ctr"/>
            <a:lstStyle/>
            <a:p>
              <a:pPr marL="0" marR="0" lvl="0" indent="0" algn="ctr" defTabSz="822960" rtl="0" eaLnBrk="1" fontAlgn="auto" latinLnBrk="0" hangingPunct="1">
                <a:lnSpc>
                  <a:spcPct val="120000"/>
                </a:lnSpc>
                <a:spcBef>
                  <a:spcPts val="0"/>
                </a:spcBef>
                <a:spcAft>
                  <a:spcPts val="0"/>
                </a:spcAft>
                <a:buClrTx/>
                <a:buSzTx/>
                <a:buFontTx/>
                <a:buNone/>
                <a:tabLst/>
                <a:defRPr/>
              </a:pPr>
              <a:r>
                <a:rPr kumimoji="0" lang="zh-CN" altLang="en-US" sz="990" b="0" i="0" u="none" strike="noStrike" kern="0" cap="none" spc="0" normalizeH="0" baseline="0" noProof="0" dirty="0">
                  <a:ln>
                    <a:noFill/>
                  </a:ln>
                  <a:solidFill>
                    <a:sysClr val="windowText" lastClr="000000"/>
                  </a:solidFill>
                  <a:effectLst/>
                  <a:uLnTx/>
                  <a:uFillTx/>
                  <a:latin typeface="Calibri" panose="020F0502020204030204"/>
                  <a:ea typeface="等线" panose="02010600030101010101" pitchFamily="2" charset="-122"/>
                  <a:cs typeface="+mn-cs"/>
                </a:rPr>
                <a:t>单击此处添加段落文字内容</a:t>
              </a:r>
            </a:p>
            <a:p>
              <a:pPr marL="0" marR="0" lvl="0" indent="0" algn="ctr" defTabSz="822960" rtl="0" eaLnBrk="1" fontAlgn="auto" latinLnBrk="0" hangingPunct="1">
                <a:lnSpc>
                  <a:spcPct val="120000"/>
                </a:lnSpc>
                <a:spcBef>
                  <a:spcPts val="0"/>
                </a:spcBef>
                <a:spcAft>
                  <a:spcPts val="0"/>
                </a:spcAft>
                <a:buClrTx/>
                <a:buSzTx/>
                <a:buFontTx/>
                <a:buNone/>
                <a:tabLst/>
                <a:defRPr/>
              </a:pPr>
              <a:r>
                <a:rPr kumimoji="0" lang="zh-CN" altLang="en-US" sz="990" b="0" i="0" u="none" strike="noStrike" kern="0" cap="none" spc="0" normalizeH="0" baseline="0" noProof="0" dirty="0">
                  <a:ln>
                    <a:noFill/>
                  </a:ln>
                  <a:solidFill>
                    <a:sysClr val="windowText" lastClr="000000"/>
                  </a:solidFill>
                  <a:effectLst/>
                  <a:uLnTx/>
                  <a:uFillTx/>
                  <a:latin typeface="Calibri" panose="020F0502020204030204"/>
                  <a:ea typeface="等线" panose="02010600030101010101" pitchFamily="2" charset="-122"/>
                  <a:cs typeface="+mn-cs"/>
                </a:rPr>
                <a:t>单击此处添加段落文字内容</a:t>
              </a:r>
              <a:endParaRPr kumimoji="0" lang="zh-CN" altLang="en-US" sz="1260" b="0" i="0" u="none" strike="noStrike" kern="0" cap="none" spc="0" normalizeH="0" baseline="0" noProof="0" dirty="0">
                <a:ln>
                  <a:noFill/>
                </a:ln>
                <a:solidFill>
                  <a:sysClr val="windowText" lastClr="000000"/>
                </a:solidFill>
                <a:effectLst/>
                <a:uLnTx/>
                <a:uFillTx/>
                <a:latin typeface="Calibri" panose="020F0502020204030204"/>
                <a:ea typeface="等线" panose="02010600030101010101" pitchFamily="2" charset="-122"/>
                <a:cs typeface="+mn-cs"/>
              </a:endParaRPr>
            </a:p>
          </p:txBody>
        </p:sp>
        <p:sp>
          <p:nvSpPr>
            <p:cNvPr id="81" name="WordArt 19"/>
            <p:cNvSpPr>
              <a:spLocks noChangeArrowheads="1" noChangeShapeType="1"/>
            </p:cNvSpPr>
            <p:nvPr/>
          </p:nvSpPr>
          <p:spPr bwMode="auto">
            <a:xfrm>
              <a:off x="7112000" y="3670300"/>
              <a:ext cx="1187450" cy="180975"/>
            </a:xfrm>
            <a:prstGeom prst="rect">
              <a:avLst/>
            </a:prstGeom>
            <a:extLst>
              <a:ext uri="{AF507438-7753-43E0-B8FC-AC1667EBCBE1}">
                <a14:hiddenEffects xmlns:a14="http://schemas.microsoft.com/office/drawing/2010/main">
                  <a:effectLst/>
                </a14:hiddenEffects>
              </a:ext>
            </a:extLst>
          </p:spPr>
          <p:txBody>
            <a:bodyPr wrap="none" fromWordArt="1">
              <a:prstTxWarp prst="textPlain">
                <a:avLst>
                  <a:gd name="adj" fmla="val 50000"/>
                </a:avLst>
              </a:prstTxWarp>
            </a:bodyPr>
            <a:lstStyle/>
            <a:p>
              <a:pPr marL="0" marR="0" lvl="0" indent="0" algn="ctr" defTabSz="822960" rtl="0" eaLnBrk="1" fontAlgn="auto" latinLnBrk="0" hangingPunct="1">
                <a:lnSpc>
                  <a:spcPct val="100000"/>
                </a:lnSpc>
                <a:spcBef>
                  <a:spcPts val="0"/>
                </a:spcBef>
                <a:spcAft>
                  <a:spcPts val="0"/>
                </a:spcAft>
                <a:buClrTx/>
                <a:buSzTx/>
                <a:buFontTx/>
                <a:buNone/>
                <a:tabLst/>
                <a:defRPr/>
              </a:pPr>
              <a:r>
                <a:rPr kumimoji="0" lang="zh-CN" altLang="en-US" sz="2160" b="0" i="0" u="none" strike="noStrike" kern="0" cap="none" spc="0" normalizeH="0" baseline="0" noProof="0">
                  <a:ln w="9525" cmpd="sng">
                    <a:solidFill>
                      <a:srgbClr val="4D4D4D"/>
                    </a:solidFill>
                    <a:round/>
                    <a:headEnd/>
                    <a:tailEnd/>
                  </a:ln>
                  <a:solidFill>
                    <a:srgbClr val="4D4D4D"/>
                  </a:solidFill>
                  <a:effectLst/>
                  <a:uLnTx/>
                  <a:uFillTx/>
                  <a:latin typeface="黑体"/>
                  <a:ea typeface="黑体"/>
                  <a:cs typeface="+mn-cs"/>
                </a:rPr>
                <a:t>双击添加标题文字</a:t>
              </a:r>
            </a:p>
          </p:txBody>
        </p:sp>
        <p:sp>
          <p:nvSpPr>
            <p:cNvPr id="82" name="Oval 38"/>
            <p:cNvSpPr>
              <a:spLocks noChangeArrowheads="1"/>
            </p:cNvSpPr>
            <p:nvPr/>
          </p:nvSpPr>
          <p:spPr bwMode="auto">
            <a:xfrm>
              <a:off x="6113463" y="3786188"/>
              <a:ext cx="747712" cy="203200"/>
            </a:xfrm>
            <a:prstGeom prst="ellipse">
              <a:avLst/>
            </a:prstGeom>
            <a:gradFill rotWithShape="1">
              <a:gsLst>
                <a:gs pos="0">
                  <a:srgbClr val="990000">
                    <a:alpha val="20000"/>
                  </a:srgbClr>
                </a:gs>
                <a:gs pos="100000">
                  <a:srgbClr val="FFFFFF">
                    <a:alpha val="0"/>
                  </a:srgbClr>
                </a:gs>
              </a:gsLst>
              <a:path path="shape">
                <a:fillToRect l="50000" t="50000" r="50000" b="50000"/>
              </a:path>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822960" rtl="0" eaLnBrk="1" fontAlgn="auto" latinLnBrk="0" hangingPunct="1">
                <a:lnSpc>
                  <a:spcPct val="100000"/>
                </a:lnSpc>
                <a:spcBef>
                  <a:spcPts val="0"/>
                </a:spcBef>
                <a:spcAft>
                  <a:spcPts val="0"/>
                </a:spcAft>
                <a:buClrTx/>
                <a:buSzTx/>
                <a:buFontTx/>
                <a:buNone/>
                <a:tabLst/>
                <a:defRPr/>
              </a:pPr>
              <a:endParaRPr kumimoji="0" lang="zh-CN" altLang="en-US" sz="162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cs"/>
              </a:endParaRPr>
            </a:p>
          </p:txBody>
        </p:sp>
      </p:grpSp>
      <p:sp>
        <p:nvSpPr>
          <p:cNvPr id="83" name="AutoShape 7"/>
          <p:cNvSpPr>
            <a:spLocks noChangeArrowheads="1"/>
          </p:cNvSpPr>
          <p:nvPr/>
        </p:nvSpPr>
        <p:spPr bwMode="auto">
          <a:xfrm rot="10800000">
            <a:off x="3115234" y="1474499"/>
            <a:ext cx="4127594" cy="607100"/>
          </a:xfrm>
          <a:prstGeom prst="roundRect">
            <a:avLst>
              <a:gd name="adj" fmla="val 10250"/>
            </a:avLst>
          </a:prstGeom>
          <a:gradFill>
            <a:gsLst>
              <a:gs pos="0">
                <a:srgbClr val="FF0000"/>
              </a:gs>
              <a:gs pos="100000">
                <a:srgbClr val="C00000"/>
              </a:gs>
            </a:gsLst>
            <a:lin ang="2700000" scaled="1"/>
          </a:gradFill>
          <a:ln>
            <a:noFill/>
          </a:ln>
          <a:effectLst/>
          <a:extLst/>
        </p:spPr>
        <p:txBody>
          <a:bodyPr rot="10800000" wrap="none" anchor="ctr"/>
          <a:lstStyle/>
          <a:p>
            <a:pPr marL="0" marR="0" lvl="0" indent="0" algn="ctr" defTabSz="822960" rtl="0" eaLnBrk="1" fontAlgn="auto" latinLnBrk="0" hangingPunct="1">
              <a:lnSpc>
                <a:spcPct val="120000"/>
              </a:lnSpc>
              <a:spcBef>
                <a:spcPts val="0"/>
              </a:spcBef>
              <a:spcAft>
                <a:spcPts val="0"/>
              </a:spcAft>
              <a:buClrTx/>
              <a:buSzTx/>
              <a:buFontTx/>
              <a:buNone/>
              <a:tabLst/>
              <a:defRPr/>
            </a:pPr>
            <a:r>
              <a:rPr kumimoji="0" lang="zh-CN" altLang="en-US" sz="1260" b="0" i="0" u="none" strike="noStrike" kern="0" cap="none" spc="0" normalizeH="0" baseline="0" noProof="0" dirty="0">
                <a:ln>
                  <a:noFill/>
                </a:ln>
                <a:solidFill>
                  <a:prstClr val="white"/>
                </a:solidFill>
                <a:effectLst/>
                <a:uLnTx/>
                <a:uFillTx/>
                <a:latin typeface="Calibri" panose="020F0502020204030204"/>
                <a:ea typeface="等线" panose="02010600030101010101" pitchFamily="2" charset="-122"/>
                <a:cs typeface="+mn-cs"/>
              </a:rPr>
              <a:t>单击此处添加段落文字内容</a:t>
            </a:r>
          </a:p>
          <a:p>
            <a:pPr marL="0" marR="0" lvl="0" indent="0" algn="ctr" defTabSz="822960" rtl="0" eaLnBrk="1" fontAlgn="auto" latinLnBrk="0" hangingPunct="1">
              <a:lnSpc>
                <a:spcPct val="120000"/>
              </a:lnSpc>
              <a:spcBef>
                <a:spcPts val="0"/>
              </a:spcBef>
              <a:spcAft>
                <a:spcPts val="0"/>
              </a:spcAft>
              <a:buClrTx/>
              <a:buSzTx/>
              <a:buFontTx/>
              <a:buNone/>
              <a:tabLst/>
              <a:defRPr/>
            </a:pPr>
            <a:r>
              <a:rPr kumimoji="0" lang="zh-CN" altLang="en-US" sz="1260" b="0" i="0" u="none" strike="noStrike" kern="0" cap="none" spc="0" normalizeH="0" baseline="0" noProof="0" dirty="0">
                <a:ln>
                  <a:noFill/>
                </a:ln>
                <a:solidFill>
                  <a:prstClr val="white"/>
                </a:solidFill>
                <a:effectLst/>
                <a:uLnTx/>
                <a:uFillTx/>
                <a:latin typeface="Calibri" panose="020F0502020204030204"/>
                <a:ea typeface="等线" panose="02010600030101010101" pitchFamily="2" charset="-122"/>
                <a:cs typeface="+mn-cs"/>
              </a:rPr>
              <a:t>单击此处添加段落文字内容</a:t>
            </a:r>
            <a:endParaRPr kumimoji="0" lang="zh-CN" altLang="en-US" sz="1620" b="0" i="0" u="none" strike="noStrike" kern="0" cap="none" spc="0" normalizeH="0" baseline="0" noProof="0" dirty="0">
              <a:ln>
                <a:noFill/>
              </a:ln>
              <a:solidFill>
                <a:prstClr val="white"/>
              </a:solidFill>
              <a:effectLst/>
              <a:uLnTx/>
              <a:uFillTx/>
              <a:latin typeface="Calibri" panose="020F0502020204030204"/>
              <a:ea typeface="等线" panose="02010600030101010101" pitchFamily="2" charset="-122"/>
              <a:cs typeface="+mn-cs"/>
            </a:endParaRPr>
          </a:p>
        </p:txBody>
      </p:sp>
      <p:grpSp>
        <p:nvGrpSpPr>
          <p:cNvPr id="84" name="组合 83"/>
          <p:cNvGrpSpPr/>
          <p:nvPr/>
        </p:nvGrpSpPr>
        <p:grpSpPr>
          <a:xfrm>
            <a:off x="1365017" y="2728306"/>
            <a:ext cx="442366" cy="431999"/>
            <a:chOff x="784225" y="3165475"/>
            <a:chExt cx="609600" cy="595313"/>
          </a:xfrm>
        </p:grpSpPr>
        <p:grpSp>
          <p:nvGrpSpPr>
            <p:cNvPr id="87" name="Group 10"/>
            <p:cNvGrpSpPr>
              <a:grpSpLocks/>
            </p:cNvGrpSpPr>
            <p:nvPr/>
          </p:nvGrpSpPr>
          <p:grpSpPr bwMode="auto">
            <a:xfrm>
              <a:off x="784225" y="3165475"/>
              <a:ext cx="609600" cy="595313"/>
              <a:chOff x="0" y="0"/>
              <a:chExt cx="1042" cy="1019"/>
            </a:xfrm>
          </p:grpSpPr>
          <p:pic>
            <p:nvPicPr>
              <p:cNvPr id="89" name="Picture 11" descr="circuler_1"/>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0" y="0"/>
                <a:ext cx="1042" cy="10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0" name="Oval 12"/>
              <p:cNvSpPr>
                <a:spLocks noChangeArrowheads="1"/>
              </p:cNvSpPr>
              <p:nvPr/>
            </p:nvSpPr>
            <p:spPr bwMode="auto">
              <a:xfrm>
                <a:off x="0" y="0"/>
                <a:ext cx="1035" cy="1019"/>
              </a:xfrm>
              <a:prstGeom prst="ellipse">
                <a:avLst/>
              </a:prstGeom>
              <a:solidFill>
                <a:srgbClr val="FF0000"/>
              </a:solidFill>
              <a:ln w="19050" cmpd="sng">
                <a:solidFill>
                  <a:srgbClr val="FFFF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822960" rtl="0" eaLnBrk="1" fontAlgn="auto" latinLnBrk="0" hangingPunct="1">
                  <a:lnSpc>
                    <a:spcPct val="100000"/>
                  </a:lnSpc>
                  <a:spcBef>
                    <a:spcPts val="0"/>
                  </a:spcBef>
                  <a:spcAft>
                    <a:spcPts val="0"/>
                  </a:spcAft>
                  <a:buClrTx/>
                  <a:buSzTx/>
                  <a:buFontTx/>
                  <a:buNone/>
                  <a:tabLst/>
                  <a:defRPr/>
                </a:pPr>
                <a:endParaRPr kumimoji="0" lang="zh-CN" altLang="en-US" sz="162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cs"/>
                </a:endParaRPr>
              </a:p>
            </p:txBody>
          </p:sp>
        </p:grpSp>
        <p:sp>
          <p:nvSpPr>
            <p:cNvPr id="86" name="WordArt 14"/>
            <p:cNvSpPr>
              <a:spLocks noChangeArrowheads="1" noChangeShapeType="1"/>
            </p:cNvSpPr>
            <p:nvPr/>
          </p:nvSpPr>
          <p:spPr bwMode="auto">
            <a:xfrm>
              <a:off x="992188" y="3325813"/>
              <a:ext cx="138112" cy="239712"/>
            </a:xfrm>
            <a:prstGeom prst="rect">
              <a:avLst/>
            </a:prstGeom>
            <a:extLst>
              <a:ext uri="{AF507438-7753-43E0-B8FC-AC1667EBCBE1}">
                <a14:hiddenEffects xmlns:a14="http://schemas.microsoft.com/office/drawing/2010/main">
                  <a:effectLst/>
                </a14:hiddenEffects>
              </a:ext>
            </a:extLst>
          </p:spPr>
          <p:txBody>
            <a:bodyPr wrap="none" fromWordArt="1">
              <a:prstTxWarp prst="textPlain">
                <a:avLst>
                  <a:gd name="adj" fmla="val 50000"/>
                </a:avLst>
              </a:prstTxWarp>
            </a:bodyPr>
            <a:lstStyle/>
            <a:p>
              <a:pPr marL="0" marR="0" lvl="0" indent="0" algn="ctr" defTabSz="822960" rtl="0" eaLnBrk="1" fontAlgn="auto" latinLnBrk="0" hangingPunct="1">
                <a:lnSpc>
                  <a:spcPct val="100000"/>
                </a:lnSpc>
                <a:spcBef>
                  <a:spcPts val="0"/>
                </a:spcBef>
                <a:spcAft>
                  <a:spcPts val="0"/>
                </a:spcAft>
                <a:buClrTx/>
                <a:buSzTx/>
                <a:buFontTx/>
                <a:buNone/>
                <a:tabLst/>
                <a:defRPr/>
              </a:pPr>
              <a:r>
                <a:rPr kumimoji="0" lang="en-US" altLang="zh-CN" sz="2160" b="0" i="0" u="none" strike="noStrike" kern="0" cap="none" spc="0" normalizeH="0" baseline="0" noProof="0" dirty="0">
                  <a:ln w="9525" cmpd="sng">
                    <a:solidFill>
                      <a:srgbClr val="FFFFFF"/>
                    </a:solidFill>
                    <a:round/>
                    <a:headEnd/>
                    <a:tailEnd/>
                  </a:ln>
                  <a:solidFill>
                    <a:srgbClr val="FFFFFF"/>
                  </a:solidFill>
                  <a:effectLst/>
                  <a:uLnTx/>
                  <a:uFillTx/>
                  <a:latin typeface="黑体"/>
                  <a:ea typeface="黑体"/>
                  <a:cs typeface="+mn-cs"/>
                </a:rPr>
                <a:t>1</a:t>
              </a:r>
              <a:endParaRPr kumimoji="0" lang="zh-CN" altLang="en-US" sz="2160" b="0" i="0" u="none" strike="noStrike" kern="0" cap="none" spc="0" normalizeH="0" baseline="0" noProof="0">
                <a:ln w="9525" cmpd="sng">
                  <a:solidFill>
                    <a:srgbClr val="FFFFFF"/>
                  </a:solidFill>
                  <a:round/>
                  <a:headEnd/>
                  <a:tailEnd/>
                </a:ln>
                <a:solidFill>
                  <a:srgbClr val="FFFFFF"/>
                </a:solidFill>
                <a:effectLst/>
                <a:uLnTx/>
                <a:uFillTx/>
                <a:latin typeface="黑体"/>
                <a:ea typeface="黑体"/>
                <a:cs typeface="+mn-cs"/>
              </a:endParaRPr>
            </a:p>
          </p:txBody>
        </p:sp>
      </p:grpSp>
      <p:grpSp>
        <p:nvGrpSpPr>
          <p:cNvPr id="91" name="组合 90"/>
          <p:cNvGrpSpPr/>
          <p:nvPr/>
        </p:nvGrpSpPr>
        <p:grpSpPr>
          <a:xfrm>
            <a:off x="3785319" y="2728306"/>
            <a:ext cx="442366" cy="431999"/>
            <a:chOff x="3473450" y="3165475"/>
            <a:chExt cx="609600" cy="595313"/>
          </a:xfrm>
        </p:grpSpPr>
        <p:grpSp>
          <p:nvGrpSpPr>
            <p:cNvPr id="94" name="Group 23"/>
            <p:cNvGrpSpPr>
              <a:grpSpLocks/>
            </p:cNvGrpSpPr>
            <p:nvPr/>
          </p:nvGrpSpPr>
          <p:grpSpPr bwMode="auto">
            <a:xfrm>
              <a:off x="3473450" y="3165475"/>
              <a:ext cx="609600" cy="595313"/>
              <a:chOff x="0" y="0"/>
              <a:chExt cx="1042" cy="1019"/>
            </a:xfrm>
          </p:grpSpPr>
          <p:pic>
            <p:nvPicPr>
              <p:cNvPr id="96" name="Picture 24" descr="circuler_1"/>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0" y="0"/>
                <a:ext cx="1042" cy="10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7" name="Oval 25"/>
              <p:cNvSpPr>
                <a:spLocks noChangeArrowheads="1"/>
              </p:cNvSpPr>
              <p:nvPr/>
            </p:nvSpPr>
            <p:spPr bwMode="auto">
              <a:xfrm>
                <a:off x="0" y="0"/>
                <a:ext cx="1035" cy="1019"/>
              </a:xfrm>
              <a:prstGeom prst="ellipse">
                <a:avLst/>
              </a:prstGeom>
              <a:solidFill>
                <a:srgbClr val="FF0000"/>
              </a:solidFill>
              <a:ln w="19050" cmpd="sng">
                <a:solidFill>
                  <a:srgbClr val="FFFF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822960" rtl="0" eaLnBrk="1" fontAlgn="auto" latinLnBrk="0" hangingPunct="1">
                  <a:lnSpc>
                    <a:spcPct val="100000"/>
                  </a:lnSpc>
                  <a:spcBef>
                    <a:spcPts val="0"/>
                  </a:spcBef>
                  <a:spcAft>
                    <a:spcPts val="0"/>
                  </a:spcAft>
                  <a:buClrTx/>
                  <a:buSzTx/>
                  <a:buFontTx/>
                  <a:buNone/>
                  <a:tabLst/>
                  <a:defRPr/>
                </a:pPr>
                <a:endParaRPr kumimoji="0" lang="zh-CN" altLang="en-US" sz="162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cs"/>
                </a:endParaRPr>
              </a:p>
            </p:txBody>
          </p:sp>
        </p:grpSp>
        <p:sp>
          <p:nvSpPr>
            <p:cNvPr id="93" name="WordArt 27"/>
            <p:cNvSpPr>
              <a:spLocks noChangeArrowheads="1" noChangeShapeType="1"/>
            </p:cNvSpPr>
            <p:nvPr/>
          </p:nvSpPr>
          <p:spPr bwMode="auto">
            <a:xfrm>
              <a:off x="3678238" y="3325813"/>
              <a:ext cx="212725" cy="239712"/>
            </a:xfrm>
            <a:prstGeom prst="rect">
              <a:avLst/>
            </a:prstGeom>
            <a:extLst>
              <a:ext uri="{AF507438-7753-43E0-B8FC-AC1667EBCBE1}">
                <a14:hiddenEffects xmlns:a14="http://schemas.microsoft.com/office/drawing/2010/main">
                  <a:effectLst/>
                </a14:hiddenEffects>
              </a:ext>
            </a:extLst>
          </p:spPr>
          <p:txBody>
            <a:bodyPr wrap="none" fromWordArt="1">
              <a:prstTxWarp prst="textPlain">
                <a:avLst>
                  <a:gd name="adj" fmla="val 50000"/>
                </a:avLst>
              </a:prstTxWarp>
            </a:bodyPr>
            <a:lstStyle/>
            <a:p>
              <a:pPr marL="0" marR="0" lvl="0" indent="0" algn="ctr" defTabSz="822960" rtl="0" eaLnBrk="1" fontAlgn="auto" latinLnBrk="0" hangingPunct="1">
                <a:lnSpc>
                  <a:spcPct val="100000"/>
                </a:lnSpc>
                <a:spcBef>
                  <a:spcPts val="0"/>
                </a:spcBef>
                <a:spcAft>
                  <a:spcPts val="0"/>
                </a:spcAft>
                <a:buClrTx/>
                <a:buSzTx/>
                <a:buFontTx/>
                <a:buNone/>
                <a:tabLst/>
                <a:defRPr/>
              </a:pPr>
              <a:r>
                <a:rPr kumimoji="0" lang="en-US" altLang="zh-CN" sz="2160" b="0" i="0" u="none" strike="noStrike" kern="0" cap="none" spc="0" normalizeH="0" baseline="0" noProof="0" dirty="0">
                  <a:ln w="9525" cmpd="sng">
                    <a:solidFill>
                      <a:srgbClr val="FFFFFF"/>
                    </a:solidFill>
                    <a:round/>
                    <a:headEnd/>
                    <a:tailEnd/>
                  </a:ln>
                  <a:solidFill>
                    <a:srgbClr val="FFFFFF"/>
                  </a:solidFill>
                  <a:effectLst/>
                  <a:uLnTx/>
                  <a:uFillTx/>
                  <a:latin typeface="黑体"/>
                  <a:ea typeface="黑体"/>
                  <a:cs typeface="+mn-cs"/>
                </a:rPr>
                <a:t>2</a:t>
              </a:r>
              <a:endParaRPr kumimoji="0" lang="zh-CN" altLang="en-US" sz="2160" b="0" i="0" u="none" strike="noStrike" kern="0" cap="none" spc="0" normalizeH="0" baseline="0" noProof="0">
                <a:ln w="9525" cmpd="sng">
                  <a:solidFill>
                    <a:srgbClr val="FFFFFF"/>
                  </a:solidFill>
                  <a:round/>
                  <a:headEnd/>
                  <a:tailEnd/>
                </a:ln>
                <a:solidFill>
                  <a:srgbClr val="FFFFFF"/>
                </a:solidFill>
                <a:effectLst/>
                <a:uLnTx/>
                <a:uFillTx/>
                <a:latin typeface="黑体"/>
                <a:ea typeface="黑体"/>
                <a:cs typeface="+mn-cs"/>
              </a:endParaRPr>
            </a:p>
          </p:txBody>
        </p:sp>
      </p:grpSp>
      <p:grpSp>
        <p:nvGrpSpPr>
          <p:cNvPr id="98" name="组合 97"/>
          <p:cNvGrpSpPr/>
          <p:nvPr/>
        </p:nvGrpSpPr>
        <p:grpSpPr>
          <a:xfrm>
            <a:off x="6219909" y="2728306"/>
            <a:ext cx="442366" cy="431999"/>
            <a:chOff x="6178550" y="3165475"/>
            <a:chExt cx="609600" cy="595313"/>
          </a:xfrm>
        </p:grpSpPr>
        <p:grpSp>
          <p:nvGrpSpPr>
            <p:cNvPr id="101" name="Group 29"/>
            <p:cNvGrpSpPr>
              <a:grpSpLocks/>
            </p:cNvGrpSpPr>
            <p:nvPr/>
          </p:nvGrpSpPr>
          <p:grpSpPr bwMode="auto">
            <a:xfrm>
              <a:off x="6178550" y="3165475"/>
              <a:ext cx="609600" cy="595313"/>
              <a:chOff x="0" y="0"/>
              <a:chExt cx="1042" cy="1019"/>
            </a:xfrm>
          </p:grpSpPr>
          <p:pic>
            <p:nvPicPr>
              <p:cNvPr id="103" name="Picture 30" descr="circuler_1"/>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0" y="0"/>
                <a:ext cx="1042" cy="10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4" name="Oval 31"/>
              <p:cNvSpPr>
                <a:spLocks noChangeArrowheads="1"/>
              </p:cNvSpPr>
              <p:nvPr/>
            </p:nvSpPr>
            <p:spPr bwMode="auto">
              <a:xfrm>
                <a:off x="0" y="0"/>
                <a:ext cx="1035" cy="1019"/>
              </a:xfrm>
              <a:prstGeom prst="ellipse">
                <a:avLst/>
              </a:prstGeom>
              <a:solidFill>
                <a:srgbClr val="FF0000"/>
              </a:solidFill>
              <a:ln w="19050" cmpd="sng">
                <a:solidFill>
                  <a:srgbClr val="FFFF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822960" rtl="0" eaLnBrk="1" fontAlgn="auto" latinLnBrk="0" hangingPunct="1">
                  <a:lnSpc>
                    <a:spcPct val="100000"/>
                  </a:lnSpc>
                  <a:spcBef>
                    <a:spcPts val="0"/>
                  </a:spcBef>
                  <a:spcAft>
                    <a:spcPts val="0"/>
                  </a:spcAft>
                  <a:buClrTx/>
                  <a:buSzTx/>
                  <a:buFontTx/>
                  <a:buNone/>
                  <a:tabLst/>
                  <a:defRPr/>
                </a:pPr>
                <a:endParaRPr kumimoji="0" lang="zh-CN" altLang="en-US" sz="162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cs"/>
                </a:endParaRPr>
              </a:p>
            </p:txBody>
          </p:sp>
        </p:grpSp>
        <p:sp>
          <p:nvSpPr>
            <p:cNvPr id="100" name="WordArt 33"/>
            <p:cNvSpPr>
              <a:spLocks noChangeArrowheads="1" noChangeShapeType="1"/>
            </p:cNvSpPr>
            <p:nvPr/>
          </p:nvSpPr>
          <p:spPr bwMode="auto">
            <a:xfrm>
              <a:off x="6370638" y="3325813"/>
              <a:ext cx="225425" cy="239712"/>
            </a:xfrm>
            <a:prstGeom prst="rect">
              <a:avLst/>
            </a:prstGeom>
            <a:extLst>
              <a:ext uri="{AF507438-7753-43E0-B8FC-AC1667EBCBE1}">
                <a14:hiddenEffects xmlns:a14="http://schemas.microsoft.com/office/drawing/2010/main">
                  <a:effectLst/>
                </a14:hiddenEffects>
              </a:ext>
            </a:extLst>
          </p:spPr>
          <p:txBody>
            <a:bodyPr wrap="none" fromWordArt="1">
              <a:prstTxWarp prst="textPlain">
                <a:avLst>
                  <a:gd name="adj" fmla="val 50000"/>
                </a:avLst>
              </a:prstTxWarp>
            </a:bodyPr>
            <a:lstStyle/>
            <a:p>
              <a:pPr marL="0" marR="0" lvl="0" indent="0" algn="ctr" defTabSz="822960" rtl="0" eaLnBrk="1" fontAlgn="auto" latinLnBrk="0" hangingPunct="1">
                <a:lnSpc>
                  <a:spcPct val="100000"/>
                </a:lnSpc>
                <a:spcBef>
                  <a:spcPts val="0"/>
                </a:spcBef>
                <a:spcAft>
                  <a:spcPts val="0"/>
                </a:spcAft>
                <a:buClrTx/>
                <a:buSzTx/>
                <a:buFontTx/>
                <a:buNone/>
                <a:tabLst/>
                <a:defRPr/>
              </a:pPr>
              <a:r>
                <a:rPr kumimoji="0" lang="en-US" altLang="zh-CN" sz="2160" b="0" i="0" u="none" strike="noStrike" kern="0" cap="none" spc="0" normalizeH="0" baseline="0" noProof="0" dirty="0">
                  <a:ln w="9525" cmpd="sng">
                    <a:solidFill>
                      <a:srgbClr val="FFFFFF"/>
                    </a:solidFill>
                    <a:round/>
                    <a:headEnd/>
                    <a:tailEnd/>
                  </a:ln>
                  <a:solidFill>
                    <a:srgbClr val="FFFFFF"/>
                  </a:solidFill>
                  <a:effectLst/>
                  <a:uLnTx/>
                  <a:uFillTx/>
                  <a:latin typeface="黑体"/>
                  <a:ea typeface="黑体"/>
                  <a:cs typeface="+mn-cs"/>
                </a:rPr>
                <a:t>3</a:t>
              </a:r>
              <a:endParaRPr kumimoji="0" lang="zh-CN" altLang="en-US" sz="2160" b="0" i="0" u="none" strike="noStrike" kern="0" cap="none" spc="0" normalizeH="0" baseline="0" noProof="0">
                <a:ln w="9525" cmpd="sng">
                  <a:solidFill>
                    <a:srgbClr val="FFFFFF"/>
                  </a:solidFill>
                  <a:round/>
                  <a:headEnd/>
                  <a:tailEnd/>
                </a:ln>
                <a:solidFill>
                  <a:srgbClr val="FFFFFF"/>
                </a:solidFill>
                <a:effectLst/>
                <a:uLnTx/>
                <a:uFillTx/>
                <a:latin typeface="黑体"/>
                <a:ea typeface="黑体"/>
                <a:cs typeface="+mn-cs"/>
              </a:endParaRPr>
            </a:p>
          </p:txBody>
        </p:sp>
      </p:grpSp>
      <p:grpSp>
        <p:nvGrpSpPr>
          <p:cNvPr id="105" name="组合 104"/>
          <p:cNvGrpSpPr/>
          <p:nvPr/>
        </p:nvGrpSpPr>
        <p:grpSpPr>
          <a:xfrm>
            <a:off x="1583865" y="2081596"/>
            <a:ext cx="4854893" cy="650947"/>
            <a:chOff x="955571" y="2386022"/>
            <a:chExt cx="6690264" cy="1065193"/>
          </a:xfrm>
        </p:grpSpPr>
        <p:cxnSp>
          <p:nvCxnSpPr>
            <p:cNvPr id="106" name="AutoShape 21"/>
            <p:cNvCxnSpPr>
              <a:cxnSpLocks noChangeShapeType="1"/>
              <a:stCxn id="110" idx="0"/>
            </p:cNvCxnSpPr>
            <p:nvPr/>
          </p:nvCxnSpPr>
          <p:spPr bwMode="auto">
            <a:xfrm rot="5400000">
              <a:off x="763645" y="2577948"/>
              <a:ext cx="1065190" cy="681338"/>
            </a:xfrm>
            <a:prstGeom prst="bentConnector3">
              <a:avLst>
                <a:gd name="adj1" fmla="val 50000"/>
              </a:avLst>
            </a:prstGeom>
            <a:noFill/>
            <a:ln w="19050" cmpd="sng">
              <a:solidFill>
                <a:srgbClr val="3A0004"/>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07" name="AutoShape 34"/>
            <p:cNvCxnSpPr>
              <a:cxnSpLocks noChangeShapeType="1"/>
              <a:stCxn id="110" idx="0"/>
            </p:cNvCxnSpPr>
            <p:nvPr/>
          </p:nvCxnSpPr>
          <p:spPr bwMode="auto">
            <a:xfrm rot="16200000" flipH="1">
              <a:off x="2431288" y="1591643"/>
              <a:ext cx="1065191" cy="2653950"/>
            </a:xfrm>
            <a:prstGeom prst="bentConnector3">
              <a:avLst>
                <a:gd name="adj1" fmla="val 50000"/>
              </a:avLst>
            </a:prstGeom>
            <a:noFill/>
            <a:ln w="19050" cmpd="sng">
              <a:solidFill>
                <a:srgbClr val="3A0004"/>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08" name="AutoShape 35"/>
            <p:cNvCxnSpPr>
              <a:cxnSpLocks noChangeShapeType="1"/>
              <a:stCxn id="110" idx="0"/>
            </p:cNvCxnSpPr>
            <p:nvPr/>
          </p:nvCxnSpPr>
          <p:spPr bwMode="auto">
            <a:xfrm rot="16200000" flipH="1">
              <a:off x="4108776" y="-85843"/>
              <a:ext cx="1065191" cy="6008926"/>
            </a:xfrm>
            <a:prstGeom prst="bentConnector3">
              <a:avLst>
                <a:gd name="adj1" fmla="val 50000"/>
              </a:avLst>
            </a:prstGeom>
            <a:noFill/>
            <a:ln w="19050" cmpd="sng">
              <a:solidFill>
                <a:srgbClr val="3A0004"/>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grpSp>
        <p:nvGrpSpPr>
          <p:cNvPr id="109" name="组合 108"/>
          <p:cNvGrpSpPr/>
          <p:nvPr/>
        </p:nvGrpSpPr>
        <p:grpSpPr>
          <a:xfrm>
            <a:off x="1377875" y="1474499"/>
            <a:ext cx="1400825" cy="607100"/>
            <a:chOff x="798513" y="1725613"/>
            <a:chExt cx="1930400" cy="836612"/>
          </a:xfrm>
        </p:grpSpPr>
        <p:sp>
          <p:nvSpPr>
            <p:cNvPr id="110" name="AutoShape 20"/>
            <p:cNvSpPr>
              <a:spLocks noChangeArrowheads="1"/>
            </p:cNvSpPr>
            <p:nvPr/>
          </p:nvSpPr>
          <p:spPr bwMode="auto">
            <a:xfrm rot="10800000">
              <a:off x="798513" y="1725613"/>
              <a:ext cx="1930400" cy="836612"/>
            </a:xfrm>
            <a:prstGeom prst="roundRect">
              <a:avLst>
                <a:gd name="adj" fmla="val 12144"/>
              </a:avLst>
            </a:prstGeom>
            <a:gradFill rotWithShape="1">
              <a:gsLst>
                <a:gs pos="0">
                  <a:srgbClr val="FF0517"/>
                </a:gs>
                <a:gs pos="100000">
                  <a:srgbClr val="BC000D"/>
                </a:gs>
              </a:gsLst>
              <a:lin ang="27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marL="0" marR="0" lvl="0" indent="0" algn="ctr" defTabSz="822960" rtl="0" eaLnBrk="1" fontAlgn="auto" latinLnBrk="0" hangingPunct="1">
                <a:lnSpc>
                  <a:spcPct val="100000"/>
                </a:lnSpc>
                <a:spcBef>
                  <a:spcPts val="0"/>
                </a:spcBef>
                <a:spcAft>
                  <a:spcPts val="0"/>
                </a:spcAft>
                <a:buClrTx/>
                <a:buSzTx/>
                <a:buFontTx/>
                <a:buNone/>
                <a:tabLst/>
                <a:defRPr/>
              </a:pPr>
              <a:endParaRPr kumimoji="0" lang="zh-CN" altLang="en-US" sz="162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cs"/>
              </a:endParaRPr>
            </a:p>
          </p:txBody>
        </p:sp>
        <p:sp>
          <p:nvSpPr>
            <p:cNvPr id="111" name="WordArt 36"/>
            <p:cNvSpPr>
              <a:spLocks noChangeArrowheads="1" noChangeShapeType="1"/>
            </p:cNvSpPr>
            <p:nvPr/>
          </p:nvSpPr>
          <p:spPr bwMode="auto">
            <a:xfrm>
              <a:off x="1360488" y="1941513"/>
              <a:ext cx="792162" cy="438150"/>
            </a:xfrm>
            <a:prstGeom prst="rect">
              <a:avLst/>
            </a:prstGeom>
            <a:extLst>
              <a:ext uri="{AF507438-7753-43E0-B8FC-AC1667EBCBE1}">
                <a14:hiddenEffects xmlns:a14="http://schemas.microsoft.com/office/drawing/2010/main">
                  <a:effectLst/>
                </a14:hiddenEffects>
              </a:ext>
            </a:extLst>
          </p:spPr>
          <p:txBody>
            <a:bodyPr wrap="none" fromWordArt="1">
              <a:prstTxWarp prst="textPlain">
                <a:avLst>
                  <a:gd name="adj" fmla="val 50000"/>
                </a:avLst>
              </a:prstTxWarp>
            </a:bodyPr>
            <a:lstStyle/>
            <a:p>
              <a:pPr marL="0" marR="0" lvl="0" indent="0" algn="ctr" defTabSz="822960" rtl="0" eaLnBrk="1" fontAlgn="auto" latinLnBrk="0" hangingPunct="1">
                <a:lnSpc>
                  <a:spcPct val="100000"/>
                </a:lnSpc>
                <a:spcBef>
                  <a:spcPts val="0"/>
                </a:spcBef>
                <a:spcAft>
                  <a:spcPts val="0"/>
                </a:spcAft>
                <a:buClrTx/>
                <a:buSzTx/>
                <a:buFontTx/>
                <a:buNone/>
                <a:tabLst/>
                <a:defRPr/>
              </a:pPr>
              <a:r>
                <a:rPr kumimoji="0" lang="zh-CN" altLang="en-US" sz="2160" b="0" i="0" u="none" strike="noStrike" kern="0" cap="none" spc="0" normalizeH="0" baseline="0" noProof="0">
                  <a:ln w="9525" cmpd="sng">
                    <a:solidFill>
                      <a:srgbClr val="FFFFFF"/>
                    </a:solidFill>
                    <a:round/>
                    <a:headEnd/>
                    <a:tailEnd/>
                  </a:ln>
                  <a:solidFill>
                    <a:srgbClr val="FFFFFF"/>
                  </a:solidFill>
                  <a:effectLst/>
                  <a:uLnTx/>
                  <a:uFillTx/>
                  <a:latin typeface="黑体"/>
                  <a:ea typeface="黑体"/>
                  <a:cs typeface="+mn-cs"/>
                </a:rPr>
                <a:t>双击添加</a:t>
              </a:r>
            </a:p>
            <a:p>
              <a:pPr marL="0" marR="0" lvl="0" indent="0" algn="ctr" defTabSz="822960" rtl="0" eaLnBrk="1" fontAlgn="auto" latinLnBrk="0" hangingPunct="1">
                <a:lnSpc>
                  <a:spcPct val="100000"/>
                </a:lnSpc>
                <a:spcBef>
                  <a:spcPts val="0"/>
                </a:spcBef>
                <a:spcAft>
                  <a:spcPts val="0"/>
                </a:spcAft>
                <a:buClrTx/>
                <a:buSzTx/>
                <a:buFontTx/>
                <a:buNone/>
                <a:tabLst/>
                <a:defRPr/>
              </a:pPr>
              <a:r>
                <a:rPr kumimoji="0" lang="zh-CN" altLang="en-US" sz="2160" b="0" i="0" u="none" strike="noStrike" kern="0" cap="none" spc="0" normalizeH="0" baseline="0" noProof="0">
                  <a:ln w="9525" cmpd="sng">
                    <a:solidFill>
                      <a:srgbClr val="FFFFFF"/>
                    </a:solidFill>
                    <a:round/>
                    <a:headEnd/>
                    <a:tailEnd/>
                  </a:ln>
                  <a:solidFill>
                    <a:srgbClr val="FFFFFF"/>
                  </a:solidFill>
                  <a:effectLst/>
                  <a:uLnTx/>
                  <a:uFillTx/>
                  <a:latin typeface="黑体"/>
                  <a:ea typeface="黑体"/>
                  <a:cs typeface="+mn-cs"/>
                </a:rPr>
                <a:t>标题文字</a:t>
              </a:r>
            </a:p>
          </p:txBody>
        </p:sp>
      </p:grpSp>
      <p:sp>
        <p:nvSpPr>
          <p:cNvPr id="2" name="文本占位符 1"/>
          <p:cNvSpPr>
            <a:spLocks noGrp="1"/>
          </p:cNvSpPr>
          <p:nvPr>
            <p:ph type="body" sz="quarter" idx="10"/>
          </p:nvPr>
        </p:nvSpPr>
        <p:spPr/>
        <p:txBody>
          <a:bodyPr/>
          <a:lstStyle/>
          <a:p>
            <a:endParaRPr lang="zh-CN" altLang="en-US"/>
          </a:p>
        </p:txBody>
      </p:sp>
    </p:spTree>
    <p:custDataLst>
      <p:tags r:id="rId1"/>
    </p:custDataLst>
    <p:extLst>
      <p:ext uri="{BB962C8B-B14F-4D97-AF65-F5344CB8AC3E}">
        <p14:creationId xmlns:p14="http://schemas.microsoft.com/office/powerpoint/2010/main" val="1771254031"/>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stCondLst>
                                    <p:cond delay="0"/>
                                  </p:stCondLst>
                                  <p:childTnLst>
                                    <p:set>
                                      <p:cBhvr>
                                        <p:cTn id="6" dur="1" fill="hold">
                                          <p:stCondLst>
                                            <p:cond delay="0"/>
                                          </p:stCondLst>
                                        </p:cTn>
                                        <p:tgtEl>
                                          <p:spTgt spid="83"/>
                                        </p:tgtEl>
                                        <p:attrNameLst>
                                          <p:attrName>style.visibility</p:attrName>
                                        </p:attrNameLst>
                                      </p:cBhvr>
                                      <p:to>
                                        <p:strVal val="visible"/>
                                      </p:to>
                                    </p:set>
                                    <p:anim calcmode="lin" valueType="num">
                                      <p:cBhvr additive="base">
                                        <p:cTn id="7" dur="500" fill="hold"/>
                                        <p:tgtEl>
                                          <p:spTgt spid="83"/>
                                        </p:tgtEl>
                                        <p:attrNameLst>
                                          <p:attrName>ppt_x</p:attrName>
                                        </p:attrNameLst>
                                      </p:cBhvr>
                                      <p:tavLst>
                                        <p:tav tm="0">
                                          <p:val>
                                            <p:strVal val="1+#ppt_w/2"/>
                                          </p:val>
                                        </p:tav>
                                        <p:tav tm="100000">
                                          <p:val>
                                            <p:strVal val="#ppt_x"/>
                                          </p:val>
                                        </p:tav>
                                      </p:tavLst>
                                    </p:anim>
                                    <p:anim calcmode="lin" valueType="num">
                                      <p:cBhvr additive="base">
                                        <p:cTn id="8" dur="500" fill="hold"/>
                                        <p:tgtEl>
                                          <p:spTgt spid="83"/>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109"/>
                                        </p:tgtEl>
                                        <p:attrNameLst>
                                          <p:attrName>style.visibility</p:attrName>
                                        </p:attrNameLst>
                                      </p:cBhvr>
                                      <p:to>
                                        <p:strVal val="visible"/>
                                      </p:to>
                                    </p:set>
                                    <p:anim calcmode="lin" valueType="num">
                                      <p:cBhvr additive="base">
                                        <p:cTn id="11" dur="500" fill="hold"/>
                                        <p:tgtEl>
                                          <p:spTgt spid="109"/>
                                        </p:tgtEl>
                                        <p:attrNameLst>
                                          <p:attrName>ppt_x</p:attrName>
                                        </p:attrNameLst>
                                      </p:cBhvr>
                                      <p:tavLst>
                                        <p:tav tm="0">
                                          <p:val>
                                            <p:strVal val="0-#ppt_w/2"/>
                                          </p:val>
                                        </p:tav>
                                        <p:tav tm="100000">
                                          <p:val>
                                            <p:strVal val="#ppt_x"/>
                                          </p:val>
                                        </p:tav>
                                      </p:tavLst>
                                    </p:anim>
                                    <p:anim calcmode="lin" valueType="num">
                                      <p:cBhvr additive="base">
                                        <p:cTn id="12" dur="500" fill="hold"/>
                                        <p:tgtEl>
                                          <p:spTgt spid="109"/>
                                        </p:tgtEl>
                                        <p:attrNameLst>
                                          <p:attrName>ppt_y</p:attrName>
                                        </p:attrNameLst>
                                      </p:cBhvr>
                                      <p:tavLst>
                                        <p:tav tm="0">
                                          <p:val>
                                            <p:strVal val="#ppt_y"/>
                                          </p:val>
                                        </p:tav>
                                        <p:tav tm="100000">
                                          <p:val>
                                            <p:strVal val="#ppt_y"/>
                                          </p:val>
                                        </p:tav>
                                      </p:tavLst>
                                    </p:anim>
                                  </p:childTnLst>
                                </p:cTn>
                              </p:par>
                              <p:par>
                                <p:cTn id="13" presetID="22" presetClass="entr" presetSubtype="1" fill="hold" nodeType="withEffect">
                                  <p:stCondLst>
                                    <p:cond delay="500"/>
                                  </p:stCondLst>
                                  <p:childTnLst>
                                    <p:set>
                                      <p:cBhvr>
                                        <p:cTn id="14" dur="1" fill="hold">
                                          <p:stCondLst>
                                            <p:cond delay="0"/>
                                          </p:stCondLst>
                                        </p:cTn>
                                        <p:tgtEl>
                                          <p:spTgt spid="105"/>
                                        </p:tgtEl>
                                        <p:attrNameLst>
                                          <p:attrName>style.visibility</p:attrName>
                                        </p:attrNameLst>
                                      </p:cBhvr>
                                      <p:to>
                                        <p:strVal val="visible"/>
                                      </p:to>
                                    </p:set>
                                    <p:animEffect transition="in" filter="wipe(up)">
                                      <p:cBhvr>
                                        <p:cTn id="15" dur="500"/>
                                        <p:tgtEl>
                                          <p:spTgt spid="105"/>
                                        </p:tgtEl>
                                      </p:cBhvr>
                                    </p:animEffect>
                                  </p:childTnLst>
                                </p:cTn>
                              </p:par>
                              <p:par>
                                <p:cTn id="16" presetID="53" presetClass="entr" presetSubtype="16" fill="hold" nodeType="withEffect">
                                  <p:stCondLst>
                                    <p:cond delay="1100"/>
                                  </p:stCondLst>
                                  <p:childTnLst>
                                    <p:set>
                                      <p:cBhvr>
                                        <p:cTn id="17" dur="1" fill="hold">
                                          <p:stCondLst>
                                            <p:cond delay="0"/>
                                          </p:stCondLst>
                                        </p:cTn>
                                        <p:tgtEl>
                                          <p:spTgt spid="84"/>
                                        </p:tgtEl>
                                        <p:attrNameLst>
                                          <p:attrName>style.visibility</p:attrName>
                                        </p:attrNameLst>
                                      </p:cBhvr>
                                      <p:to>
                                        <p:strVal val="visible"/>
                                      </p:to>
                                    </p:set>
                                    <p:anim calcmode="lin" valueType="num">
                                      <p:cBhvr>
                                        <p:cTn id="18" dur="500" fill="hold"/>
                                        <p:tgtEl>
                                          <p:spTgt spid="84"/>
                                        </p:tgtEl>
                                        <p:attrNameLst>
                                          <p:attrName>ppt_w</p:attrName>
                                        </p:attrNameLst>
                                      </p:cBhvr>
                                      <p:tavLst>
                                        <p:tav tm="0">
                                          <p:val>
                                            <p:fltVal val="0"/>
                                          </p:val>
                                        </p:tav>
                                        <p:tav tm="100000">
                                          <p:val>
                                            <p:strVal val="#ppt_w"/>
                                          </p:val>
                                        </p:tav>
                                      </p:tavLst>
                                    </p:anim>
                                    <p:anim calcmode="lin" valueType="num">
                                      <p:cBhvr>
                                        <p:cTn id="19" dur="500" fill="hold"/>
                                        <p:tgtEl>
                                          <p:spTgt spid="84"/>
                                        </p:tgtEl>
                                        <p:attrNameLst>
                                          <p:attrName>ppt_h</p:attrName>
                                        </p:attrNameLst>
                                      </p:cBhvr>
                                      <p:tavLst>
                                        <p:tav tm="0">
                                          <p:val>
                                            <p:fltVal val="0"/>
                                          </p:val>
                                        </p:tav>
                                        <p:tav tm="100000">
                                          <p:val>
                                            <p:strVal val="#ppt_h"/>
                                          </p:val>
                                        </p:tav>
                                      </p:tavLst>
                                    </p:anim>
                                    <p:animEffect transition="in" filter="fade">
                                      <p:cBhvr>
                                        <p:cTn id="20" dur="500"/>
                                        <p:tgtEl>
                                          <p:spTgt spid="84"/>
                                        </p:tgtEl>
                                      </p:cBhvr>
                                    </p:animEffect>
                                  </p:childTnLst>
                                </p:cTn>
                              </p:par>
                              <p:par>
                                <p:cTn id="21" presetID="53" presetClass="entr" presetSubtype="16" fill="hold" nodeType="withEffect">
                                  <p:stCondLst>
                                    <p:cond delay="1200"/>
                                  </p:stCondLst>
                                  <p:childTnLst>
                                    <p:set>
                                      <p:cBhvr>
                                        <p:cTn id="22" dur="1" fill="hold">
                                          <p:stCondLst>
                                            <p:cond delay="0"/>
                                          </p:stCondLst>
                                        </p:cTn>
                                        <p:tgtEl>
                                          <p:spTgt spid="91"/>
                                        </p:tgtEl>
                                        <p:attrNameLst>
                                          <p:attrName>style.visibility</p:attrName>
                                        </p:attrNameLst>
                                      </p:cBhvr>
                                      <p:to>
                                        <p:strVal val="visible"/>
                                      </p:to>
                                    </p:set>
                                    <p:anim calcmode="lin" valueType="num">
                                      <p:cBhvr>
                                        <p:cTn id="23" dur="500" fill="hold"/>
                                        <p:tgtEl>
                                          <p:spTgt spid="91"/>
                                        </p:tgtEl>
                                        <p:attrNameLst>
                                          <p:attrName>ppt_w</p:attrName>
                                        </p:attrNameLst>
                                      </p:cBhvr>
                                      <p:tavLst>
                                        <p:tav tm="0">
                                          <p:val>
                                            <p:fltVal val="0"/>
                                          </p:val>
                                        </p:tav>
                                        <p:tav tm="100000">
                                          <p:val>
                                            <p:strVal val="#ppt_w"/>
                                          </p:val>
                                        </p:tav>
                                      </p:tavLst>
                                    </p:anim>
                                    <p:anim calcmode="lin" valueType="num">
                                      <p:cBhvr>
                                        <p:cTn id="24" dur="500" fill="hold"/>
                                        <p:tgtEl>
                                          <p:spTgt spid="91"/>
                                        </p:tgtEl>
                                        <p:attrNameLst>
                                          <p:attrName>ppt_h</p:attrName>
                                        </p:attrNameLst>
                                      </p:cBhvr>
                                      <p:tavLst>
                                        <p:tav tm="0">
                                          <p:val>
                                            <p:fltVal val="0"/>
                                          </p:val>
                                        </p:tav>
                                        <p:tav tm="100000">
                                          <p:val>
                                            <p:strVal val="#ppt_h"/>
                                          </p:val>
                                        </p:tav>
                                      </p:tavLst>
                                    </p:anim>
                                    <p:animEffect transition="in" filter="fade">
                                      <p:cBhvr>
                                        <p:cTn id="25" dur="500"/>
                                        <p:tgtEl>
                                          <p:spTgt spid="91"/>
                                        </p:tgtEl>
                                      </p:cBhvr>
                                    </p:animEffect>
                                  </p:childTnLst>
                                </p:cTn>
                              </p:par>
                              <p:par>
                                <p:cTn id="26" presetID="53" presetClass="entr" presetSubtype="16" fill="hold" nodeType="withEffect">
                                  <p:stCondLst>
                                    <p:cond delay="1300"/>
                                  </p:stCondLst>
                                  <p:childTnLst>
                                    <p:set>
                                      <p:cBhvr>
                                        <p:cTn id="27" dur="1" fill="hold">
                                          <p:stCondLst>
                                            <p:cond delay="0"/>
                                          </p:stCondLst>
                                        </p:cTn>
                                        <p:tgtEl>
                                          <p:spTgt spid="98"/>
                                        </p:tgtEl>
                                        <p:attrNameLst>
                                          <p:attrName>style.visibility</p:attrName>
                                        </p:attrNameLst>
                                      </p:cBhvr>
                                      <p:to>
                                        <p:strVal val="visible"/>
                                      </p:to>
                                    </p:set>
                                    <p:anim calcmode="lin" valueType="num">
                                      <p:cBhvr>
                                        <p:cTn id="28" dur="500" fill="hold"/>
                                        <p:tgtEl>
                                          <p:spTgt spid="98"/>
                                        </p:tgtEl>
                                        <p:attrNameLst>
                                          <p:attrName>ppt_w</p:attrName>
                                        </p:attrNameLst>
                                      </p:cBhvr>
                                      <p:tavLst>
                                        <p:tav tm="0">
                                          <p:val>
                                            <p:fltVal val="0"/>
                                          </p:val>
                                        </p:tav>
                                        <p:tav tm="100000">
                                          <p:val>
                                            <p:strVal val="#ppt_w"/>
                                          </p:val>
                                        </p:tav>
                                      </p:tavLst>
                                    </p:anim>
                                    <p:anim calcmode="lin" valueType="num">
                                      <p:cBhvr>
                                        <p:cTn id="29" dur="500" fill="hold"/>
                                        <p:tgtEl>
                                          <p:spTgt spid="98"/>
                                        </p:tgtEl>
                                        <p:attrNameLst>
                                          <p:attrName>ppt_h</p:attrName>
                                        </p:attrNameLst>
                                      </p:cBhvr>
                                      <p:tavLst>
                                        <p:tav tm="0">
                                          <p:val>
                                            <p:fltVal val="0"/>
                                          </p:val>
                                        </p:tav>
                                        <p:tav tm="100000">
                                          <p:val>
                                            <p:strVal val="#ppt_h"/>
                                          </p:val>
                                        </p:tav>
                                      </p:tavLst>
                                    </p:anim>
                                    <p:animEffect transition="in" filter="fade">
                                      <p:cBhvr>
                                        <p:cTn id="30" dur="500"/>
                                        <p:tgtEl>
                                          <p:spTgt spid="98"/>
                                        </p:tgtEl>
                                      </p:cBhvr>
                                    </p:animEffect>
                                  </p:childTnLst>
                                </p:cTn>
                              </p:par>
                              <p:par>
                                <p:cTn id="31" presetID="2" presetClass="entr" presetSubtype="4" fill="hold" nodeType="withEffect">
                                  <p:stCondLst>
                                    <p:cond delay="1400"/>
                                  </p:stCondLst>
                                  <p:childTnLst>
                                    <p:set>
                                      <p:cBhvr>
                                        <p:cTn id="32" dur="1" fill="hold">
                                          <p:stCondLst>
                                            <p:cond delay="0"/>
                                          </p:stCondLst>
                                        </p:cTn>
                                        <p:tgtEl>
                                          <p:spTgt spid="68"/>
                                        </p:tgtEl>
                                        <p:attrNameLst>
                                          <p:attrName>style.visibility</p:attrName>
                                        </p:attrNameLst>
                                      </p:cBhvr>
                                      <p:to>
                                        <p:strVal val="visible"/>
                                      </p:to>
                                    </p:set>
                                    <p:anim calcmode="lin" valueType="num">
                                      <p:cBhvr additive="base">
                                        <p:cTn id="33" dur="500" fill="hold"/>
                                        <p:tgtEl>
                                          <p:spTgt spid="68"/>
                                        </p:tgtEl>
                                        <p:attrNameLst>
                                          <p:attrName>ppt_x</p:attrName>
                                        </p:attrNameLst>
                                      </p:cBhvr>
                                      <p:tavLst>
                                        <p:tav tm="0">
                                          <p:val>
                                            <p:strVal val="#ppt_x"/>
                                          </p:val>
                                        </p:tav>
                                        <p:tav tm="100000">
                                          <p:val>
                                            <p:strVal val="#ppt_x"/>
                                          </p:val>
                                        </p:tav>
                                      </p:tavLst>
                                    </p:anim>
                                    <p:anim calcmode="lin" valueType="num">
                                      <p:cBhvr additive="base">
                                        <p:cTn id="34" dur="500" fill="hold"/>
                                        <p:tgtEl>
                                          <p:spTgt spid="68"/>
                                        </p:tgtEl>
                                        <p:attrNameLst>
                                          <p:attrName>ppt_y</p:attrName>
                                        </p:attrNameLst>
                                      </p:cBhvr>
                                      <p:tavLst>
                                        <p:tav tm="0">
                                          <p:val>
                                            <p:strVal val="1+#ppt_h/2"/>
                                          </p:val>
                                        </p:tav>
                                        <p:tav tm="100000">
                                          <p:val>
                                            <p:strVal val="#ppt_y"/>
                                          </p:val>
                                        </p:tav>
                                      </p:tavLst>
                                    </p:anim>
                                  </p:childTnLst>
                                </p:cTn>
                              </p:par>
                              <p:par>
                                <p:cTn id="35" presetID="2" presetClass="entr" presetSubtype="4" fill="hold" nodeType="withEffect">
                                  <p:stCondLst>
                                    <p:cond delay="1600"/>
                                  </p:stCondLst>
                                  <p:childTnLst>
                                    <p:set>
                                      <p:cBhvr>
                                        <p:cTn id="36" dur="1" fill="hold">
                                          <p:stCondLst>
                                            <p:cond delay="0"/>
                                          </p:stCondLst>
                                        </p:cTn>
                                        <p:tgtEl>
                                          <p:spTgt spid="73"/>
                                        </p:tgtEl>
                                        <p:attrNameLst>
                                          <p:attrName>style.visibility</p:attrName>
                                        </p:attrNameLst>
                                      </p:cBhvr>
                                      <p:to>
                                        <p:strVal val="visible"/>
                                      </p:to>
                                    </p:set>
                                    <p:anim calcmode="lin" valueType="num">
                                      <p:cBhvr additive="base">
                                        <p:cTn id="37" dur="500" fill="hold"/>
                                        <p:tgtEl>
                                          <p:spTgt spid="73"/>
                                        </p:tgtEl>
                                        <p:attrNameLst>
                                          <p:attrName>ppt_x</p:attrName>
                                        </p:attrNameLst>
                                      </p:cBhvr>
                                      <p:tavLst>
                                        <p:tav tm="0">
                                          <p:val>
                                            <p:strVal val="#ppt_x"/>
                                          </p:val>
                                        </p:tav>
                                        <p:tav tm="100000">
                                          <p:val>
                                            <p:strVal val="#ppt_x"/>
                                          </p:val>
                                        </p:tav>
                                      </p:tavLst>
                                    </p:anim>
                                    <p:anim calcmode="lin" valueType="num">
                                      <p:cBhvr additive="base">
                                        <p:cTn id="38" dur="500" fill="hold"/>
                                        <p:tgtEl>
                                          <p:spTgt spid="73"/>
                                        </p:tgtEl>
                                        <p:attrNameLst>
                                          <p:attrName>ppt_y</p:attrName>
                                        </p:attrNameLst>
                                      </p:cBhvr>
                                      <p:tavLst>
                                        <p:tav tm="0">
                                          <p:val>
                                            <p:strVal val="1+#ppt_h/2"/>
                                          </p:val>
                                        </p:tav>
                                        <p:tav tm="100000">
                                          <p:val>
                                            <p:strVal val="#ppt_y"/>
                                          </p:val>
                                        </p:tav>
                                      </p:tavLst>
                                    </p:anim>
                                  </p:childTnLst>
                                </p:cTn>
                              </p:par>
                              <p:par>
                                <p:cTn id="39" presetID="2" presetClass="entr" presetSubtype="4" fill="hold" nodeType="withEffect">
                                  <p:stCondLst>
                                    <p:cond delay="1800"/>
                                  </p:stCondLst>
                                  <p:childTnLst>
                                    <p:set>
                                      <p:cBhvr>
                                        <p:cTn id="40" dur="1" fill="hold">
                                          <p:stCondLst>
                                            <p:cond delay="0"/>
                                          </p:stCondLst>
                                        </p:cTn>
                                        <p:tgtEl>
                                          <p:spTgt spid="78"/>
                                        </p:tgtEl>
                                        <p:attrNameLst>
                                          <p:attrName>style.visibility</p:attrName>
                                        </p:attrNameLst>
                                      </p:cBhvr>
                                      <p:to>
                                        <p:strVal val="visible"/>
                                      </p:to>
                                    </p:set>
                                    <p:anim calcmode="lin" valueType="num">
                                      <p:cBhvr additive="base">
                                        <p:cTn id="41" dur="500" fill="hold"/>
                                        <p:tgtEl>
                                          <p:spTgt spid="78"/>
                                        </p:tgtEl>
                                        <p:attrNameLst>
                                          <p:attrName>ppt_x</p:attrName>
                                        </p:attrNameLst>
                                      </p:cBhvr>
                                      <p:tavLst>
                                        <p:tav tm="0">
                                          <p:val>
                                            <p:strVal val="#ppt_x"/>
                                          </p:val>
                                        </p:tav>
                                        <p:tav tm="100000">
                                          <p:val>
                                            <p:strVal val="#ppt_x"/>
                                          </p:val>
                                        </p:tav>
                                      </p:tavLst>
                                    </p:anim>
                                    <p:anim calcmode="lin" valueType="num">
                                      <p:cBhvr additive="base">
                                        <p:cTn id="42" dur="500" fill="hold"/>
                                        <p:tgtEl>
                                          <p:spTgt spid="7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3"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AutoShape 8"/>
          <p:cNvSpPr>
            <a:spLocks/>
          </p:cNvSpPr>
          <p:nvPr/>
        </p:nvSpPr>
        <p:spPr bwMode="auto">
          <a:xfrm>
            <a:off x="2462479" y="1193007"/>
            <a:ext cx="2051685" cy="390525"/>
          </a:xfrm>
          <a:prstGeom prst="accentCallout1">
            <a:avLst>
              <a:gd name="adj1" fmla="val 21949"/>
              <a:gd name="adj2" fmla="val -3343"/>
              <a:gd name="adj3" fmla="val 118903"/>
              <a:gd name="adj4" fmla="val -36630"/>
            </a:avLst>
          </a:prstGeom>
          <a:noFill/>
          <a:ln w="9525" cmpd="sng">
            <a:solidFill>
              <a:srgbClr val="C0C0C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822960" rtl="0" eaLnBrk="1" fontAlgn="auto" latinLnBrk="0" hangingPunct="1">
              <a:lnSpc>
                <a:spcPct val="100000"/>
              </a:lnSpc>
              <a:spcBef>
                <a:spcPts val="0"/>
              </a:spcBef>
              <a:spcAft>
                <a:spcPts val="0"/>
              </a:spcAft>
              <a:buClrTx/>
              <a:buSzTx/>
              <a:buFontTx/>
              <a:buNone/>
              <a:tabLst/>
              <a:defRPr/>
            </a:pPr>
            <a:r>
              <a:rPr kumimoji="0" lang="zh-CN" altLang="en-US" sz="1260" b="0" i="0" u="none" strike="noStrike" kern="0" cap="none" spc="0" normalizeH="0" baseline="0" noProof="0" dirty="0">
                <a:ln>
                  <a:noFill/>
                </a:ln>
                <a:solidFill>
                  <a:sysClr val="windowText" lastClr="000000"/>
                </a:solidFill>
                <a:effectLst/>
                <a:uLnTx/>
                <a:uFillTx/>
                <a:latin typeface="Calibri" panose="020F0502020204030204"/>
                <a:ea typeface="等线" panose="02010600030101010101" pitchFamily="2" charset="-122"/>
                <a:cs typeface="+mn-cs"/>
              </a:rPr>
              <a:t>单击添加段落文字单击添加段落文字</a:t>
            </a:r>
          </a:p>
        </p:txBody>
      </p:sp>
      <p:sp>
        <p:nvSpPr>
          <p:cNvPr id="27" name="AutoShape 9"/>
          <p:cNvSpPr>
            <a:spLocks/>
          </p:cNvSpPr>
          <p:nvPr/>
        </p:nvSpPr>
        <p:spPr bwMode="auto">
          <a:xfrm>
            <a:off x="4489875" y="1500188"/>
            <a:ext cx="2051685" cy="390525"/>
          </a:xfrm>
          <a:prstGeom prst="accentCallout1">
            <a:avLst>
              <a:gd name="adj1" fmla="val 21949"/>
              <a:gd name="adj2" fmla="val -3343"/>
              <a:gd name="adj3" fmla="val 118903"/>
              <a:gd name="adj4" fmla="val -36630"/>
            </a:avLst>
          </a:prstGeom>
          <a:noFill/>
          <a:ln w="9525" cmpd="sng">
            <a:solidFill>
              <a:srgbClr val="C0C0C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822960" rtl="0" eaLnBrk="1" fontAlgn="auto" latinLnBrk="0" hangingPunct="1">
              <a:lnSpc>
                <a:spcPct val="100000"/>
              </a:lnSpc>
              <a:spcBef>
                <a:spcPts val="0"/>
              </a:spcBef>
              <a:spcAft>
                <a:spcPts val="0"/>
              </a:spcAft>
              <a:buClrTx/>
              <a:buSzTx/>
              <a:buFontTx/>
              <a:buNone/>
              <a:tabLst/>
              <a:defRPr/>
            </a:pPr>
            <a:r>
              <a:rPr kumimoji="0" lang="zh-CN" altLang="en-US" sz="1440" b="1" i="0" u="none" strike="noStrike" kern="0" cap="none" spc="0" normalizeH="0" baseline="0" noProof="0" dirty="0">
                <a:ln>
                  <a:noFill/>
                </a:ln>
                <a:solidFill>
                  <a:sysClr val="windowText" lastClr="000000"/>
                </a:solidFill>
                <a:effectLst/>
                <a:uLnTx/>
                <a:uFillTx/>
                <a:latin typeface="Calibri" panose="020F0502020204030204"/>
                <a:ea typeface="等线" panose="02010600030101010101" pitchFamily="2" charset="-122"/>
                <a:cs typeface="+mn-cs"/>
              </a:rPr>
              <a:t>单击添加段落文字单击添加段落文字</a:t>
            </a:r>
          </a:p>
        </p:txBody>
      </p:sp>
      <p:sp>
        <p:nvSpPr>
          <p:cNvPr id="28" name="AutoShape 10"/>
          <p:cNvSpPr>
            <a:spLocks/>
          </p:cNvSpPr>
          <p:nvPr/>
        </p:nvSpPr>
        <p:spPr bwMode="auto">
          <a:xfrm>
            <a:off x="1596657" y="3633789"/>
            <a:ext cx="1908810" cy="390525"/>
          </a:xfrm>
          <a:prstGeom prst="accentCallout1">
            <a:avLst>
              <a:gd name="adj1" fmla="val 21949"/>
              <a:gd name="adj2" fmla="val 103593"/>
              <a:gd name="adj3" fmla="val 1523"/>
              <a:gd name="adj4" fmla="val 134880"/>
            </a:avLst>
          </a:prstGeom>
          <a:noFill/>
          <a:ln w="9525" cmpd="sng">
            <a:solidFill>
              <a:srgbClr val="C0C0C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822960" rtl="0" eaLnBrk="1" fontAlgn="auto" latinLnBrk="0" hangingPunct="1">
              <a:lnSpc>
                <a:spcPct val="100000"/>
              </a:lnSpc>
              <a:spcBef>
                <a:spcPts val="0"/>
              </a:spcBef>
              <a:spcAft>
                <a:spcPts val="0"/>
              </a:spcAft>
              <a:buClrTx/>
              <a:buSzTx/>
              <a:buFontTx/>
              <a:buNone/>
              <a:tabLst/>
              <a:defRPr/>
            </a:pPr>
            <a:r>
              <a:rPr kumimoji="0" lang="zh-CN" altLang="en-US" sz="1260" b="0" i="0" u="none" strike="noStrike" kern="0" cap="none" spc="0" normalizeH="0" baseline="0" noProof="0" dirty="0">
                <a:ln>
                  <a:noFill/>
                </a:ln>
                <a:solidFill>
                  <a:sysClr val="windowText" lastClr="000000"/>
                </a:solidFill>
                <a:effectLst/>
                <a:uLnTx/>
                <a:uFillTx/>
                <a:latin typeface="Calibri" panose="020F0502020204030204"/>
                <a:ea typeface="等线" panose="02010600030101010101" pitchFamily="2" charset="-122"/>
                <a:cs typeface="+mn-cs"/>
              </a:rPr>
              <a:t>单击添加段落文字单击添加段落文字</a:t>
            </a:r>
          </a:p>
        </p:txBody>
      </p:sp>
      <p:grpSp>
        <p:nvGrpSpPr>
          <p:cNvPr id="29" name="组合 28"/>
          <p:cNvGrpSpPr/>
          <p:nvPr/>
        </p:nvGrpSpPr>
        <p:grpSpPr>
          <a:xfrm>
            <a:off x="915143" y="1659731"/>
            <a:ext cx="7515225" cy="2849166"/>
            <a:chOff x="539750" y="2371725"/>
            <a:chExt cx="8350250" cy="3798888"/>
          </a:xfrm>
        </p:grpSpPr>
        <p:grpSp>
          <p:nvGrpSpPr>
            <p:cNvPr id="30" name="Group 3"/>
            <p:cNvGrpSpPr>
              <a:grpSpLocks/>
            </p:cNvGrpSpPr>
            <p:nvPr/>
          </p:nvGrpSpPr>
          <p:grpSpPr bwMode="auto">
            <a:xfrm>
              <a:off x="539750" y="2371725"/>
              <a:ext cx="2355850" cy="836613"/>
              <a:chOff x="0" y="0"/>
              <a:chExt cx="1484" cy="527"/>
            </a:xfrm>
          </p:grpSpPr>
          <p:sp>
            <p:nvSpPr>
              <p:cNvPr id="38" name="未知"/>
              <p:cNvSpPr>
                <a:spLocks/>
              </p:cNvSpPr>
              <p:nvPr/>
            </p:nvSpPr>
            <p:spPr bwMode="auto">
              <a:xfrm>
                <a:off x="84" y="0"/>
                <a:ext cx="1400" cy="527"/>
              </a:xfrm>
              <a:custGeom>
                <a:avLst/>
                <a:gdLst>
                  <a:gd name="T0" fmla="*/ 0 w 1400"/>
                  <a:gd name="T1" fmla="*/ 108 h 527"/>
                  <a:gd name="T2" fmla="*/ 837 w 1400"/>
                  <a:gd name="T3" fmla="*/ 527 h 527"/>
                  <a:gd name="T4" fmla="*/ 1400 w 1400"/>
                  <a:gd name="T5" fmla="*/ 332 h 527"/>
                  <a:gd name="T6" fmla="*/ 281 w 1400"/>
                  <a:gd name="T7" fmla="*/ 0 h 527"/>
                  <a:gd name="T8" fmla="*/ 0 w 1400"/>
                  <a:gd name="T9" fmla="*/ 108 h 527"/>
                </a:gdLst>
                <a:ahLst/>
                <a:cxnLst>
                  <a:cxn ang="0">
                    <a:pos x="T0" y="T1"/>
                  </a:cxn>
                  <a:cxn ang="0">
                    <a:pos x="T2" y="T3"/>
                  </a:cxn>
                  <a:cxn ang="0">
                    <a:pos x="T4" y="T5"/>
                  </a:cxn>
                  <a:cxn ang="0">
                    <a:pos x="T6" y="T7"/>
                  </a:cxn>
                  <a:cxn ang="0">
                    <a:pos x="T8" y="T9"/>
                  </a:cxn>
                </a:cxnLst>
                <a:rect l="0" t="0" r="r" b="b"/>
                <a:pathLst>
                  <a:path w="1400" h="527">
                    <a:moveTo>
                      <a:pt x="0" y="108"/>
                    </a:moveTo>
                    <a:lnTo>
                      <a:pt x="837" y="527"/>
                    </a:lnTo>
                    <a:lnTo>
                      <a:pt x="1400" y="332"/>
                    </a:lnTo>
                    <a:lnTo>
                      <a:pt x="281" y="0"/>
                    </a:lnTo>
                    <a:lnTo>
                      <a:pt x="0" y="108"/>
                    </a:lnTo>
                    <a:close/>
                  </a:path>
                </a:pathLst>
              </a:custGeom>
              <a:gradFill rotWithShape="1">
                <a:gsLst>
                  <a:gs pos="0">
                    <a:srgbClr val="C0C0C0"/>
                  </a:gs>
                  <a:gs pos="100000">
                    <a:srgbClr val="4D4D4D"/>
                  </a:gs>
                </a:gsLst>
                <a:lin ang="2700000" scaled="1"/>
              </a:gradFill>
              <a:ln>
                <a:noFill/>
              </a:ln>
              <a:effectLst/>
              <a:scene3d>
                <a:camera prst="legacyObliqueBottom"/>
                <a:lightRig rig="legacyFlat3" dir="b"/>
              </a:scene3d>
              <a:sp3d extrusionH="227000" prstMaterial="legacyMatte">
                <a:bevelT w="13500" h="13500" prst="angle"/>
                <a:bevelB w="13500" h="13500" prst="angle"/>
                <a:extrusionClr>
                  <a:srgbClr val="4D4D4D"/>
                </a:extrusionClr>
              </a:sp3d>
              <a:extLst>
                <a:ext uri="{91240B29-F687-4F45-9708-019B960494DF}">
                  <a14:hiddenLine xmlns:a14="http://schemas.microsoft.com/office/drawing/2010/main" w="9525">
                    <a:noFill/>
                    <a:round/>
                    <a:headEnd/>
                    <a:tailEnd/>
                  </a14:hiddenLine>
                </a:ext>
                <a:ext uri="{AF507438-7753-43E0-B8FC-AC1667EBCBE1}">
                  <a14:hiddenEffects xmlns:a14="http://schemas.microsoft.com/office/drawing/2010/main">
                    <a:effectLst>
                      <a:outerShdw dist="190500" dir="5400000" algn="ctr" rotWithShape="0">
                        <a:schemeClr val="bg1">
                          <a:alpha val="50000"/>
                        </a:schemeClr>
                      </a:outerShdw>
                    </a:effectLst>
                  </a14:hiddenEffects>
                </a:ext>
              </a:extLst>
            </p:spPr>
            <p:txBody>
              <a:bodyPr>
                <a:flatTx/>
              </a:bodyPr>
              <a:lstStyle/>
              <a:p>
                <a:pPr marL="0" marR="0" lvl="0" indent="0" algn="l" defTabSz="822960" rtl="0" eaLnBrk="1" fontAlgn="auto" latinLnBrk="0" hangingPunct="1">
                  <a:lnSpc>
                    <a:spcPct val="100000"/>
                  </a:lnSpc>
                  <a:spcBef>
                    <a:spcPts val="0"/>
                  </a:spcBef>
                  <a:spcAft>
                    <a:spcPts val="0"/>
                  </a:spcAft>
                  <a:buClrTx/>
                  <a:buSzTx/>
                  <a:buFontTx/>
                  <a:buNone/>
                  <a:tabLst/>
                  <a:defRPr/>
                </a:pPr>
                <a:endParaRPr kumimoji="0" lang="zh-CN" altLang="en-US" sz="162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cs"/>
                </a:endParaRPr>
              </a:p>
            </p:txBody>
          </p:sp>
          <p:sp>
            <p:nvSpPr>
              <p:cNvPr id="39" name="AutoShape 5"/>
              <p:cNvSpPr>
                <a:spLocks noChangeArrowheads="1"/>
              </p:cNvSpPr>
              <p:nvPr/>
            </p:nvSpPr>
            <p:spPr bwMode="auto">
              <a:xfrm rot="12420000">
                <a:off x="0" y="380"/>
                <a:ext cx="942" cy="144"/>
              </a:xfrm>
              <a:custGeom>
                <a:avLst/>
                <a:gdLst>
                  <a:gd name="G0" fmla="+- 0 0 0"/>
                  <a:gd name="G1" fmla="+- 21600 0 0"/>
                  <a:gd name="G2" fmla="*/ 0 1 2"/>
                  <a:gd name="G3" fmla="+- 21600 0 G2"/>
                  <a:gd name="G4" fmla="+/ 0 21600 2"/>
                  <a:gd name="G5" fmla="+/ G1 0 2"/>
                  <a:gd name="G6" fmla="*/ 21600 21600 0"/>
                  <a:gd name="G7" fmla="*/ G6 1 2"/>
                  <a:gd name="G8" fmla="+- 21600 0 G7"/>
                  <a:gd name="G9" fmla="*/ 21600 1 2"/>
                  <a:gd name="G10" fmla="+- 0 0 G9"/>
                  <a:gd name="G11" fmla="?: G10 G8 0"/>
                  <a:gd name="G12" fmla="?: G10 G7 21600"/>
                  <a:gd name="T0" fmla="*/ 21600 w 21600"/>
                  <a:gd name="T1" fmla="*/ 10800 h 21600"/>
                  <a:gd name="T2" fmla="*/ 10800 w 21600"/>
                  <a:gd name="T3" fmla="*/ 21600 h 21600"/>
                  <a:gd name="T4" fmla="*/ 0 w 21600"/>
                  <a:gd name="T5" fmla="*/ 10800 h 21600"/>
                  <a:gd name="T6" fmla="*/ 10800 w 21600"/>
                  <a:gd name="T7" fmla="*/ 0 h 21600"/>
                  <a:gd name="T8" fmla="*/ 1800 w 21600"/>
                  <a:gd name="T9" fmla="*/ 1800 h 21600"/>
                  <a:gd name="T10" fmla="*/ 19800 w 21600"/>
                  <a:gd name="T11" fmla="*/ 19800 h 21600"/>
                </a:gdLst>
                <a:ahLst/>
                <a:cxnLst>
                  <a:cxn ang="0">
                    <a:pos x="T0" y="T1"/>
                  </a:cxn>
                  <a:cxn ang="0">
                    <a:pos x="T2" y="T3"/>
                  </a:cxn>
                  <a:cxn ang="0">
                    <a:pos x="T4" y="T5"/>
                  </a:cxn>
                  <a:cxn ang="0">
                    <a:pos x="T6" y="T7"/>
                  </a:cxn>
                </a:cxnLst>
                <a:rect l="T8" t="T9" r="T10" b="T11"/>
                <a:pathLst>
                  <a:path w="21600" h="21600">
                    <a:moveTo>
                      <a:pt x="0" y="0"/>
                    </a:moveTo>
                    <a:lnTo>
                      <a:pt x="0" y="21600"/>
                    </a:lnTo>
                    <a:lnTo>
                      <a:pt x="21600" y="21600"/>
                    </a:lnTo>
                    <a:lnTo>
                      <a:pt x="21600" y="0"/>
                    </a:lnTo>
                    <a:close/>
                  </a:path>
                </a:pathLst>
              </a:custGeom>
              <a:gradFill rotWithShape="1">
                <a:gsLst>
                  <a:gs pos="0">
                    <a:srgbClr val="5F5F5F">
                      <a:alpha val="0"/>
                    </a:srgbClr>
                  </a:gs>
                  <a:gs pos="100000">
                    <a:srgbClr val="969696"/>
                  </a:gs>
                </a:gsLst>
                <a:lin ang="5400000" scaled="1"/>
              </a:gra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822960" rtl="0" eaLnBrk="1" fontAlgn="auto" latinLnBrk="0" hangingPunct="1">
                  <a:lnSpc>
                    <a:spcPct val="100000"/>
                  </a:lnSpc>
                  <a:spcBef>
                    <a:spcPts val="0"/>
                  </a:spcBef>
                  <a:spcAft>
                    <a:spcPts val="0"/>
                  </a:spcAft>
                  <a:buClrTx/>
                  <a:buSzTx/>
                  <a:buFontTx/>
                  <a:buNone/>
                  <a:tabLst/>
                  <a:defRPr/>
                </a:pPr>
                <a:endParaRPr kumimoji="0" lang="zh-CN" altLang="en-US" sz="162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cs"/>
                </a:endParaRPr>
              </a:p>
            </p:txBody>
          </p:sp>
        </p:grpSp>
        <p:grpSp>
          <p:nvGrpSpPr>
            <p:cNvPr id="31" name="组合 30"/>
            <p:cNvGrpSpPr/>
            <p:nvPr/>
          </p:nvGrpSpPr>
          <p:grpSpPr>
            <a:xfrm>
              <a:off x="2062163" y="2454275"/>
              <a:ext cx="2724150" cy="1720850"/>
              <a:chOff x="2062163" y="2454275"/>
              <a:chExt cx="2724150" cy="1720850"/>
            </a:xfrm>
          </p:grpSpPr>
          <p:sp>
            <p:nvSpPr>
              <p:cNvPr id="36" name="未知"/>
              <p:cNvSpPr>
                <a:spLocks/>
              </p:cNvSpPr>
              <p:nvPr/>
            </p:nvSpPr>
            <p:spPr bwMode="auto">
              <a:xfrm>
                <a:off x="2062163" y="3087688"/>
                <a:ext cx="2600325" cy="1087437"/>
              </a:xfrm>
              <a:custGeom>
                <a:avLst/>
                <a:gdLst>
                  <a:gd name="T0" fmla="*/ 1002 w 1698"/>
                  <a:gd name="T1" fmla="*/ 710 h 710"/>
                  <a:gd name="T2" fmla="*/ 1698 w 1698"/>
                  <a:gd name="T3" fmla="*/ 366 h 710"/>
                  <a:gd name="T4" fmla="*/ 591 w 1698"/>
                  <a:gd name="T5" fmla="*/ 0 h 710"/>
                  <a:gd name="T6" fmla="*/ 0 w 1698"/>
                  <a:gd name="T7" fmla="*/ 202 h 710"/>
                  <a:gd name="T8" fmla="*/ 1002 w 1698"/>
                  <a:gd name="T9" fmla="*/ 710 h 710"/>
                </a:gdLst>
                <a:ahLst/>
                <a:cxnLst>
                  <a:cxn ang="0">
                    <a:pos x="T0" y="T1"/>
                  </a:cxn>
                  <a:cxn ang="0">
                    <a:pos x="T2" y="T3"/>
                  </a:cxn>
                  <a:cxn ang="0">
                    <a:pos x="T4" y="T5"/>
                  </a:cxn>
                  <a:cxn ang="0">
                    <a:pos x="T6" y="T7"/>
                  </a:cxn>
                  <a:cxn ang="0">
                    <a:pos x="T8" y="T9"/>
                  </a:cxn>
                </a:cxnLst>
                <a:rect l="0" t="0" r="r" b="b"/>
                <a:pathLst>
                  <a:path w="1698" h="710">
                    <a:moveTo>
                      <a:pt x="1002" y="710"/>
                    </a:moveTo>
                    <a:lnTo>
                      <a:pt x="1698" y="366"/>
                    </a:lnTo>
                    <a:lnTo>
                      <a:pt x="591" y="0"/>
                    </a:lnTo>
                    <a:lnTo>
                      <a:pt x="0" y="202"/>
                    </a:lnTo>
                    <a:lnTo>
                      <a:pt x="1002" y="710"/>
                    </a:lnTo>
                    <a:close/>
                  </a:path>
                </a:pathLst>
              </a:custGeom>
              <a:solidFill>
                <a:srgbClr val="C0C0C0">
                  <a:alpha val="37999"/>
                </a:srgbClr>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190500" dir="5400000" algn="ctr" rotWithShape="0">
                        <a:schemeClr val="bg1">
                          <a:alpha val="50000"/>
                        </a:schemeClr>
                      </a:outerShdw>
                    </a:effectLst>
                  </a14:hiddenEffects>
                </a:ext>
              </a:extLst>
            </p:spPr>
            <p:txBody>
              <a:bodyPr/>
              <a:lstStyle/>
              <a:p>
                <a:pPr marL="0" marR="0" lvl="0" indent="0" algn="l" defTabSz="822960" rtl="0" eaLnBrk="1" fontAlgn="auto" latinLnBrk="0" hangingPunct="1">
                  <a:lnSpc>
                    <a:spcPct val="100000"/>
                  </a:lnSpc>
                  <a:spcBef>
                    <a:spcPts val="0"/>
                  </a:spcBef>
                  <a:spcAft>
                    <a:spcPts val="0"/>
                  </a:spcAft>
                  <a:buClrTx/>
                  <a:buSzTx/>
                  <a:buFontTx/>
                  <a:buNone/>
                  <a:tabLst/>
                  <a:defRPr/>
                </a:pPr>
                <a:endParaRPr kumimoji="0" lang="zh-CN" altLang="en-US" sz="162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cs"/>
                </a:endParaRPr>
              </a:p>
            </p:txBody>
          </p:sp>
          <p:sp>
            <p:nvSpPr>
              <p:cNvPr id="37" name="未知"/>
              <p:cNvSpPr>
                <a:spLocks/>
              </p:cNvSpPr>
              <p:nvPr/>
            </p:nvSpPr>
            <p:spPr bwMode="auto">
              <a:xfrm>
                <a:off x="2185988" y="2454275"/>
                <a:ext cx="2600325" cy="1087438"/>
              </a:xfrm>
              <a:custGeom>
                <a:avLst/>
                <a:gdLst>
                  <a:gd name="T0" fmla="*/ 1002 w 1698"/>
                  <a:gd name="T1" fmla="*/ 710 h 710"/>
                  <a:gd name="T2" fmla="*/ 1698 w 1698"/>
                  <a:gd name="T3" fmla="*/ 366 h 710"/>
                  <a:gd name="T4" fmla="*/ 591 w 1698"/>
                  <a:gd name="T5" fmla="*/ 0 h 710"/>
                  <a:gd name="T6" fmla="*/ 0 w 1698"/>
                  <a:gd name="T7" fmla="*/ 202 h 710"/>
                  <a:gd name="T8" fmla="*/ 1002 w 1698"/>
                  <a:gd name="T9" fmla="*/ 710 h 710"/>
                </a:gdLst>
                <a:ahLst/>
                <a:cxnLst>
                  <a:cxn ang="0">
                    <a:pos x="T0" y="T1"/>
                  </a:cxn>
                  <a:cxn ang="0">
                    <a:pos x="T2" y="T3"/>
                  </a:cxn>
                  <a:cxn ang="0">
                    <a:pos x="T4" y="T5"/>
                  </a:cxn>
                  <a:cxn ang="0">
                    <a:pos x="T6" y="T7"/>
                  </a:cxn>
                  <a:cxn ang="0">
                    <a:pos x="T8" y="T9"/>
                  </a:cxn>
                </a:cxnLst>
                <a:rect l="0" t="0" r="r" b="b"/>
                <a:pathLst>
                  <a:path w="1698" h="710">
                    <a:moveTo>
                      <a:pt x="1002" y="710"/>
                    </a:moveTo>
                    <a:lnTo>
                      <a:pt x="1698" y="366"/>
                    </a:lnTo>
                    <a:lnTo>
                      <a:pt x="591" y="0"/>
                    </a:lnTo>
                    <a:lnTo>
                      <a:pt x="0" y="202"/>
                    </a:lnTo>
                    <a:lnTo>
                      <a:pt x="1002" y="710"/>
                    </a:lnTo>
                    <a:close/>
                  </a:path>
                </a:pathLst>
              </a:custGeom>
              <a:gradFill rotWithShape="1">
                <a:gsLst>
                  <a:gs pos="0">
                    <a:srgbClr val="FF0517"/>
                  </a:gs>
                  <a:gs pos="100000">
                    <a:srgbClr val="BC000D">
                      <a:alpha val="89999"/>
                    </a:srgbClr>
                  </a:gs>
                </a:gsLst>
                <a:lin ang="2700000" scaled="1"/>
              </a:gradFill>
              <a:ln>
                <a:noFill/>
              </a:ln>
              <a:effectLst/>
              <a:scene3d>
                <a:camera prst="legacyObliqueBottom"/>
                <a:lightRig rig="legacyFlat3" dir="b"/>
              </a:scene3d>
              <a:sp3d extrusionH="227000" prstMaterial="legacyMatte">
                <a:bevelT w="13500" h="13500" prst="angle"/>
                <a:bevelB w="13500" h="13500" prst="angle"/>
                <a:extrusionClr>
                  <a:srgbClr val="BC000D"/>
                </a:extrusionClr>
              </a:sp3d>
              <a:extLst>
                <a:ext uri="{91240B29-F687-4F45-9708-019B960494DF}">
                  <a14:hiddenLine xmlns:a14="http://schemas.microsoft.com/office/drawing/2010/main" w="9525">
                    <a:noFill/>
                    <a:round/>
                    <a:headEnd/>
                    <a:tailEnd/>
                  </a14:hiddenLine>
                </a:ext>
                <a:ext uri="{AF507438-7753-43E0-B8FC-AC1667EBCBE1}">
                  <a14:hiddenEffects xmlns:a14="http://schemas.microsoft.com/office/drawing/2010/main">
                    <a:effectLst>
                      <a:outerShdw dist="190500" dir="5400000" algn="ctr" rotWithShape="0">
                        <a:schemeClr val="bg1">
                          <a:alpha val="50000"/>
                        </a:schemeClr>
                      </a:outerShdw>
                    </a:effectLst>
                  </a14:hiddenEffects>
                </a:ext>
              </a:extLst>
            </p:spPr>
            <p:txBody>
              <a:bodyPr>
                <a:flatTx/>
              </a:bodyPr>
              <a:lstStyle/>
              <a:p>
                <a:pPr marL="0" marR="0" lvl="0" indent="0" algn="l" defTabSz="822960" rtl="0" eaLnBrk="1" fontAlgn="auto" latinLnBrk="0" hangingPunct="1">
                  <a:lnSpc>
                    <a:spcPct val="100000"/>
                  </a:lnSpc>
                  <a:spcBef>
                    <a:spcPts val="0"/>
                  </a:spcBef>
                  <a:spcAft>
                    <a:spcPts val="0"/>
                  </a:spcAft>
                  <a:buClrTx/>
                  <a:buSzTx/>
                  <a:buFontTx/>
                  <a:buNone/>
                  <a:tabLst/>
                  <a:defRPr/>
                </a:pPr>
                <a:endParaRPr kumimoji="0" lang="zh-CN" altLang="en-US" sz="162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cs"/>
                </a:endParaRPr>
              </a:p>
            </p:txBody>
          </p:sp>
        </p:grpSp>
        <p:grpSp>
          <p:nvGrpSpPr>
            <p:cNvPr id="32" name="组合 31"/>
            <p:cNvGrpSpPr/>
            <p:nvPr/>
          </p:nvGrpSpPr>
          <p:grpSpPr>
            <a:xfrm>
              <a:off x="3525838" y="3530600"/>
              <a:ext cx="5364162" cy="2640013"/>
              <a:chOff x="3525838" y="3530600"/>
              <a:chExt cx="5364162" cy="2640013"/>
            </a:xfrm>
          </p:grpSpPr>
          <p:sp>
            <p:nvSpPr>
              <p:cNvPr id="33" name="AutoShape 11"/>
              <p:cNvSpPr>
                <a:spLocks noChangeArrowheads="1"/>
              </p:cNvSpPr>
              <p:nvPr/>
            </p:nvSpPr>
            <p:spPr bwMode="auto">
              <a:xfrm rot="12420000">
                <a:off x="3525838" y="4618038"/>
                <a:ext cx="1966912" cy="228600"/>
              </a:xfrm>
              <a:custGeom>
                <a:avLst/>
                <a:gdLst>
                  <a:gd name="G0" fmla="+- 0 0 0"/>
                  <a:gd name="G1" fmla="+- 21600 0 0"/>
                  <a:gd name="G2" fmla="*/ 0 1 2"/>
                  <a:gd name="G3" fmla="+- 21600 0 G2"/>
                  <a:gd name="G4" fmla="+/ 0 21600 2"/>
                  <a:gd name="G5" fmla="+/ G1 0 2"/>
                  <a:gd name="G6" fmla="*/ 21600 21600 0"/>
                  <a:gd name="G7" fmla="*/ G6 1 2"/>
                  <a:gd name="G8" fmla="+- 21600 0 G7"/>
                  <a:gd name="G9" fmla="*/ 21600 1 2"/>
                  <a:gd name="G10" fmla="+- 0 0 G9"/>
                  <a:gd name="G11" fmla="?: G10 G8 0"/>
                  <a:gd name="G12" fmla="?: G10 G7 21600"/>
                  <a:gd name="T0" fmla="*/ 21600 w 21600"/>
                  <a:gd name="T1" fmla="*/ 10800 h 21600"/>
                  <a:gd name="T2" fmla="*/ 10800 w 21600"/>
                  <a:gd name="T3" fmla="*/ 21600 h 21600"/>
                  <a:gd name="T4" fmla="*/ 0 w 21600"/>
                  <a:gd name="T5" fmla="*/ 10800 h 21600"/>
                  <a:gd name="T6" fmla="*/ 10800 w 21600"/>
                  <a:gd name="T7" fmla="*/ 0 h 21600"/>
                  <a:gd name="T8" fmla="*/ 1800 w 21600"/>
                  <a:gd name="T9" fmla="*/ 1800 h 21600"/>
                  <a:gd name="T10" fmla="*/ 19800 w 21600"/>
                  <a:gd name="T11" fmla="*/ 19800 h 21600"/>
                </a:gdLst>
                <a:ahLst/>
                <a:cxnLst>
                  <a:cxn ang="0">
                    <a:pos x="T0" y="T1"/>
                  </a:cxn>
                  <a:cxn ang="0">
                    <a:pos x="T2" y="T3"/>
                  </a:cxn>
                  <a:cxn ang="0">
                    <a:pos x="T4" y="T5"/>
                  </a:cxn>
                  <a:cxn ang="0">
                    <a:pos x="T6" y="T7"/>
                  </a:cxn>
                </a:cxnLst>
                <a:rect l="T8" t="T9" r="T10" b="T11"/>
                <a:pathLst>
                  <a:path w="21600" h="21600">
                    <a:moveTo>
                      <a:pt x="0" y="0"/>
                    </a:moveTo>
                    <a:lnTo>
                      <a:pt x="0" y="21600"/>
                    </a:lnTo>
                    <a:lnTo>
                      <a:pt x="21600" y="21600"/>
                    </a:lnTo>
                    <a:lnTo>
                      <a:pt x="21600" y="0"/>
                    </a:lnTo>
                    <a:close/>
                  </a:path>
                </a:pathLst>
              </a:custGeom>
              <a:gradFill rotWithShape="1">
                <a:gsLst>
                  <a:gs pos="0">
                    <a:srgbClr val="5F5F5F">
                      <a:alpha val="0"/>
                    </a:srgbClr>
                  </a:gs>
                  <a:gs pos="100000">
                    <a:srgbClr val="969696"/>
                  </a:gs>
                </a:gsLst>
                <a:lin ang="5400000" scaled="1"/>
              </a:gra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822960" rtl="0" eaLnBrk="1" fontAlgn="auto" latinLnBrk="0" hangingPunct="1">
                  <a:lnSpc>
                    <a:spcPct val="100000"/>
                  </a:lnSpc>
                  <a:spcBef>
                    <a:spcPts val="0"/>
                  </a:spcBef>
                  <a:spcAft>
                    <a:spcPts val="0"/>
                  </a:spcAft>
                  <a:buClrTx/>
                  <a:buSzTx/>
                  <a:buFontTx/>
                  <a:buNone/>
                  <a:tabLst/>
                  <a:defRPr/>
                </a:pPr>
                <a:endParaRPr kumimoji="0" lang="zh-CN" altLang="en-US" sz="162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cs"/>
                </a:endParaRPr>
              </a:p>
            </p:txBody>
          </p:sp>
          <p:sp>
            <p:nvSpPr>
              <p:cNvPr id="34" name="未知"/>
              <p:cNvSpPr>
                <a:spLocks/>
              </p:cNvSpPr>
              <p:nvPr/>
            </p:nvSpPr>
            <p:spPr bwMode="auto">
              <a:xfrm>
                <a:off x="3675063" y="3530600"/>
                <a:ext cx="5211762" cy="2203450"/>
              </a:xfrm>
              <a:custGeom>
                <a:avLst/>
                <a:gdLst>
                  <a:gd name="T0" fmla="*/ 0 w 3283"/>
                  <a:gd name="T1" fmla="*/ 332 h 1388"/>
                  <a:gd name="T2" fmla="*/ 1065 w 3283"/>
                  <a:gd name="T3" fmla="*/ 869 h 1388"/>
                  <a:gd name="T4" fmla="*/ 177 w 3283"/>
                  <a:gd name="T5" fmla="*/ 1388 h 1388"/>
                  <a:gd name="T6" fmla="*/ 3283 w 3283"/>
                  <a:gd name="T7" fmla="*/ 1388 h 1388"/>
                  <a:gd name="T8" fmla="*/ 2529 w 3283"/>
                  <a:gd name="T9" fmla="*/ 96 h 1388"/>
                  <a:gd name="T10" fmla="*/ 1981 w 3283"/>
                  <a:gd name="T11" fmla="*/ 414 h 1388"/>
                  <a:gd name="T12" fmla="*/ 685 w 3283"/>
                  <a:gd name="T13" fmla="*/ 0 h 1388"/>
                  <a:gd name="T14" fmla="*/ 0 w 3283"/>
                  <a:gd name="T15" fmla="*/ 332 h 138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83" h="1388">
                    <a:moveTo>
                      <a:pt x="0" y="332"/>
                    </a:moveTo>
                    <a:lnTo>
                      <a:pt x="1065" y="869"/>
                    </a:lnTo>
                    <a:lnTo>
                      <a:pt x="177" y="1388"/>
                    </a:lnTo>
                    <a:lnTo>
                      <a:pt x="3283" y="1388"/>
                    </a:lnTo>
                    <a:lnTo>
                      <a:pt x="2529" y="96"/>
                    </a:lnTo>
                    <a:lnTo>
                      <a:pt x="1981" y="414"/>
                    </a:lnTo>
                    <a:lnTo>
                      <a:pt x="685" y="0"/>
                    </a:lnTo>
                    <a:lnTo>
                      <a:pt x="0" y="332"/>
                    </a:lnTo>
                    <a:close/>
                  </a:path>
                </a:pathLst>
              </a:custGeom>
              <a:gradFill rotWithShape="1">
                <a:gsLst>
                  <a:gs pos="0">
                    <a:srgbClr val="C0C0C0"/>
                  </a:gs>
                  <a:gs pos="100000">
                    <a:srgbClr val="4D4D4D"/>
                  </a:gs>
                </a:gsLst>
                <a:lin ang="2700000" scaled="1"/>
              </a:gradFill>
              <a:ln>
                <a:noFill/>
              </a:ln>
              <a:effectLst/>
              <a:scene3d>
                <a:camera prst="legacyObliqueBottom"/>
                <a:lightRig rig="legacyFlat3" dir="b"/>
              </a:scene3d>
              <a:sp3d extrusionH="227000" prstMaterial="legacyMatte">
                <a:bevelT w="13500" h="13500" prst="angle"/>
                <a:bevelB w="13500" h="13500" prst="angle"/>
                <a:extrusionClr>
                  <a:srgbClr val="4D4D4D"/>
                </a:extrusionClr>
              </a:sp3d>
              <a:extLst>
                <a:ext uri="{91240B29-F687-4F45-9708-019B960494DF}">
                  <a14:hiddenLine xmlns:a14="http://schemas.microsoft.com/office/drawing/2010/main" w="9525">
                    <a:noFill/>
                    <a:round/>
                    <a:headEnd/>
                    <a:tailEnd/>
                  </a14:hiddenLine>
                </a:ext>
                <a:ext uri="{AF507438-7753-43E0-B8FC-AC1667EBCBE1}">
                  <a14:hiddenEffects xmlns:a14="http://schemas.microsoft.com/office/drawing/2010/main">
                    <a:effectLst>
                      <a:outerShdw dist="190500" dir="5400000" algn="ctr" rotWithShape="0">
                        <a:schemeClr val="bg1">
                          <a:alpha val="50000"/>
                        </a:schemeClr>
                      </a:outerShdw>
                    </a:effectLst>
                  </a14:hiddenEffects>
                </a:ext>
              </a:extLst>
            </p:spPr>
            <p:txBody>
              <a:bodyPr>
                <a:flatTx/>
              </a:bodyPr>
              <a:lstStyle/>
              <a:p>
                <a:pPr marL="0" marR="0" lvl="0" indent="0" algn="l" defTabSz="822960" rtl="0" eaLnBrk="1" fontAlgn="auto" latinLnBrk="0" hangingPunct="1">
                  <a:lnSpc>
                    <a:spcPct val="100000"/>
                  </a:lnSpc>
                  <a:spcBef>
                    <a:spcPts val="0"/>
                  </a:spcBef>
                  <a:spcAft>
                    <a:spcPts val="0"/>
                  </a:spcAft>
                  <a:buClrTx/>
                  <a:buSzTx/>
                  <a:buFontTx/>
                  <a:buNone/>
                  <a:tabLst/>
                  <a:defRPr/>
                </a:pPr>
                <a:endParaRPr kumimoji="0" lang="zh-CN" altLang="en-US" sz="162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cs"/>
                </a:endParaRPr>
              </a:p>
            </p:txBody>
          </p:sp>
          <p:sp>
            <p:nvSpPr>
              <p:cNvPr id="35" name="AutoShape 13"/>
              <p:cNvSpPr>
                <a:spLocks noChangeArrowheads="1"/>
              </p:cNvSpPr>
              <p:nvPr/>
            </p:nvSpPr>
            <p:spPr bwMode="auto">
              <a:xfrm rot="10800000">
                <a:off x="3949700" y="5851525"/>
                <a:ext cx="4940300" cy="319088"/>
              </a:xfrm>
              <a:custGeom>
                <a:avLst/>
                <a:gdLst>
                  <a:gd name="G0" fmla="+- 0 0 0"/>
                  <a:gd name="G1" fmla="+- 21600 0 0"/>
                  <a:gd name="G2" fmla="*/ 0 1 2"/>
                  <a:gd name="G3" fmla="+- 21600 0 G2"/>
                  <a:gd name="G4" fmla="+/ 0 21600 2"/>
                  <a:gd name="G5" fmla="+/ G1 0 2"/>
                  <a:gd name="G6" fmla="*/ 21600 21600 0"/>
                  <a:gd name="G7" fmla="*/ G6 1 2"/>
                  <a:gd name="G8" fmla="+- 21600 0 G7"/>
                  <a:gd name="G9" fmla="*/ 21600 1 2"/>
                  <a:gd name="G10" fmla="+- 0 0 G9"/>
                  <a:gd name="G11" fmla="?: G10 G8 0"/>
                  <a:gd name="G12" fmla="?: G10 G7 21600"/>
                  <a:gd name="T0" fmla="*/ 21600 w 21600"/>
                  <a:gd name="T1" fmla="*/ 10800 h 21600"/>
                  <a:gd name="T2" fmla="*/ 10800 w 21600"/>
                  <a:gd name="T3" fmla="*/ 21600 h 21600"/>
                  <a:gd name="T4" fmla="*/ 0 w 21600"/>
                  <a:gd name="T5" fmla="*/ 10800 h 21600"/>
                  <a:gd name="T6" fmla="*/ 10800 w 21600"/>
                  <a:gd name="T7" fmla="*/ 0 h 21600"/>
                  <a:gd name="T8" fmla="*/ 1800 w 21600"/>
                  <a:gd name="T9" fmla="*/ 1800 h 21600"/>
                  <a:gd name="T10" fmla="*/ 19800 w 21600"/>
                  <a:gd name="T11" fmla="*/ 19800 h 21600"/>
                </a:gdLst>
                <a:ahLst/>
                <a:cxnLst>
                  <a:cxn ang="0">
                    <a:pos x="T0" y="T1"/>
                  </a:cxn>
                  <a:cxn ang="0">
                    <a:pos x="T2" y="T3"/>
                  </a:cxn>
                  <a:cxn ang="0">
                    <a:pos x="T4" y="T5"/>
                  </a:cxn>
                  <a:cxn ang="0">
                    <a:pos x="T6" y="T7"/>
                  </a:cxn>
                </a:cxnLst>
                <a:rect l="T8" t="T9" r="T10" b="T11"/>
                <a:pathLst>
                  <a:path w="21600" h="21600">
                    <a:moveTo>
                      <a:pt x="0" y="0"/>
                    </a:moveTo>
                    <a:lnTo>
                      <a:pt x="0" y="21600"/>
                    </a:lnTo>
                    <a:lnTo>
                      <a:pt x="21600" y="21600"/>
                    </a:lnTo>
                    <a:lnTo>
                      <a:pt x="21600" y="0"/>
                    </a:lnTo>
                    <a:close/>
                  </a:path>
                </a:pathLst>
              </a:custGeom>
              <a:gradFill rotWithShape="1">
                <a:gsLst>
                  <a:gs pos="0">
                    <a:srgbClr val="5F5F5F">
                      <a:alpha val="0"/>
                    </a:srgbClr>
                  </a:gs>
                  <a:gs pos="100000">
                    <a:srgbClr val="969696"/>
                  </a:gs>
                </a:gsLst>
                <a:lin ang="5400000" scaled="1"/>
              </a:gra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822960" rtl="0" eaLnBrk="1" fontAlgn="auto" latinLnBrk="0" hangingPunct="1">
                  <a:lnSpc>
                    <a:spcPct val="100000"/>
                  </a:lnSpc>
                  <a:spcBef>
                    <a:spcPts val="0"/>
                  </a:spcBef>
                  <a:spcAft>
                    <a:spcPts val="0"/>
                  </a:spcAft>
                  <a:buClrTx/>
                  <a:buSzTx/>
                  <a:buFontTx/>
                  <a:buNone/>
                  <a:tabLst/>
                  <a:defRPr/>
                </a:pPr>
                <a:endParaRPr kumimoji="0" lang="zh-CN" altLang="en-US" sz="162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cs"/>
                </a:endParaRPr>
              </a:p>
            </p:txBody>
          </p:sp>
        </p:grpSp>
      </p:grpSp>
      <p:sp>
        <p:nvSpPr>
          <p:cNvPr id="2" name="文本占位符 1"/>
          <p:cNvSpPr>
            <a:spLocks noGrp="1"/>
          </p:cNvSpPr>
          <p:nvPr>
            <p:ph type="body" sz="quarter" idx="10"/>
          </p:nvPr>
        </p:nvSpPr>
        <p:spPr/>
        <p:txBody>
          <a:bodyPr/>
          <a:lstStyle/>
          <a:p>
            <a:endParaRPr lang="zh-CN" altLang="en-US"/>
          </a:p>
        </p:txBody>
      </p:sp>
    </p:spTree>
    <p:custDataLst>
      <p:tags r:id="rId1"/>
    </p:custDataLst>
    <p:extLst>
      <p:ext uri="{BB962C8B-B14F-4D97-AF65-F5344CB8AC3E}">
        <p14:creationId xmlns:p14="http://schemas.microsoft.com/office/powerpoint/2010/main" val="2205299546"/>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nodeType="withEffect">
                                  <p:stCondLst>
                                    <p:cond delay="200"/>
                                  </p:stCondLst>
                                  <p:childTnLst>
                                    <p:set>
                                      <p:cBhvr>
                                        <p:cTn id="6" dur="1" fill="hold">
                                          <p:stCondLst>
                                            <p:cond delay="0"/>
                                          </p:stCondLst>
                                        </p:cTn>
                                        <p:tgtEl>
                                          <p:spTgt spid="29"/>
                                        </p:tgtEl>
                                        <p:attrNameLst>
                                          <p:attrName>style.visibility</p:attrName>
                                        </p:attrNameLst>
                                      </p:cBhvr>
                                      <p:to>
                                        <p:strVal val="visible"/>
                                      </p:to>
                                    </p:set>
                                    <p:anim calcmode="lin" valueType="num">
                                      <p:cBhvr additive="base">
                                        <p:cTn id="7" dur="500" fill="hold"/>
                                        <p:tgtEl>
                                          <p:spTgt spid="29"/>
                                        </p:tgtEl>
                                        <p:attrNameLst>
                                          <p:attrName>ppt_x</p:attrName>
                                        </p:attrNameLst>
                                      </p:cBhvr>
                                      <p:tavLst>
                                        <p:tav tm="0">
                                          <p:val>
                                            <p:strVal val="0-#ppt_w/2"/>
                                          </p:val>
                                        </p:tav>
                                        <p:tav tm="100000">
                                          <p:val>
                                            <p:strVal val="#ppt_x"/>
                                          </p:val>
                                        </p:tav>
                                      </p:tavLst>
                                    </p:anim>
                                    <p:anim calcmode="lin" valueType="num">
                                      <p:cBhvr additive="base">
                                        <p:cTn id="8" dur="500" fill="hold"/>
                                        <p:tgtEl>
                                          <p:spTgt spid="29"/>
                                        </p:tgtEl>
                                        <p:attrNameLst>
                                          <p:attrName>ppt_y</p:attrName>
                                        </p:attrNameLst>
                                      </p:cBhvr>
                                      <p:tavLst>
                                        <p:tav tm="0">
                                          <p:val>
                                            <p:strVal val="0-#ppt_h/2"/>
                                          </p:val>
                                        </p:tav>
                                        <p:tav tm="100000">
                                          <p:val>
                                            <p:strVal val="#ppt_y"/>
                                          </p:val>
                                        </p:tav>
                                      </p:tavLst>
                                    </p:anim>
                                  </p:childTnLst>
                                </p:cTn>
                              </p:par>
                              <p:par>
                                <p:cTn id="9" presetID="22" presetClass="entr" presetSubtype="8" fill="hold" grpId="0" nodeType="withEffect">
                                  <p:stCondLst>
                                    <p:cond delay="700"/>
                                  </p:stCondLst>
                                  <p:childTnLst>
                                    <p:set>
                                      <p:cBhvr>
                                        <p:cTn id="10" dur="1" fill="hold">
                                          <p:stCondLst>
                                            <p:cond delay="0"/>
                                          </p:stCondLst>
                                        </p:cTn>
                                        <p:tgtEl>
                                          <p:spTgt spid="26"/>
                                        </p:tgtEl>
                                        <p:attrNameLst>
                                          <p:attrName>style.visibility</p:attrName>
                                        </p:attrNameLst>
                                      </p:cBhvr>
                                      <p:to>
                                        <p:strVal val="visible"/>
                                      </p:to>
                                    </p:set>
                                    <p:animEffect transition="in" filter="wipe(left)">
                                      <p:cBhvr>
                                        <p:cTn id="11" dur="500"/>
                                        <p:tgtEl>
                                          <p:spTgt spid="26"/>
                                        </p:tgtEl>
                                      </p:cBhvr>
                                    </p:animEffect>
                                  </p:childTnLst>
                                </p:cTn>
                              </p:par>
                              <p:par>
                                <p:cTn id="12" presetID="22" presetClass="entr" presetSubtype="8" fill="hold" grpId="0" nodeType="withEffect">
                                  <p:stCondLst>
                                    <p:cond delay="900"/>
                                  </p:stCondLst>
                                  <p:childTnLst>
                                    <p:set>
                                      <p:cBhvr>
                                        <p:cTn id="13" dur="1" fill="hold">
                                          <p:stCondLst>
                                            <p:cond delay="0"/>
                                          </p:stCondLst>
                                        </p:cTn>
                                        <p:tgtEl>
                                          <p:spTgt spid="27"/>
                                        </p:tgtEl>
                                        <p:attrNameLst>
                                          <p:attrName>style.visibility</p:attrName>
                                        </p:attrNameLst>
                                      </p:cBhvr>
                                      <p:to>
                                        <p:strVal val="visible"/>
                                      </p:to>
                                    </p:set>
                                    <p:animEffect transition="in" filter="wipe(left)">
                                      <p:cBhvr>
                                        <p:cTn id="14" dur="500"/>
                                        <p:tgtEl>
                                          <p:spTgt spid="27"/>
                                        </p:tgtEl>
                                      </p:cBhvr>
                                    </p:animEffect>
                                  </p:childTnLst>
                                </p:cTn>
                              </p:par>
                              <p:par>
                                <p:cTn id="15" presetID="22" presetClass="entr" presetSubtype="2" fill="hold" grpId="0" nodeType="withEffect">
                                  <p:stCondLst>
                                    <p:cond delay="1100"/>
                                  </p:stCondLst>
                                  <p:childTnLst>
                                    <p:set>
                                      <p:cBhvr>
                                        <p:cTn id="16" dur="1" fill="hold">
                                          <p:stCondLst>
                                            <p:cond delay="0"/>
                                          </p:stCondLst>
                                        </p:cTn>
                                        <p:tgtEl>
                                          <p:spTgt spid="28"/>
                                        </p:tgtEl>
                                        <p:attrNameLst>
                                          <p:attrName>style.visibility</p:attrName>
                                        </p:attrNameLst>
                                      </p:cBhvr>
                                      <p:to>
                                        <p:strVal val="visible"/>
                                      </p:to>
                                    </p:set>
                                    <p:animEffect transition="in" filter="wipe(right)">
                                      <p:cBhvr>
                                        <p:cTn id="17"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P spid="27" grpId="0" animBg="1"/>
      <p:bldP spid="28"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4" name="组合 23"/>
          <p:cNvGrpSpPr>
            <a:grpSpLocks/>
          </p:cNvGrpSpPr>
          <p:nvPr/>
        </p:nvGrpSpPr>
        <p:grpSpPr bwMode="auto">
          <a:xfrm>
            <a:off x="4113372" y="1341597"/>
            <a:ext cx="4214813" cy="1573053"/>
            <a:chOff x="4212010" y="1305485"/>
            <a:chExt cx="4248150" cy="1585912"/>
          </a:xfrm>
        </p:grpSpPr>
        <p:grpSp>
          <p:nvGrpSpPr>
            <p:cNvPr id="25" name="Group 2"/>
            <p:cNvGrpSpPr>
              <a:grpSpLocks/>
            </p:cNvGrpSpPr>
            <p:nvPr/>
          </p:nvGrpSpPr>
          <p:grpSpPr bwMode="auto">
            <a:xfrm>
              <a:off x="4212010" y="1305485"/>
              <a:ext cx="4248150" cy="1585912"/>
              <a:chOff x="612" y="1253"/>
              <a:chExt cx="3203" cy="1196"/>
            </a:xfrm>
          </p:grpSpPr>
          <p:sp>
            <p:nvSpPr>
              <p:cNvPr id="29" name="Oval 3"/>
              <p:cNvSpPr>
                <a:spLocks noChangeArrowheads="1"/>
              </p:cNvSpPr>
              <p:nvPr/>
            </p:nvSpPr>
            <p:spPr bwMode="auto">
              <a:xfrm>
                <a:off x="1696" y="2016"/>
                <a:ext cx="1048" cy="433"/>
              </a:xfrm>
              <a:prstGeom prst="ellipse">
                <a:avLst/>
              </a:prstGeom>
              <a:gradFill rotWithShape="1">
                <a:gsLst>
                  <a:gs pos="0">
                    <a:srgbClr val="000000">
                      <a:alpha val="50000"/>
                    </a:srgbClr>
                  </a:gs>
                  <a:gs pos="100000">
                    <a:srgbClr val="FFFFFF">
                      <a:alpha val="0"/>
                    </a:srgbClr>
                  </a:gs>
                </a:gsLst>
                <a:path path="shape">
                  <a:fillToRect l="50000" t="50000" r="50000" b="50000"/>
                </a:path>
              </a:gradFill>
              <a:ln>
                <a:noFill/>
              </a:ln>
              <a:extLst/>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15"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cs typeface="+mn-cs"/>
                </a:endParaRPr>
              </a:p>
            </p:txBody>
          </p:sp>
          <p:sp>
            <p:nvSpPr>
              <p:cNvPr id="30" name="Oval 4"/>
              <p:cNvSpPr>
                <a:spLocks noChangeArrowheads="1"/>
              </p:cNvSpPr>
              <p:nvPr/>
            </p:nvSpPr>
            <p:spPr bwMode="auto">
              <a:xfrm>
                <a:off x="1705" y="1253"/>
                <a:ext cx="1009" cy="1005"/>
              </a:xfrm>
              <a:prstGeom prst="ellipse">
                <a:avLst/>
              </a:prstGeom>
              <a:gradFill rotWithShape="1">
                <a:gsLst>
                  <a:gs pos="0">
                    <a:srgbClr val="8E8E8E"/>
                  </a:gs>
                  <a:gs pos="100000">
                    <a:srgbClr val="4D4D4D"/>
                  </a:gs>
                </a:gsLst>
                <a:lin ang="5400000" scaled="1"/>
              </a:gradFill>
              <a:ln>
                <a:noFill/>
              </a:ln>
              <a:extLst/>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15"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cs typeface="+mn-cs"/>
                </a:endParaRPr>
              </a:p>
            </p:txBody>
          </p:sp>
          <p:sp>
            <p:nvSpPr>
              <p:cNvPr id="31" name="Oval 5"/>
              <p:cNvSpPr>
                <a:spLocks noChangeArrowheads="1"/>
              </p:cNvSpPr>
              <p:nvPr/>
            </p:nvSpPr>
            <p:spPr bwMode="auto">
              <a:xfrm>
                <a:off x="1905" y="1379"/>
                <a:ext cx="169" cy="169"/>
              </a:xfrm>
              <a:prstGeom prst="ellipse">
                <a:avLst/>
              </a:prstGeom>
              <a:gradFill rotWithShape="1">
                <a:gsLst>
                  <a:gs pos="0">
                    <a:srgbClr val="FFFFFF">
                      <a:alpha val="50000"/>
                    </a:srgbClr>
                  </a:gs>
                  <a:gs pos="100000">
                    <a:srgbClr val="FFFFFF">
                      <a:gamma/>
                      <a:shade val="46275"/>
                      <a:invGamma/>
                      <a:alpha val="0"/>
                    </a:srgbClr>
                  </a:gs>
                </a:gsLst>
                <a:path path="shape">
                  <a:fillToRect l="50000" t="50000" r="50000" b="50000"/>
                </a:path>
              </a:gradFill>
              <a:ln w="9525" algn="ctr">
                <a:noFill/>
                <a:round/>
                <a:headEnd/>
                <a:tailEnd/>
              </a:ln>
              <a:effectLst/>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15"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cs typeface="+mn-cs"/>
                </a:endParaRPr>
              </a:p>
            </p:txBody>
          </p:sp>
          <p:sp>
            <p:nvSpPr>
              <p:cNvPr id="32" name="Freeform 6"/>
              <p:cNvSpPr>
                <a:spLocks/>
              </p:cNvSpPr>
              <p:nvPr/>
            </p:nvSpPr>
            <p:spPr bwMode="auto">
              <a:xfrm>
                <a:off x="1774" y="1270"/>
                <a:ext cx="861" cy="286"/>
              </a:xfrm>
              <a:custGeom>
                <a:avLst/>
                <a:gdLst>
                  <a:gd name="T0" fmla="*/ 0 w 4756"/>
                  <a:gd name="T1" fmla="*/ 286 h 1576"/>
                  <a:gd name="T2" fmla="*/ 9 w 4756"/>
                  <a:gd name="T3" fmla="*/ 265 h 1576"/>
                  <a:gd name="T4" fmla="*/ 20 w 4756"/>
                  <a:gd name="T5" fmla="*/ 245 h 1576"/>
                  <a:gd name="T6" fmla="*/ 31 w 4756"/>
                  <a:gd name="T7" fmla="*/ 225 h 1576"/>
                  <a:gd name="T8" fmla="*/ 43 w 4756"/>
                  <a:gd name="T9" fmla="*/ 207 h 1576"/>
                  <a:gd name="T10" fmla="*/ 56 w 4756"/>
                  <a:gd name="T11" fmla="*/ 188 h 1576"/>
                  <a:gd name="T12" fmla="*/ 70 w 4756"/>
                  <a:gd name="T13" fmla="*/ 171 h 1576"/>
                  <a:gd name="T14" fmla="*/ 85 w 4756"/>
                  <a:gd name="T15" fmla="*/ 154 h 1576"/>
                  <a:gd name="T16" fmla="*/ 100 w 4756"/>
                  <a:gd name="T17" fmla="*/ 137 h 1576"/>
                  <a:gd name="T18" fmla="*/ 108 w 4756"/>
                  <a:gd name="T19" fmla="*/ 129 h 1576"/>
                  <a:gd name="T20" fmla="*/ 125 w 4756"/>
                  <a:gd name="T21" fmla="*/ 114 h 1576"/>
                  <a:gd name="T22" fmla="*/ 142 w 4756"/>
                  <a:gd name="T23" fmla="*/ 100 h 1576"/>
                  <a:gd name="T24" fmla="*/ 160 w 4756"/>
                  <a:gd name="T25" fmla="*/ 86 h 1576"/>
                  <a:gd name="T26" fmla="*/ 179 w 4756"/>
                  <a:gd name="T27" fmla="*/ 74 h 1576"/>
                  <a:gd name="T28" fmla="*/ 198 w 4756"/>
                  <a:gd name="T29" fmla="*/ 62 h 1576"/>
                  <a:gd name="T30" fmla="*/ 218 w 4756"/>
                  <a:gd name="T31" fmla="*/ 51 h 1576"/>
                  <a:gd name="T32" fmla="*/ 238 w 4756"/>
                  <a:gd name="T33" fmla="*/ 41 h 1576"/>
                  <a:gd name="T34" fmla="*/ 249 w 4756"/>
                  <a:gd name="T35" fmla="*/ 37 h 1576"/>
                  <a:gd name="T36" fmla="*/ 270 w 4756"/>
                  <a:gd name="T37" fmla="*/ 28 h 1576"/>
                  <a:gd name="T38" fmla="*/ 291 w 4756"/>
                  <a:gd name="T39" fmla="*/ 21 h 1576"/>
                  <a:gd name="T40" fmla="*/ 314 w 4756"/>
                  <a:gd name="T41" fmla="*/ 15 h 1576"/>
                  <a:gd name="T42" fmla="*/ 336 w 4756"/>
                  <a:gd name="T43" fmla="*/ 9 h 1576"/>
                  <a:gd name="T44" fmla="*/ 359 w 4756"/>
                  <a:gd name="T45" fmla="*/ 5 h 1576"/>
                  <a:gd name="T46" fmla="*/ 383 w 4756"/>
                  <a:gd name="T47" fmla="*/ 2 h 1576"/>
                  <a:gd name="T48" fmla="*/ 407 w 4756"/>
                  <a:gd name="T49" fmla="*/ 0 h 1576"/>
                  <a:gd name="T50" fmla="*/ 431 w 4756"/>
                  <a:gd name="T51" fmla="*/ 0 h 1576"/>
                  <a:gd name="T52" fmla="*/ 442 w 4756"/>
                  <a:gd name="T53" fmla="*/ 0 h 1576"/>
                  <a:gd name="T54" fmla="*/ 466 w 4756"/>
                  <a:gd name="T55" fmla="*/ 1 h 1576"/>
                  <a:gd name="T56" fmla="*/ 490 w 4756"/>
                  <a:gd name="T57" fmla="*/ 4 h 1576"/>
                  <a:gd name="T58" fmla="*/ 513 w 4756"/>
                  <a:gd name="T59" fmla="*/ 7 h 1576"/>
                  <a:gd name="T60" fmla="*/ 536 w 4756"/>
                  <a:gd name="T61" fmla="*/ 12 h 1576"/>
                  <a:gd name="T62" fmla="*/ 558 w 4756"/>
                  <a:gd name="T63" fmla="*/ 18 h 1576"/>
                  <a:gd name="T64" fmla="*/ 580 w 4756"/>
                  <a:gd name="T65" fmla="*/ 25 h 1576"/>
                  <a:gd name="T66" fmla="*/ 602 w 4756"/>
                  <a:gd name="T67" fmla="*/ 32 h 1576"/>
                  <a:gd name="T68" fmla="*/ 612 w 4756"/>
                  <a:gd name="T69" fmla="*/ 37 h 1576"/>
                  <a:gd name="T70" fmla="*/ 633 w 4756"/>
                  <a:gd name="T71" fmla="*/ 46 h 1576"/>
                  <a:gd name="T72" fmla="*/ 653 w 4756"/>
                  <a:gd name="T73" fmla="*/ 57 h 1576"/>
                  <a:gd name="T74" fmla="*/ 673 w 4756"/>
                  <a:gd name="T75" fmla="*/ 68 h 1576"/>
                  <a:gd name="T76" fmla="*/ 692 w 4756"/>
                  <a:gd name="T77" fmla="*/ 80 h 1576"/>
                  <a:gd name="T78" fmla="*/ 710 w 4756"/>
                  <a:gd name="T79" fmla="*/ 93 h 1576"/>
                  <a:gd name="T80" fmla="*/ 728 w 4756"/>
                  <a:gd name="T81" fmla="*/ 107 h 1576"/>
                  <a:gd name="T82" fmla="*/ 745 w 4756"/>
                  <a:gd name="T83" fmla="*/ 122 h 1576"/>
                  <a:gd name="T84" fmla="*/ 761 w 4756"/>
                  <a:gd name="T85" fmla="*/ 137 h 1576"/>
                  <a:gd name="T86" fmla="*/ 769 w 4756"/>
                  <a:gd name="T87" fmla="*/ 145 h 1576"/>
                  <a:gd name="T88" fmla="*/ 784 w 4756"/>
                  <a:gd name="T89" fmla="*/ 162 h 1576"/>
                  <a:gd name="T90" fmla="*/ 798 w 4756"/>
                  <a:gd name="T91" fmla="*/ 179 h 1576"/>
                  <a:gd name="T92" fmla="*/ 812 w 4756"/>
                  <a:gd name="T93" fmla="*/ 197 h 1576"/>
                  <a:gd name="T94" fmla="*/ 824 w 4756"/>
                  <a:gd name="T95" fmla="*/ 216 h 1576"/>
                  <a:gd name="T96" fmla="*/ 836 w 4756"/>
                  <a:gd name="T97" fmla="*/ 235 h 1576"/>
                  <a:gd name="T98" fmla="*/ 847 w 4756"/>
                  <a:gd name="T99" fmla="*/ 255 h 1576"/>
                  <a:gd name="T100" fmla="*/ 857 w 4756"/>
                  <a:gd name="T101" fmla="*/ 275 h 1576"/>
                  <a:gd name="T102" fmla="*/ 0 w 4756"/>
                  <a:gd name="T103" fmla="*/ 286 h 157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4756"/>
                  <a:gd name="T157" fmla="*/ 0 h 1576"/>
                  <a:gd name="T158" fmla="*/ 4756 w 4756"/>
                  <a:gd name="T159" fmla="*/ 1576 h 157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4756" h="1576">
                    <a:moveTo>
                      <a:pt x="0" y="1576"/>
                    </a:moveTo>
                    <a:lnTo>
                      <a:pt x="0" y="1576"/>
                    </a:lnTo>
                    <a:lnTo>
                      <a:pt x="24" y="1518"/>
                    </a:lnTo>
                    <a:lnTo>
                      <a:pt x="50" y="1462"/>
                    </a:lnTo>
                    <a:lnTo>
                      <a:pt x="78" y="1406"/>
                    </a:lnTo>
                    <a:lnTo>
                      <a:pt x="108" y="1350"/>
                    </a:lnTo>
                    <a:lnTo>
                      <a:pt x="138" y="1296"/>
                    </a:lnTo>
                    <a:lnTo>
                      <a:pt x="170" y="1242"/>
                    </a:lnTo>
                    <a:lnTo>
                      <a:pt x="204" y="1190"/>
                    </a:lnTo>
                    <a:lnTo>
                      <a:pt x="238" y="1138"/>
                    </a:lnTo>
                    <a:lnTo>
                      <a:pt x="272" y="1086"/>
                    </a:lnTo>
                    <a:lnTo>
                      <a:pt x="310" y="1036"/>
                    </a:lnTo>
                    <a:lnTo>
                      <a:pt x="348" y="988"/>
                    </a:lnTo>
                    <a:lnTo>
                      <a:pt x="386" y="940"/>
                    </a:lnTo>
                    <a:lnTo>
                      <a:pt x="426" y="892"/>
                    </a:lnTo>
                    <a:lnTo>
                      <a:pt x="468" y="846"/>
                    </a:lnTo>
                    <a:lnTo>
                      <a:pt x="510" y="800"/>
                    </a:lnTo>
                    <a:lnTo>
                      <a:pt x="552" y="756"/>
                    </a:lnTo>
                    <a:lnTo>
                      <a:pt x="596" y="712"/>
                    </a:lnTo>
                    <a:lnTo>
                      <a:pt x="642" y="670"/>
                    </a:lnTo>
                    <a:lnTo>
                      <a:pt x="688" y="630"/>
                    </a:lnTo>
                    <a:lnTo>
                      <a:pt x="736" y="590"/>
                    </a:lnTo>
                    <a:lnTo>
                      <a:pt x="784" y="550"/>
                    </a:lnTo>
                    <a:lnTo>
                      <a:pt x="834" y="512"/>
                    </a:lnTo>
                    <a:lnTo>
                      <a:pt x="884" y="476"/>
                    </a:lnTo>
                    <a:lnTo>
                      <a:pt x="934" y="440"/>
                    </a:lnTo>
                    <a:lnTo>
                      <a:pt x="986" y="406"/>
                    </a:lnTo>
                    <a:lnTo>
                      <a:pt x="1040" y="374"/>
                    </a:lnTo>
                    <a:lnTo>
                      <a:pt x="1092" y="342"/>
                    </a:lnTo>
                    <a:lnTo>
                      <a:pt x="1148" y="312"/>
                    </a:lnTo>
                    <a:lnTo>
                      <a:pt x="1202" y="282"/>
                    </a:lnTo>
                    <a:lnTo>
                      <a:pt x="1258" y="254"/>
                    </a:lnTo>
                    <a:lnTo>
                      <a:pt x="1316" y="228"/>
                    </a:lnTo>
                    <a:lnTo>
                      <a:pt x="1374" y="202"/>
                    </a:lnTo>
                    <a:lnTo>
                      <a:pt x="1432" y="178"/>
                    </a:lnTo>
                    <a:lnTo>
                      <a:pt x="1490" y="156"/>
                    </a:lnTo>
                    <a:lnTo>
                      <a:pt x="1550" y="136"/>
                    </a:lnTo>
                    <a:lnTo>
                      <a:pt x="1610" y="116"/>
                    </a:lnTo>
                    <a:lnTo>
                      <a:pt x="1672" y="98"/>
                    </a:lnTo>
                    <a:lnTo>
                      <a:pt x="1732" y="80"/>
                    </a:lnTo>
                    <a:lnTo>
                      <a:pt x="1794" y="66"/>
                    </a:lnTo>
                    <a:lnTo>
                      <a:pt x="1858" y="52"/>
                    </a:lnTo>
                    <a:lnTo>
                      <a:pt x="1922" y="40"/>
                    </a:lnTo>
                    <a:lnTo>
                      <a:pt x="1984" y="30"/>
                    </a:lnTo>
                    <a:lnTo>
                      <a:pt x="2050" y="20"/>
                    </a:lnTo>
                    <a:lnTo>
                      <a:pt x="2114" y="12"/>
                    </a:lnTo>
                    <a:lnTo>
                      <a:pt x="2180" y="8"/>
                    </a:lnTo>
                    <a:lnTo>
                      <a:pt x="2246" y="2"/>
                    </a:lnTo>
                    <a:lnTo>
                      <a:pt x="2312" y="0"/>
                    </a:lnTo>
                    <a:lnTo>
                      <a:pt x="2378" y="0"/>
                    </a:lnTo>
                    <a:lnTo>
                      <a:pt x="2444" y="0"/>
                    </a:lnTo>
                    <a:lnTo>
                      <a:pt x="2510" y="2"/>
                    </a:lnTo>
                    <a:lnTo>
                      <a:pt x="2576" y="8"/>
                    </a:lnTo>
                    <a:lnTo>
                      <a:pt x="2642" y="12"/>
                    </a:lnTo>
                    <a:lnTo>
                      <a:pt x="2706" y="20"/>
                    </a:lnTo>
                    <a:lnTo>
                      <a:pt x="2772" y="30"/>
                    </a:lnTo>
                    <a:lnTo>
                      <a:pt x="2834" y="40"/>
                    </a:lnTo>
                    <a:lnTo>
                      <a:pt x="2898" y="52"/>
                    </a:lnTo>
                    <a:lnTo>
                      <a:pt x="2962" y="66"/>
                    </a:lnTo>
                    <a:lnTo>
                      <a:pt x="3024" y="80"/>
                    </a:lnTo>
                    <a:lnTo>
                      <a:pt x="3084" y="98"/>
                    </a:lnTo>
                    <a:lnTo>
                      <a:pt x="3146" y="116"/>
                    </a:lnTo>
                    <a:lnTo>
                      <a:pt x="3206" y="136"/>
                    </a:lnTo>
                    <a:lnTo>
                      <a:pt x="3266" y="156"/>
                    </a:lnTo>
                    <a:lnTo>
                      <a:pt x="3324" y="178"/>
                    </a:lnTo>
                    <a:lnTo>
                      <a:pt x="3382" y="202"/>
                    </a:lnTo>
                    <a:lnTo>
                      <a:pt x="3440" y="228"/>
                    </a:lnTo>
                    <a:lnTo>
                      <a:pt x="3498" y="254"/>
                    </a:lnTo>
                    <a:lnTo>
                      <a:pt x="3554" y="282"/>
                    </a:lnTo>
                    <a:lnTo>
                      <a:pt x="3608" y="312"/>
                    </a:lnTo>
                    <a:lnTo>
                      <a:pt x="3664" y="342"/>
                    </a:lnTo>
                    <a:lnTo>
                      <a:pt x="3716" y="374"/>
                    </a:lnTo>
                    <a:lnTo>
                      <a:pt x="3770" y="406"/>
                    </a:lnTo>
                    <a:lnTo>
                      <a:pt x="3822" y="440"/>
                    </a:lnTo>
                    <a:lnTo>
                      <a:pt x="3872" y="476"/>
                    </a:lnTo>
                    <a:lnTo>
                      <a:pt x="3922" y="512"/>
                    </a:lnTo>
                    <a:lnTo>
                      <a:pt x="3972" y="550"/>
                    </a:lnTo>
                    <a:lnTo>
                      <a:pt x="4020" y="590"/>
                    </a:lnTo>
                    <a:lnTo>
                      <a:pt x="4068" y="630"/>
                    </a:lnTo>
                    <a:lnTo>
                      <a:pt x="4114" y="670"/>
                    </a:lnTo>
                    <a:lnTo>
                      <a:pt x="4160" y="712"/>
                    </a:lnTo>
                    <a:lnTo>
                      <a:pt x="4204" y="756"/>
                    </a:lnTo>
                    <a:lnTo>
                      <a:pt x="4246" y="800"/>
                    </a:lnTo>
                    <a:lnTo>
                      <a:pt x="4288" y="846"/>
                    </a:lnTo>
                    <a:lnTo>
                      <a:pt x="4330" y="892"/>
                    </a:lnTo>
                    <a:lnTo>
                      <a:pt x="4370" y="940"/>
                    </a:lnTo>
                    <a:lnTo>
                      <a:pt x="4410" y="988"/>
                    </a:lnTo>
                    <a:lnTo>
                      <a:pt x="4446" y="1036"/>
                    </a:lnTo>
                    <a:lnTo>
                      <a:pt x="4484" y="1086"/>
                    </a:lnTo>
                    <a:lnTo>
                      <a:pt x="4518" y="1138"/>
                    </a:lnTo>
                    <a:lnTo>
                      <a:pt x="4552" y="1190"/>
                    </a:lnTo>
                    <a:lnTo>
                      <a:pt x="4586" y="1242"/>
                    </a:lnTo>
                    <a:lnTo>
                      <a:pt x="4618" y="1296"/>
                    </a:lnTo>
                    <a:lnTo>
                      <a:pt x="4648" y="1350"/>
                    </a:lnTo>
                    <a:lnTo>
                      <a:pt x="4678" y="1406"/>
                    </a:lnTo>
                    <a:lnTo>
                      <a:pt x="4706" y="1462"/>
                    </a:lnTo>
                    <a:lnTo>
                      <a:pt x="4732" y="1518"/>
                    </a:lnTo>
                    <a:lnTo>
                      <a:pt x="4756" y="1576"/>
                    </a:lnTo>
                    <a:lnTo>
                      <a:pt x="0" y="1576"/>
                    </a:lnTo>
                    <a:close/>
                  </a:path>
                </a:pathLst>
              </a:custGeom>
              <a:gradFill rotWithShape="1">
                <a:gsLst>
                  <a:gs pos="0">
                    <a:srgbClr val="FFFFFF">
                      <a:alpha val="35001"/>
                    </a:srgbClr>
                  </a:gs>
                  <a:gs pos="100000">
                    <a:srgbClr val="767676">
                      <a:alpha val="0"/>
                    </a:srgbClr>
                  </a:gs>
                </a:gsLst>
                <a:lin ang="5400000" scaled="1"/>
              </a:gradFill>
              <a:ln>
                <a:noFill/>
              </a:ln>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15"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cs typeface="+mn-cs"/>
                </a:endParaRPr>
              </a:p>
            </p:txBody>
          </p:sp>
          <p:sp>
            <p:nvSpPr>
              <p:cNvPr id="33" name="Oval 7"/>
              <p:cNvSpPr>
                <a:spLocks noChangeArrowheads="1"/>
              </p:cNvSpPr>
              <p:nvPr/>
            </p:nvSpPr>
            <p:spPr bwMode="auto">
              <a:xfrm>
                <a:off x="612" y="2016"/>
                <a:ext cx="1046" cy="433"/>
              </a:xfrm>
              <a:prstGeom prst="ellipse">
                <a:avLst/>
              </a:prstGeom>
              <a:gradFill rotWithShape="1">
                <a:gsLst>
                  <a:gs pos="0">
                    <a:srgbClr val="000000">
                      <a:alpha val="50000"/>
                    </a:srgbClr>
                  </a:gs>
                  <a:gs pos="100000">
                    <a:srgbClr val="FFFFFF">
                      <a:alpha val="0"/>
                    </a:srgbClr>
                  </a:gs>
                </a:gsLst>
                <a:path path="shape">
                  <a:fillToRect l="50000" t="50000" r="50000" b="50000"/>
                </a:path>
              </a:gradFill>
              <a:ln>
                <a:noFill/>
              </a:ln>
              <a:extLst/>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15"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cs typeface="+mn-cs"/>
                </a:endParaRPr>
              </a:p>
            </p:txBody>
          </p:sp>
          <p:sp>
            <p:nvSpPr>
              <p:cNvPr id="34" name="Oval 8"/>
              <p:cNvSpPr>
                <a:spLocks noChangeArrowheads="1"/>
              </p:cNvSpPr>
              <p:nvPr/>
            </p:nvSpPr>
            <p:spPr bwMode="auto">
              <a:xfrm>
                <a:off x="621" y="1253"/>
                <a:ext cx="1011" cy="1005"/>
              </a:xfrm>
              <a:prstGeom prst="ellipse">
                <a:avLst/>
              </a:prstGeom>
              <a:gradFill rotWithShape="1">
                <a:gsLst>
                  <a:gs pos="0">
                    <a:srgbClr val="8E8E8E"/>
                  </a:gs>
                  <a:gs pos="100000">
                    <a:srgbClr val="4D4D4D"/>
                  </a:gs>
                </a:gsLst>
                <a:lin ang="5400000" scaled="1"/>
              </a:gradFill>
              <a:ln>
                <a:noFill/>
              </a:ln>
              <a:extLst/>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15"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cs typeface="+mn-cs"/>
                </a:endParaRPr>
              </a:p>
            </p:txBody>
          </p:sp>
          <p:sp>
            <p:nvSpPr>
              <p:cNvPr id="35" name="Oval 9"/>
              <p:cNvSpPr>
                <a:spLocks noChangeArrowheads="1"/>
              </p:cNvSpPr>
              <p:nvPr/>
            </p:nvSpPr>
            <p:spPr bwMode="auto">
              <a:xfrm>
                <a:off x="820" y="1379"/>
                <a:ext cx="168" cy="169"/>
              </a:xfrm>
              <a:prstGeom prst="ellipse">
                <a:avLst/>
              </a:prstGeom>
              <a:gradFill rotWithShape="1">
                <a:gsLst>
                  <a:gs pos="0">
                    <a:srgbClr val="FFFFFF">
                      <a:alpha val="50000"/>
                    </a:srgbClr>
                  </a:gs>
                  <a:gs pos="100000">
                    <a:srgbClr val="FFFFFF">
                      <a:gamma/>
                      <a:shade val="46275"/>
                      <a:invGamma/>
                      <a:alpha val="0"/>
                    </a:srgbClr>
                  </a:gs>
                </a:gsLst>
                <a:path path="shape">
                  <a:fillToRect l="50000" t="50000" r="50000" b="50000"/>
                </a:path>
              </a:gradFill>
              <a:ln w="9525">
                <a:noFill/>
                <a:round/>
                <a:headEnd/>
                <a:tailEnd/>
              </a:ln>
              <a:effectLst/>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15"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cs typeface="+mn-cs"/>
                </a:endParaRPr>
              </a:p>
            </p:txBody>
          </p:sp>
          <p:sp>
            <p:nvSpPr>
              <p:cNvPr id="36" name="Freeform 10"/>
              <p:cNvSpPr>
                <a:spLocks/>
              </p:cNvSpPr>
              <p:nvPr/>
            </p:nvSpPr>
            <p:spPr bwMode="auto">
              <a:xfrm>
                <a:off x="690" y="1270"/>
                <a:ext cx="861" cy="286"/>
              </a:xfrm>
              <a:custGeom>
                <a:avLst/>
                <a:gdLst>
                  <a:gd name="T0" fmla="*/ 0 w 4756"/>
                  <a:gd name="T1" fmla="*/ 286 h 1576"/>
                  <a:gd name="T2" fmla="*/ 9 w 4756"/>
                  <a:gd name="T3" fmla="*/ 265 h 1576"/>
                  <a:gd name="T4" fmla="*/ 20 w 4756"/>
                  <a:gd name="T5" fmla="*/ 245 h 1576"/>
                  <a:gd name="T6" fmla="*/ 31 w 4756"/>
                  <a:gd name="T7" fmla="*/ 225 h 1576"/>
                  <a:gd name="T8" fmla="*/ 43 w 4756"/>
                  <a:gd name="T9" fmla="*/ 207 h 1576"/>
                  <a:gd name="T10" fmla="*/ 56 w 4756"/>
                  <a:gd name="T11" fmla="*/ 188 h 1576"/>
                  <a:gd name="T12" fmla="*/ 70 w 4756"/>
                  <a:gd name="T13" fmla="*/ 171 h 1576"/>
                  <a:gd name="T14" fmla="*/ 85 w 4756"/>
                  <a:gd name="T15" fmla="*/ 154 h 1576"/>
                  <a:gd name="T16" fmla="*/ 100 w 4756"/>
                  <a:gd name="T17" fmla="*/ 137 h 1576"/>
                  <a:gd name="T18" fmla="*/ 108 w 4756"/>
                  <a:gd name="T19" fmla="*/ 129 h 1576"/>
                  <a:gd name="T20" fmla="*/ 125 w 4756"/>
                  <a:gd name="T21" fmla="*/ 114 h 1576"/>
                  <a:gd name="T22" fmla="*/ 142 w 4756"/>
                  <a:gd name="T23" fmla="*/ 100 h 1576"/>
                  <a:gd name="T24" fmla="*/ 160 w 4756"/>
                  <a:gd name="T25" fmla="*/ 86 h 1576"/>
                  <a:gd name="T26" fmla="*/ 179 w 4756"/>
                  <a:gd name="T27" fmla="*/ 74 h 1576"/>
                  <a:gd name="T28" fmla="*/ 198 w 4756"/>
                  <a:gd name="T29" fmla="*/ 62 h 1576"/>
                  <a:gd name="T30" fmla="*/ 218 w 4756"/>
                  <a:gd name="T31" fmla="*/ 51 h 1576"/>
                  <a:gd name="T32" fmla="*/ 238 w 4756"/>
                  <a:gd name="T33" fmla="*/ 41 h 1576"/>
                  <a:gd name="T34" fmla="*/ 249 w 4756"/>
                  <a:gd name="T35" fmla="*/ 37 h 1576"/>
                  <a:gd name="T36" fmla="*/ 270 w 4756"/>
                  <a:gd name="T37" fmla="*/ 28 h 1576"/>
                  <a:gd name="T38" fmla="*/ 291 w 4756"/>
                  <a:gd name="T39" fmla="*/ 21 h 1576"/>
                  <a:gd name="T40" fmla="*/ 314 w 4756"/>
                  <a:gd name="T41" fmla="*/ 15 h 1576"/>
                  <a:gd name="T42" fmla="*/ 336 w 4756"/>
                  <a:gd name="T43" fmla="*/ 9 h 1576"/>
                  <a:gd name="T44" fmla="*/ 359 w 4756"/>
                  <a:gd name="T45" fmla="*/ 5 h 1576"/>
                  <a:gd name="T46" fmla="*/ 383 w 4756"/>
                  <a:gd name="T47" fmla="*/ 2 h 1576"/>
                  <a:gd name="T48" fmla="*/ 407 w 4756"/>
                  <a:gd name="T49" fmla="*/ 0 h 1576"/>
                  <a:gd name="T50" fmla="*/ 431 w 4756"/>
                  <a:gd name="T51" fmla="*/ 0 h 1576"/>
                  <a:gd name="T52" fmla="*/ 442 w 4756"/>
                  <a:gd name="T53" fmla="*/ 0 h 1576"/>
                  <a:gd name="T54" fmla="*/ 466 w 4756"/>
                  <a:gd name="T55" fmla="*/ 1 h 1576"/>
                  <a:gd name="T56" fmla="*/ 490 w 4756"/>
                  <a:gd name="T57" fmla="*/ 4 h 1576"/>
                  <a:gd name="T58" fmla="*/ 513 w 4756"/>
                  <a:gd name="T59" fmla="*/ 7 h 1576"/>
                  <a:gd name="T60" fmla="*/ 536 w 4756"/>
                  <a:gd name="T61" fmla="*/ 12 h 1576"/>
                  <a:gd name="T62" fmla="*/ 558 w 4756"/>
                  <a:gd name="T63" fmla="*/ 18 h 1576"/>
                  <a:gd name="T64" fmla="*/ 580 w 4756"/>
                  <a:gd name="T65" fmla="*/ 25 h 1576"/>
                  <a:gd name="T66" fmla="*/ 602 w 4756"/>
                  <a:gd name="T67" fmla="*/ 32 h 1576"/>
                  <a:gd name="T68" fmla="*/ 612 w 4756"/>
                  <a:gd name="T69" fmla="*/ 37 h 1576"/>
                  <a:gd name="T70" fmla="*/ 633 w 4756"/>
                  <a:gd name="T71" fmla="*/ 46 h 1576"/>
                  <a:gd name="T72" fmla="*/ 653 w 4756"/>
                  <a:gd name="T73" fmla="*/ 57 h 1576"/>
                  <a:gd name="T74" fmla="*/ 673 w 4756"/>
                  <a:gd name="T75" fmla="*/ 68 h 1576"/>
                  <a:gd name="T76" fmla="*/ 692 w 4756"/>
                  <a:gd name="T77" fmla="*/ 80 h 1576"/>
                  <a:gd name="T78" fmla="*/ 710 w 4756"/>
                  <a:gd name="T79" fmla="*/ 93 h 1576"/>
                  <a:gd name="T80" fmla="*/ 728 w 4756"/>
                  <a:gd name="T81" fmla="*/ 107 h 1576"/>
                  <a:gd name="T82" fmla="*/ 745 w 4756"/>
                  <a:gd name="T83" fmla="*/ 122 h 1576"/>
                  <a:gd name="T84" fmla="*/ 761 w 4756"/>
                  <a:gd name="T85" fmla="*/ 137 h 1576"/>
                  <a:gd name="T86" fmla="*/ 769 w 4756"/>
                  <a:gd name="T87" fmla="*/ 145 h 1576"/>
                  <a:gd name="T88" fmla="*/ 784 w 4756"/>
                  <a:gd name="T89" fmla="*/ 162 h 1576"/>
                  <a:gd name="T90" fmla="*/ 798 w 4756"/>
                  <a:gd name="T91" fmla="*/ 179 h 1576"/>
                  <a:gd name="T92" fmla="*/ 812 w 4756"/>
                  <a:gd name="T93" fmla="*/ 197 h 1576"/>
                  <a:gd name="T94" fmla="*/ 824 w 4756"/>
                  <a:gd name="T95" fmla="*/ 216 h 1576"/>
                  <a:gd name="T96" fmla="*/ 836 w 4756"/>
                  <a:gd name="T97" fmla="*/ 235 h 1576"/>
                  <a:gd name="T98" fmla="*/ 847 w 4756"/>
                  <a:gd name="T99" fmla="*/ 255 h 1576"/>
                  <a:gd name="T100" fmla="*/ 857 w 4756"/>
                  <a:gd name="T101" fmla="*/ 275 h 1576"/>
                  <a:gd name="T102" fmla="*/ 0 w 4756"/>
                  <a:gd name="T103" fmla="*/ 286 h 157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4756"/>
                  <a:gd name="T157" fmla="*/ 0 h 1576"/>
                  <a:gd name="T158" fmla="*/ 4756 w 4756"/>
                  <a:gd name="T159" fmla="*/ 1576 h 157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4756" h="1576">
                    <a:moveTo>
                      <a:pt x="0" y="1576"/>
                    </a:moveTo>
                    <a:lnTo>
                      <a:pt x="0" y="1576"/>
                    </a:lnTo>
                    <a:lnTo>
                      <a:pt x="24" y="1518"/>
                    </a:lnTo>
                    <a:lnTo>
                      <a:pt x="50" y="1462"/>
                    </a:lnTo>
                    <a:lnTo>
                      <a:pt x="78" y="1406"/>
                    </a:lnTo>
                    <a:lnTo>
                      <a:pt x="108" y="1350"/>
                    </a:lnTo>
                    <a:lnTo>
                      <a:pt x="138" y="1296"/>
                    </a:lnTo>
                    <a:lnTo>
                      <a:pt x="170" y="1242"/>
                    </a:lnTo>
                    <a:lnTo>
                      <a:pt x="204" y="1190"/>
                    </a:lnTo>
                    <a:lnTo>
                      <a:pt x="238" y="1138"/>
                    </a:lnTo>
                    <a:lnTo>
                      <a:pt x="272" y="1086"/>
                    </a:lnTo>
                    <a:lnTo>
                      <a:pt x="310" y="1036"/>
                    </a:lnTo>
                    <a:lnTo>
                      <a:pt x="348" y="988"/>
                    </a:lnTo>
                    <a:lnTo>
                      <a:pt x="386" y="940"/>
                    </a:lnTo>
                    <a:lnTo>
                      <a:pt x="426" y="892"/>
                    </a:lnTo>
                    <a:lnTo>
                      <a:pt x="468" y="846"/>
                    </a:lnTo>
                    <a:lnTo>
                      <a:pt x="510" y="800"/>
                    </a:lnTo>
                    <a:lnTo>
                      <a:pt x="552" y="756"/>
                    </a:lnTo>
                    <a:lnTo>
                      <a:pt x="596" y="712"/>
                    </a:lnTo>
                    <a:lnTo>
                      <a:pt x="642" y="670"/>
                    </a:lnTo>
                    <a:lnTo>
                      <a:pt x="688" y="630"/>
                    </a:lnTo>
                    <a:lnTo>
                      <a:pt x="736" y="590"/>
                    </a:lnTo>
                    <a:lnTo>
                      <a:pt x="784" y="550"/>
                    </a:lnTo>
                    <a:lnTo>
                      <a:pt x="834" y="512"/>
                    </a:lnTo>
                    <a:lnTo>
                      <a:pt x="884" y="476"/>
                    </a:lnTo>
                    <a:lnTo>
                      <a:pt x="934" y="440"/>
                    </a:lnTo>
                    <a:lnTo>
                      <a:pt x="986" y="406"/>
                    </a:lnTo>
                    <a:lnTo>
                      <a:pt x="1040" y="374"/>
                    </a:lnTo>
                    <a:lnTo>
                      <a:pt x="1092" y="342"/>
                    </a:lnTo>
                    <a:lnTo>
                      <a:pt x="1148" y="312"/>
                    </a:lnTo>
                    <a:lnTo>
                      <a:pt x="1202" y="282"/>
                    </a:lnTo>
                    <a:lnTo>
                      <a:pt x="1258" y="254"/>
                    </a:lnTo>
                    <a:lnTo>
                      <a:pt x="1316" y="228"/>
                    </a:lnTo>
                    <a:lnTo>
                      <a:pt x="1374" y="202"/>
                    </a:lnTo>
                    <a:lnTo>
                      <a:pt x="1432" y="178"/>
                    </a:lnTo>
                    <a:lnTo>
                      <a:pt x="1490" y="156"/>
                    </a:lnTo>
                    <a:lnTo>
                      <a:pt x="1550" y="136"/>
                    </a:lnTo>
                    <a:lnTo>
                      <a:pt x="1610" y="116"/>
                    </a:lnTo>
                    <a:lnTo>
                      <a:pt x="1672" y="98"/>
                    </a:lnTo>
                    <a:lnTo>
                      <a:pt x="1732" y="80"/>
                    </a:lnTo>
                    <a:lnTo>
                      <a:pt x="1794" y="66"/>
                    </a:lnTo>
                    <a:lnTo>
                      <a:pt x="1858" y="52"/>
                    </a:lnTo>
                    <a:lnTo>
                      <a:pt x="1922" y="40"/>
                    </a:lnTo>
                    <a:lnTo>
                      <a:pt x="1984" y="30"/>
                    </a:lnTo>
                    <a:lnTo>
                      <a:pt x="2050" y="20"/>
                    </a:lnTo>
                    <a:lnTo>
                      <a:pt x="2114" y="12"/>
                    </a:lnTo>
                    <a:lnTo>
                      <a:pt x="2180" y="8"/>
                    </a:lnTo>
                    <a:lnTo>
                      <a:pt x="2246" y="2"/>
                    </a:lnTo>
                    <a:lnTo>
                      <a:pt x="2312" y="0"/>
                    </a:lnTo>
                    <a:lnTo>
                      <a:pt x="2378" y="0"/>
                    </a:lnTo>
                    <a:lnTo>
                      <a:pt x="2444" y="0"/>
                    </a:lnTo>
                    <a:lnTo>
                      <a:pt x="2510" y="2"/>
                    </a:lnTo>
                    <a:lnTo>
                      <a:pt x="2576" y="8"/>
                    </a:lnTo>
                    <a:lnTo>
                      <a:pt x="2642" y="12"/>
                    </a:lnTo>
                    <a:lnTo>
                      <a:pt x="2706" y="20"/>
                    </a:lnTo>
                    <a:lnTo>
                      <a:pt x="2772" y="30"/>
                    </a:lnTo>
                    <a:lnTo>
                      <a:pt x="2834" y="40"/>
                    </a:lnTo>
                    <a:lnTo>
                      <a:pt x="2898" y="52"/>
                    </a:lnTo>
                    <a:lnTo>
                      <a:pt x="2962" y="66"/>
                    </a:lnTo>
                    <a:lnTo>
                      <a:pt x="3024" y="80"/>
                    </a:lnTo>
                    <a:lnTo>
                      <a:pt x="3084" y="98"/>
                    </a:lnTo>
                    <a:lnTo>
                      <a:pt x="3146" y="116"/>
                    </a:lnTo>
                    <a:lnTo>
                      <a:pt x="3206" y="136"/>
                    </a:lnTo>
                    <a:lnTo>
                      <a:pt x="3266" y="156"/>
                    </a:lnTo>
                    <a:lnTo>
                      <a:pt x="3324" y="178"/>
                    </a:lnTo>
                    <a:lnTo>
                      <a:pt x="3382" y="202"/>
                    </a:lnTo>
                    <a:lnTo>
                      <a:pt x="3440" y="228"/>
                    </a:lnTo>
                    <a:lnTo>
                      <a:pt x="3498" y="254"/>
                    </a:lnTo>
                    <a:lnTo>
                      <a:pt x="3554" y="282"/>
                    </a:lnTo>
                    <a:lnTo>
                      <a:pt x="3608" y="312"/>
                    </a:lnTo>
                    <a:lnTo>
                      <a:pt x="3664" y="342"/>
                    </a:lnTo>
                    <a:lnTo>
                      <a:pt x="3716" y="374"/>
                    </a:lnTo>
                    <a:lnTo>
                      <a:pt x="3770" y="406"/>
                    </a:lnTo>
                    <a:lnTo>
                      <a:pt x="3822" y="440"/>
                    </a:lnTo>
                    <a:lnTo>
                      <a:pt x="3872" y="476"/>
                    </a:lnTo>
                    <a:lnTo>
                      <a:pt x="3922" y="512"/>
                    </a:lnTo>
                    <a:lnTo>
                      <a:pt x="3972" y="550"/>
                    </a:lnTo>
                    <a:lnTo>
                      <a:pt x="4020" y="590"/>
                    </a:lnTo>
                    <a:lnTo>
                      <a:pt x="4068" y="630"/>
                    </a:lnTo>
                    <a:lnTo>
                      <a:pt x="4114" y="670"/>
                    </a:lnTo>
                    <a:lnTo>
                      <a:pt x="4160" y="712"/>
                    </a:lnTo>
                    <a:lnTo>
                      <a:pt x="4204" y="756"/>
                    </a:lnTo>
                    <a:lnTo>
                      <a:pt x="4246" y="800"/>
                    </a:lnTo>
                    <a:lnTo>
                      <a:pt x="4288" y="846"/>
                    </a:lnTo>
                    <a:lnTo>
                      <a:pt x="4330" y="892"/>
                    </a:lnTo>
                    <a:lnTo>
                      <a:pt x="4370" y="940"/>
                    </a:lnTo>
                    <a:lnTo>
                      <a:pt x="4410" y="988"/>
                    </a:lnTo>
                    <a:lnTo>
                      <a:pt x="4446" y="1036"/>
                    </a:lnTo>
                    <a:lnTo>
                      <a:pt x="4484" y="1086"/>
                    </a:lnTo>
                    <a:lnTo>
                      <a:pt x="4518" y="1138"/>
                    </a:lnTo>
                    <a:lnTo>
                      <a:pt x="4552" y="1190"/>
                    </a:lnTo>
                    <a:lnTo>
                      <a:pt x="4586" y="1242"/>
                    </a:lnTo>
                    <a:lnTo>
                      <a:pt x="4618" y="1296"/>
                    </a:lnTo>
                    <a:lnTo>
                      <a:pt x="4648" y="1350"/>
                    </a:lnTo>
                    <a:lnTo>
                      <a:pt x="4678" y="1406"/>
                    </a:lnTo>
                    <a:lnTo>
                      <a:pt x="4706" y="1462"/>
                    </a:lnTo>
                    <a:lnTo>
                      <a:pt x="4732" y="1518"/>
                    </a:lnTo>
                    <a:lnTo>
                      <a:pt x="4756" y="1576"/>
                    </a:lnTo>
                    <a:lnTo>
                      <a:pt x="0" y="1576"/>
                    </a:lnTo>
                    <a:close/>
                  </a:path>
                </a:pathLst>
              </a:custGeom>
              <a:gradFill rotWithShape="1">
                <a:gsLst>
                  <a:gs pos="0">
                    <a:srgbClr val="FFFFFF">
                      <a:alpha val="35001"/>
                    </a:srgbClr>
                  </a:gs>
                  <a:gs pos="100000">
                    <a:srgbClr val="767676">
                      <a:alpha val="0"/>
                    </a:srgbClr>
                  </a:gs>
                </a:gsLst>
                <a:lin ang="5400000" scaled="1"/>
              </a:gradFill>
              <a:ln>
                <a:noFill/>
              </a:ln>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15"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cs typeface="+mn-cs"/>
                </a:endParaRPr>
              </a:p>
            </p:txBody>
          </p:sp>
          <p:sp>
            <p:nvSpPr>
              <p:cNvPr id="37" name="Oval 11"/>
              <p:cNvSpPr>
                <a:spLocks noChangeArrowheads="1"/>
              </p:cNvSpPr>
              <p:nvPr/>
            </p:nvSpPr>
            <p:spPr bwMode="auto">
              <a:xfrm>
                <a:off x="2769" y="2016"/>
                <a:ext cx="1046" cy="433"/>
              </a:xfrm>
              <a:prstGeom prst="ellipse">
                <a:avLst/>
              </a:prstGeom>
              <a:gradFill rotWithShape="1">
                <a:gsLst>
                  <a:gs pos="0">
                    <a:srgbClr val="000000">
                      <a:alpha val="50000"/>
                    </a:srgbClr>
                  </a:gs>
                  <a:gs pos="100000">
                    <a:srgbClr val="FFFFFF">
                      <a:alpha val="0"/>
                    </a:srgbClr>
                  </a:gs>
                </a:gsLst>
                <a:path path="shape">
                  <a:fillToRect l="50000" t="50000" r="50000" b="50000"/>
                </a:path>
              </a:gradFill>
              <a:ln>
                <a:noFill/>
              </a:ln>
              <a:extLst/>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15"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cs typeface="+mn-cs"/>
                </a:endParaRPr>
              </a:p>
            </p:txBody>
          </p:sp>
          <p:sp>
            <p:nvSpPr>
              <p:cNvPr id="38" name="Oval 12"/>
              <p:cNvSpPr>
                <a:spLocks noChangeArrowheads="1"/>
              </p:cNvSpPr>
              <p:nvPr/>
            </p:nvSpPr>
            <p:spPr bwMode="auto">
              <a:xfrm>
                <a:off x="2778" y="1253"/>
                <a:ext cx="1009" cy="1005"/>
              </a:xfrm>
              <a:prstGeom prst="ellipse">
                <a:avLst/>
              </a:prstGeom>
              <a:gradFill rotWithShape="1">
                <a:gsLst>
                  <a:gs pos="0">
                    <a:srgbClr val="8E8E8E"/>
                  </a:gs>
                  <a:gs pos="100000">
                    <a:srgbClr val="4D4D4D"/>
                  </a:gs>
                </a:gsLst>
                <a:lin ang="5400000" scaled="1"/>
              </a:gradFill>
              <a:ln>
                <a:noFill/>
              </a:ln>
              <a:extLst/>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15"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cs typeface="+mn-cs"/>
                </a:endParaRPr>
              </a:p>
            </p:txBody>
          </p:sp>
          <p:sp>
            <p:nvSpPr>
              <p:cNvPr id="39" name="Oval 13"/>
              <p:cNvSpPr>
                <a:spLocks noChangeArrowheads="1"/>
              </p:cNvSpPr>
              <p:nvPr/>
            </p:nvSpPr>
            <p:spPr bwMode="auto">
              <a:xfrm>
                <a:off x="2978" y="1379"/>
                <a:ext cx="169" cy="169"/>
              </a:xfrm>
              <a:prstGeom prst="ellipse">
                <a:avLst/>
              </a:prstGeom>
              <a:gradFill rotWithShape="1">
                <a:gsLst>
                  <a:gs pos="0">
                    <a:srgbClr val="FFFFFF">
                      <a:alpha val="50000"/>
                    </a:srgbClr>
                  </a:gs>
                  <a:gs pos="100000">
                    <a:srgbClr val="FFFFFF">
                      <a:gamma/>
                      <a:shade val="46275"/>
                      <a:invGamma/>
                      <a:alpha val="0"/>
                    </a:srgbClr>
                  </a:gs>
                </a:gsLst>
                <a:path path="shape">
                  <a:fillToRect l="50000" t="50000" r="50000" b="50000"/>
                </a:path>
              </a:gradFill>
              <a:ln w="9525" algn="ctr">
                <a:noFill/>
                <a:round/>
                <a:headEnd/>
                <a:tailEnd/>
              </a:ln>
              <a:effectLst/>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15"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cs typeface="+mn-cs"/>
                </a:endParaRPr>
              </a:p>
            </p:txBody>
          </p:sp>
          <p:sp>
            <p:nvSpPr>
              <p:cNvPr id="40" name="Freeform 14"/>
              <p:cNvSpPr>
                <a:spLocks/>
              </p:cNvSpPr>
              <p:nvPr/>
            </p:nvSpPr>
            <p:spPr bwMode="auto">
              <a:xfrm>
                <a:off x="2846" y="1270"/>
                <a:ext cx="861" cy="286"/>
              </a:xfrm>
              <a:custGeom>
                <a:avLst/>
                <a:gdLst>
                  <a:gd name="T0" fmla="*/ 0 w 4756"/>
                  <a:gd name="T1" fmla="*/ 286 h 1576"/>
                  <a:gd name="T2" fmla="*/ 9 w 4756"/>
                  <a:gd name="T3" fmla="*/ 265 h 1576"/>
                  <a:gd name="T4" fmla="*/ 20 w 4756"/>
                  <a:gd name="T5" fmla="*/ 245 h 1576"/>
                  <a:gd name="T6" fmla="*/ 31 w 4756"/>
                  <a:gd name="T7" fmla="*/ 225 h 1576"/>
                  <a:gd name="T8" fmla="*/ 43 w 4756"/>
                  <a:gd name="T9" fmla="*/ 207 h 1576"/>
                  <a:gd name="T10" fmla="*/ 56 w 4756"/>
                  <a:gd name="T11" fmla="*/ 188 h 1576"/>
                  <a:gd name="T12" fmla="*/ 70 w 4756"/>
                  <a:gd name="T13" fmla="*/ 171 h 1576"/>
                  <a:gd name="T14" fmla="*/ 85 w 4756"/>
                  <a:gd name="T15" fmla="*/ 154 h 1576"/>
                  <a:gd name="T16" fmla="*/ 100 w 4756"/>
                  <a:gd name="T17" fmla="*/ 137 h 1576"/>
                  <a:gd name="T18" fmla="*/ 108 w 4756"/>
                  <a:gd name="T19" fmla="*/ 129 h 1576"/>
                  <a:gd name="T20" fmla="*/ 125 w 4756"/>
                  <a:gd name="T21" fmla="*/ 114 h 1576"/>
                  <a:gd name="T22" fmla="*/ 142 w 4756"/>
                  <a:gd name="T23" fmla="*/ 100 h 1576"/>
                  <a:gd name="T24" fmla="*/ 160 w 4756"/>
                  <a:gd name="T25" fmla="*/ 86 h 1576"/>
                  <a:gd name="T26" fmla="*/ 179 w 4756"/>
                  <a:gd name="T27" fmla="*/ 74 h 1576"/>
                  <a:gd name="T28" fmla="*/ 198 w 4756"/>
                  <a:gd name="T29" fmla="*/ 62 h 1576"/>
                  <a:gd name="T30" fmla="*/ 218 w 4756"/>
                  <a:gd name="T31" fmla="*/ 51 h 1576"/>
                  <a:gd name="T32" fmla="*/ 238 w 4756"/>
                  <a:gd name="T33" fmla="*/ 41 h 1576"/>
                  <a:gd name="T34" fmla="*/ 249 w 4756"/>
                  <a:gd name="T35" fmla="*/ 37 h 1576"/>
                  <a:gd name="T36" fmla="*/ 270 w 4756"/>
                  <a:gd name="T37" fmla="*/ 28 h 1576"/>
                  <a:gd name="T38" fmla="*/ 291 w 4756"/>
                  <a:gd name="T39" fmla="*/ 21 h 1576"/>
                  <a:gd name="T40" fmla="*/ 314 w 4756"/>
                  <a:gd name="T41" fmla="*/ 15 h 1576"/>
                  <a:gd name="T42" fmla="*/ 336 w 4756"/>
                  <a:gd name="T43" fmla="*/ 9 h 1576"/>
                  <a:gd name="T44" fmla="*/ 359 w 4756"/>
                  <a:gd name="T45" fmla="*/ 5 h 1576"/>
                  <a:gd name="T46" fmla="*/ 383 w 4756"/>
                  <a:gd name="T47" fmla="*/ 2 h 1576"/>
                  <a:gd name="T48" fmla="*/ 407 w 4756"/>
                  <a:gd name="T49" fmla="*/ 0 h 1576"/>
                  <a:gd name="T50" fmla="*/ 431 w 4756"/>
                  <a:gd name="T51" fmla="*/ 0 h 1576"/>
                  <a:gd name="T52" fmla="*/ 442 w 4756"/>
                  <a:gd name="T53" fmla="*/ 0 h 1576"/>
                  <a:gd name="T54" fmla="*/ 466 w 4756"/>
                  <a:gd name="T55" fmla="*/ 1 h 1576"/>
                  <a:gd name="T56" fmla="*/ 490 w 4756"/>
                  <a:gd name="T57" fmla="*/ 4 h 1576"/>
                  <a:gd name="T58" fmla="*/ 513 w 4756"/>
                  <a:gd name="T59" fmla="*/ 7 h 1576"/>
                  <a:gd name="T60" fmla="*/ 536 w 4756"/>
                  <a:gd name="T61" fmla="*/ 12 h 1576"/>
                  <a:gd name="T62" fmla="*/ 558 w 4756"/>
                  <a:gd name="T63" fmla="*/ 18 h 1576"/>
                  <a:gd name="T64" fmla="*/ 580 w 4756"/>
                  <a:gd name="T65" fmla="*/ 25 h 1576"/>
                  <a:gd name="T66" fmla="*/ 602 w 4756"/>
                  <a:gd name="T67" fmla="*/ 32 h 1576"/>
                  <a:gd name="T68" fmla="*/ 612 w 4756"/>
                  <a:gd name="T69" fmla="*/ 37 h 1576"/>
                  <a:gd name="T70" fmla="*/ 633 w 4756"/>
                  <a:gd name="T71" fmla="*/ 46 h 1576"/>
                  <a:gd name="T72" fmla="*/ 653 w 4756"/>
                  <a:gd name="T73" fmla="*/ 57 h 1576"/>
                  <a:gd name="T74" fmla="*/ 673 w 4756"/>
                  <a:gd name="T75" fmla="*/ 68 h 1576"/>
                  <a:gd name="T76" fmla="*/ 692 w 4756"/>
                  <a:gd name="T77" fmla="*/ 80 h 1576"/>
                  <a:gd name="T78" fmla="*/ 710 w 4756"/>
                  <a:gd name="T79" fmla="*/ 93 h 1576"/>
                  <a:gd name="T80" fmla="*/ 728 w 4756"/>
                  <a:gd name="T81" fmla="*/ 107 h 1576"/>
                  <a:gd name="T82" fmla="*/ 745 w 4756"/>
                  <a:gd name="T83" fmla="*/ 122 h 1576"/>
                  <a:gd name="T84" fmla="*/ 761 w 4756"/>
                  <a:gd name="T85" fmla="*/ 137 h 1576"/>
                  <a:gd name="T86" fmla="*/ 769 w 4756"/>
                  <a:gd name="T87" fmla="*/ 145 h 1576"/>
                  <a:gd name="T88" fmla="*/ 784 w 4756"/>
                  <a:gd name="T89" fmla="*/ 162 h 1576"/>
                  <a:gd name="T90" fmla="*/ 798 w 4756"/>
                  <a:gd name="T91" fmla="*/ 179 h 1576"/>
                  <a:gd name="T92" fmla="*/ 812 w 4756"/>
                  <a:gd name="T93" fmla="*/ 197 h 1576"/>
                  <a:gd name="T94" fmla="*/ 824 w 4756"/>
                  <a:gd name="T95" fmla="*/ 216 h 1576"/>
                  <a:gd name="T96" fmla="*/ 836 w 4756"/>
                  <a:gd name="T97" fmla="*/ 235 h 1576"/>
                  <a:gd name="T98" fmla="*/ 847 w 4756"/>
                  <a:gd name="T99" fmla="*/ 255 h 1576"/>
                  <a:gd name="T100" fmla="*/ 857 w 4756"/>
                  <a:gd name="T101" fmla="*/ 275 h 1576"/>
                  <a:gd name="T102" fmla="*/ 0 w 4756"/>
                  <a:gd name="T103" fmla="*/ 286 h 157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4756"/>
                  <a:gd name="T157" fmla="*/ 0 h 1576"/>
                  <a:gd name="T158" fmla="*/ 4756 w 4756"/>
                  <a:gd name="T159" fmla="*/ 1576 h 157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4756" h="1576">
                    <a:moveTo>
                      <a:pt x="0" y="1576"/>
                    </a:moveTo>
                    <a:lnTo>
                      <a:pt x="0" y="1576"/>
                    </a:lnTo>
                    <a:lnTo>
                      <a:pt x="24" y="1518"/>
                    </a:lnTo>
                    <a:lnTo>
                      <a:pt x="50" y="1462"/>
                    </a:lnTo>
                    <a:lnTo>
                      <a:pt x="78" y="1406"/>
                    </a:lnTo>
                    <a:lnTo>
                      <a:pt x="108" y="1350"/>
                    </a:lnTo>
                    <a:lnTo>
                      <a:pt x="138" y="1296"/>
                    </a:lnTo>
                    <a:lnTo>
                      <a:pt x="170" y="1242"/>
                    </a:lnTo>
                    <a:lnTo>
                      <a:pt x="204" y="1190"/>
                    </a:lnTo>
                    <a:lnTo>
                      <a:pt x="238" y="1138"/>
                    </a:lnTo>
                    <a:lnTo>
                      <a:pt x="272" y="1086"/>
                    </a:lnTo>
                    <a:lnTo>
                      <a:pt x="310" y="1036"/>
                    </a:lnTo>
                    <a:lnTo>
                      <a:pt x="348" y="988"/>
                    </a:lnTo>
                    <a:lnTo>
                      <a:pt x="386" y="940"/>
                    </a:lnTo>
                    <a:lnTo>
                      <a:pt x="426" y="892"/>
                    </a:lnTo>
                    <a:lnTo>
                      <a:pt x="468" y="846"/>
                    </a:lnTo>
                    <a:lnTo>
                      <a:pt x="510" y="800"/>
                    </a:lnTo>
                    <a:lnTo>
                      <a:pt x="552" y="756"/>
                    </a:lnTo>
                    <a:lnTo>
                      <a:pt x="596" y="712"/>
                    </a:lnTo>
                    <a:lnTo>
                      <a:pt x="642" y="670"/>
                    </a:lnTo>
                    <a:lnTo>
                      <a:pt x="688" y="630"/>
                    </a:lnTo>
                    <a:lnTo>
                      <a:pt x="736" y="590"/>
                    </a:lnTo>
                    <a:lnTo>
                      <a:pt x="784" y="550"/>
                    </a:lnTo>
                    <a:lnTo>
                      <a:pt x="834" y="512"/>
                    </a:lnTo>
                    <a:lnTo>
                      <a:pt x="884" y="476"/>
                    </a:lnTo>
                    <a:lnTo>
                      <a:pt x="934" y="440"/>
                    </a:lnTo>
                    <a:lnTo>
                      <a:pt x="986" y="406"/>
                    </a:lnTo>
                    <a:lnTo>
                      <a:pt x="1040" y="374"/>
                    </a:lnTo>
                    <a:lnTo>
                      <a:pt x="1092" y="342"/>
                    </a:lnTo>
                    <a:lnTo>
                      <a:pt x="1148" y="312"/>
                    </a:lnTo>
                    <a:lnTo>
                      <a:pt x="1202" y="282"/>
                    </a:lnTo>
                    <a:lnTo>
                      <a:pt x="1258" y="254"/>
                    </a:lnTo>
                    <a:lnTo>
                      <a:pt x="1316" y="228"/>
                    </a:lnTo>
                    <a:lnTo>
                      <a:pt x="1374" y="202"/>
                    </a:lnTo>
                    <a:lnTo>
                      <a:pt x="1432" y="178"/>
                    </a:lnTo>
                    <a:lnTo>
                      <a:pt x="1490" y="156"/>
                    </a:lnTo>
                    <a:lnTo>
                      <a:pt x="1550" y="136"/>
                    </a:lnTo>
                    <a:lnTo>
                      <a:pt x="1610" y="116"/>
                    </a:lnTo>
                    <a:lnTo>
                      <a:pt x="1672" y="98"/>
                    </a:lnTo>
                    <a:lnTo>
                      <a:pt x="1732" y="80"/>
                    </a:lnTo>
                    <a:lnTo>
                      <a:pt x="1794" y="66"/>
                    </a:lnTo>
                    <a:lnTo>
                      <a:pt x="1858" y="52"/>
                    </a:lnTo>
                    <a:lnTo>
                      <a:pt x="1922" y="40"/>
                    </a:lnTo>
                    <a:lnTo>
                      <a:pt x="1984" y="30"/>
                    </a:lnTo>
                    <a:lnTo>
                      <a:pt x="2050" y="20"/>
                    </a:lnTo>
                    <a:lnTo>
                      <a:pt x="2114" y="12"/>
                    </a:lnTo>
                    <a:lnTo>
                      <a:pt x="2180" y="8"/>
                    </a:lnTo>
                    <a:lnTo>
                      <a:pt x="2246" y="2"/>
                    </a:lnTo>
                    <a:lnTo>
                      <a:pt x="2312" y="0"/>
                    </a:lnTo>
                    <a:lnTo>
                      <a:pt x="2378" y="0"/>
                    </a:lnTo>
                    <a:lnTo>
                      <a:pt x="2444" y="0"/>
                    </a:lnTo>
                    <a:lnTo>
                      <a:pt x="2510" y="2"/>
                    </a:lnTo>
                    <a:lnTo>
                      <a:pt x="2576" y="8"/>
                    </a:lnTo>
                    <a:lnTo>
                      <a:pt x="2642" y="12"/>
                    </a:lnTo>
                    <a:lnTo>
                      <a:pt x="2706" y="20"/>
                    </a:lnTo>
                    <a:lnTo>
                      <a:pt x="2772" y="30"/>
                    </a:lnTo>
                    <a:lnTo>
                      <a:pt x="2834" y="40"/>
                    </a:lnTo>
                    <a:lnTo>
                      <a:pt x="2898" y="52"/>
                    </a:lnTo>
                    <a:lnTo>
                      <a:pt x="2962" y="66"/>
                    </a:lnTo>
                    <a:lnTo>
                      <a:pt x="3024" y="80"/>
                    </a:lnTo>
                    <a:lnTo>
                      <a:pt x="3084" y="98"/>
                    </a:lnTo>
                    <a:lnTo>
                      <a:pt x="3146" y="116"/>
                    </a:lnTo>
                    <a:lnTo>
                      <a:pt x="3206" y="136"/>
                    </a:lnTo>
                    <a:lnTo>
                      <a:pt x="3266" y="156"/>
                    </a:lnTo>
                    <a:lnTo>
                      <a:pt x="3324" y="178"/>
                    </a:lnTo>
                    <a:lnTo>
                      <a:pt x="3382" y="202"/>
                    </a:lnTo>
                    <a:lnTo>
                      <a:pt x="3440" y="228"/>
                    </a:lnTo>
                    <a:lnTo>
                      <a:pt x="3498" y="254"/>
                    </a:lnTo>
                    <a:lnTo>
                      <a:pt x="3554" y="282"/>
                    </a:lnTo>
                    <a:lnTo>
                      <a:pt x="3608" y="312"/>
                    </a:lnTo>
                    <a:lnTo>
                      <a:pt x="3664" y="342"/>
                    </a:lnTo>
                    <a:lnTo>
                      <a:pt x="3716" y="374"/>
                    </a:lnTo>
                    <a:lnTo>
                      <a:pt x="3770" y="406"/>
                    </a:lnTo>
                    <a:lnTo>
                      <a:pt x="3822" y="440"/>
                    </a:lnTo>
                    <a:lnTo>
                      <a:pt x="3872" y="476"/>
                    </a:lnTo>
                    <a:lnTo>
                      <a:pt x="3922" y="512"/>
                    </a:lnTo>
                    <a:lnTo>
                      <a:pt x="3972" y="550"/>
                    </a:lnTo>
                    <a:lnTo>
                      <a:pt x="4020" y="590"/>
                    </a:lnTo>
                    <a:lnTo>
                      <a:pt x="4068" y="630"/>
                    </a:lnTo>
                    <a:lnTo>
                      <a:pt x="4114" y="670"/>
                    </a:lnTo>
                    <a:lnTo>
                      <a:pt x="4160" y="712"/>
                    </a:lnTo>
                    <a:lnTo>
                      <a:pt x="4204" y="756"/>
                    </a:lnTo>
                    <a:lnTo>
                      <a:pt x="4246" y="800"/>
                    </a:lnTo>
                    <a:lnTo>
                      <a:pt x="4288" y="846"/>
                    </a:lnTo>
                    <a:lnTo>
                      <a:pt x="4330" y="892"/>
                    </a:lnTo>
                    <a:lnTo>
                      <a:pt x="4370" y="940"/>
                    </a:lnTo>
                    <a:lnTo>
                      <a:pt x="4410" y="988"/>
                    </a:lnTo>
                    <a:lnTo>
                      <a:pt x="4446" y="1036"/>
                    </a:lnTo>
                    <a:lnTo>
                      <a:pt x="4484" y="1086"/>
                    </a:lnTo>
                    <a:lnTo>
                      <a:pt x="4518" y="1138"/>
                    </a:lnTo>
                    <a:lnTo>
                      <a:pt x="4552" y="1190"/>
                    </a:lnTo>
                    <a:lnTo>
                      <a:pt x="4586" y="1242"/>
                    </a:lnTo>
                    <a:lnTo>
                      <a:pt x="4618" y="1296"/>
                    </a:lnTo>
                    <a:lnTo>
                      <a:pt x="4648" y="1350"/>
                    </a:lnTo>
                    <a:lnTo>
                      <a:pt x="4678" y="1406"/>
                    </a:lnTo>
                    <a:lnTo>
                      <a:pt x="4706" y="1462"/>
                    </a:lnTo>
                    <a:lnTo>
                      <a:pt x="4732" y="1518"/>
                    </a:lnTo>
                    <a:lnTo>
                      <a:pt x="4756" y="1576"/>
                    </a:lnTo>
                    <a:lnTo>
                      <a:pt x="0" y="1576"/>
                    </a:lnTo>
                    <a:close/>
                  </a:path>
                </a:pathLst>
              </a:custGeom>
              <a:gradFill rotWithShape="1">
                <a:gsLst>
                  <a:gs pos="0">
                    <a:srgbClr val="FFFFFF">
                      <a:alpha val="35001"/>
                    </a:srgbClr>
                  </a:gs>
                  <a:gs pos="100000">
                    <a:srgbClr val="767676">
                      <a:alpha val="0"/>
                    </a:srgbClr>
                  </a:gs>
                </a:gsLst>
                <a:lin ang="5400000" scaled="1"/>
              </a:gradFill>
              <a:ln>
                <a:noFill/>
              </a:ln>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15"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cs typeface="+mn-cs"/>
                </a:endParaRPr>
              </a:p>
            </p:txBody>
          </p:sp>
        </p:grpSp>
        <p:sp>
          <p:nvSpPr>
            <p:cNvPr id="26" name="Text Box 36"/>
            <p:cNvSpPr txBox="1">
              <a:spLocks noChangeArrowheads="1"/>
            </p:cNvSpPr>
            <p:nvPr/>
          </p:nvSpPr>
          <p:spPr bwMode="auto">
            <a:xfrm>
              <a:off x="4284013" y="1661271"/>
              <a:ext cx="1224043" cy="274609"/>
            </a:xfrm>
            <a:prstGeom prst="rect">
              <a:avLst/>
            </a:prstGeom>
            <a:noFill/>
            <a:ln>
              <a:noFill/>
            </a:ln>
            <a:extLst/>
          </p:spPr>
          <p:txBody>
            <a:bodyPr>
              <a:spAutoFit/>
            </a:bodyPr>
            <a:lstStyle>
              <a:lvl1pPr eaLnBrk="0" hangingPunct="0">
                <a:defRPr b="1">
                  <a:solidFill>
                    <a:schemeClr val="tx1"/>
                  </a:solidFill>
                  <a:latin typeface="Arial" charset="0"/>
                  <a:ea typeface="微软雅黑" pitchFamily="34" charset="-122"/>
                </a:defRPr>
              </a:lvl1pPr>
              <a:lvl2pPr marL="742950" indent="-285750" eaLnBrk="0" hangingPunct="0">
                <a:defRPr b="1">
                  <a:solidFill>
                    <a:schemeClr val="tx1"/>
                  </a:solidFill>
                  <a:latin typeface="Arial" charset="0"/>
                  <a:ea typeface="微软雅黑" pitchFamily="34" charset="-122"/>
                </a:defRPr>
              </a:lvl2pPr>
              <a:lvl3pPr marL="1143000" indent="-228600" eaLnBrk="0" hangingPunct="0">
                <a:defRPr b="1">
                  <a:solidFill>
                    <a:schemeClr val="tx1"/>
                  </a:solidFill>
                  <a:latin typeface="Arial" charset="0"/>
                  <a:ea typeface="微软雅黑" pitchFamily="34" charset="-122"/>
                </a:defRPr>
              </a:lvl3pPr>
              <a:lvl4pPr marL="1600200" indent="-228600" eaLnBrk="0" hangingPunct="0">
                <a:defRPr b="1">
                  <a:solidFill>
                    <a:schemeClr val="tx1"/>
                  </a:solidFill>
                  <a:latin typeface="Arial" charset="0"/>
                  <a:ea typeface="微软雅黑" pitchFamily="34" charset="-122"/>
                </a:defRPr>
              </a:lvl4pPr>
              <a:lvl5pPr marL="2057400" indent="-228600" eaLnBrk="0" hangingPunct="0">
                <a:defRPr b="1">
                  <a:solidFill>
                    <a:schemeClr val="tx1"/>
                  </a:solidFill>
                  <a:latin typeface="Arial" charset="0"/>
                  <a:ea typeface="微软雅黑" pitchFamily="34" charset="-122"/>
                </a:defRPr>
              </a:lvl5pPr>
              <a:lvl6pPr marL="2514600" indent="-228600" eaLnBrk="0" fontAlgn="base" hangingPunct="0">
                <a:spcBef>
                  <a:spcPct val="0"/>
                </a:spcBef>
                <a:spcAft>
                  <a:spcPct val="0"/>
                </a:spcAft>
                <a:defRPr b="1">
                  <a:solidFill>
                    <a:schemeClr val="tx1"/>
                  </a:solidFill>
                  <a:latin typeface="Arial" charset="0"/>
                  <a:ea typeface="微软雅黑" pitchFamily="34" charset="-122"/>
                </a:defRPr>
              </a:lvl6pPr>
              <a:lvl7pPr marL="2971800" indent="-228600" eaLnBrk="0" fontAlgn="base" hangingPunct="0">
                <a:spcBef>
                  <a:spcPct val="0"/>
                </a:spcBef>
                <a:spcAft>
                  <a:spcPct val="0"/>
                </a:spcAft>
                <a:defRPr b="1">
                  <a:solidFill>
                    <a:schemeClr val="tx1"/>
                  </a:solidFill>
                  <a:latin typeface="Arial" charset="0"/>
                  <a:ea typeface="微软雅黑" pitchFamily="34" charset="-122"/>
                </a:defRPr>
              </a:lvl7pPr>
              <a:lvl8pPr marL="3429000" indent="-228600" eaLnBrk="0" fontAlgn="base" hangingPunct="0">
                <a:spcBef>
                  <a:spcPct val="0"/>
                </a:spcBef>
                <a:spcAft>
                  <a:spcPct val="0"/>
                </a:spcAft>
                <a:defRPr b="1">
                  <a:solidFill>
                    <a:schemeClr val="tx1"/>
                  </a:solidFill>
                  <a:latin typeface="Arial" charset="0"/>
                  <a:ea typeface="微软雅黑" pitchFamily="34" charset="-122"/>
                </a:defRPr>
              </a:lvl8pPr>
              <a:lvl9pPr marL="3886200" indent="-228600" eaLnBrk="0" fontAlgn="base" hangingPunct="0">
                <a:spcBef>
                  <a:spcPct val="0"/>
                </a:spcBef>
                <a:spcAft>
                  <a:spcPct val="0"/>
                </a:spcAft>
                <a:defRPr b="1">
                  <a:solidFill>
                    <a:schemeClr val="tx1"/>
                  </a:solidFill>
                  <a:latin typeface="Arial" charset="0"/>
                  <a:ea typeface="微软雅黑" pitchFamily="34" charset="-122"/>
                </a:defRPr>
              </a:lvl9p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1" lang="zh-CN" altLang="en-US" sz="1170" b="1" i="0" u="none" strike="noStrike" kern="0" cap="none" spc="0" normalizeH="0" baseline="0" noProof="0" dirty="0">
                  <a:ln>
                    <a:noFill/>
                  </a:ln>
                  <a:solidFill>
                    <a:srgbClr val="FFFFFF"/>
                  </a:solidFill>
                  <a:effectLst/>
                  <a:uLnTx/>
                  <a:uFillTx/>
                  <a:latin typeface="微软雅黑" pitchFamily="34" charset="-122"/>
                  <a:ea typeface="微软雅黑" pitchFamily="34" charset="-122"/>
                  <a:cs typeface="+mn-cs"/>
                </a:rPr>
                <a:t>单击添加文字</a:t>
              </a:r>
              <a:endParaRPr kumimoji="1" lang="en-US" altLang="ko-KR" sz="990" b="0" i="0" u="none" strike="noStrike" kern="0" cap="none" spc="0" normalizeH="0" baseline="0" noProof="0" dirty="0">
                <a:ln>
                  <a:noFill/>
                </a:ln>
                <a:solidFill>
                  <a:srgbClr val="FFFFFF"/>
                </a:solidFill>
                <a:effectLst/>
                <a:uLnTx/>
                <a:uFillTx/>
                <a:latin typeface="微软雅黑" pitchFamily="34" charset="-122"/>
                <a:ea typeface="微软雅黑" pitchFamily="34" charset="-122"/>
                <a:cs typeface="+mn-cs"/>
              </a:endParaRPr>
            </a:p>
          </p:txBody>
        </p:sp>
        <p:sp>
          <p:nvSpPr>
            <p:cNvPr id="27" name="Text Box 37"/>
            <p:cNvSpPr txBox="1">
              <a:spLocks noChangeArrowheads="1"/>
            </p:cNvSpPr>
            <p:nvPr/>
          </p:nvSpPr>
          <p:spPr bwMode="auto">
            <a:xfrm>
              <a:off x="5722623" y="1661271"/>
              <a:ext cx="1224043" cy="274609"/>
            </a:xfrm>
            <a:prstGeom prst="rect">
              <a:avLst/>
            </a:prstGeom>
            <a:noFill/>
            <a:ln>
              <a:noFill/>
            </a:ln>
            <a:extLst/>
          </p:spPr>
          <p:txBody>
            <a:bodyPr>
              <a:spAutoFit/>
            </a:bodyPr>
            <a:lstStyle>
              <a:lvl1pPr eaLnBrk="0" hangingPunct="0">
                <a:defRPr b="1">
                  <a:solidFill>
                    <a:schemeClr val="tx1"/>
                  </a:solidFill>
                  <a:latin typeface="Arial" charset="0"/>
                  <a:ea typeface="微软雅黑" pitchFamily="34" charset="-122"/>
                </a:defRPr>
              </a:lvl1pPr>
              <a:lvl2pPr marL="742950" indent="-285750" eaLnBrk="0" hangingPunct="0">
                <a:defRPr b="1">
                  <a:solidFill>
                    <a:schemeClr val="tx1"/>
                  </a:solidFill>
                  <a:latin typeface="Arial" charset="0"/>
                  <a:ea typeface="微软雅黑" pitchFamily="34" charset="-122"/>
                </a:defRPr>
              </a:lvl2pPr>
              <a:lvl3pPr marL="1143000" indent="-228600" eaLnBrk="0" hangingPunct="0">
                <a:defRPr b="1">
                  <a:solidFill>
                    <a:schemeClr val="tx1"/>
                  </a:solidFill>
                  <a:latin typeface="Arial" charset="0"/>
                  <a:ea typeface="微软雅黑" pitchFamily="34" charset="-122"/>
                </a:defRPr>
              </a:lvl3pPr>
              <a:lvl4pPr marL="1600200" indent="-228600" eaLnBrk="0" hangingPunct="0">
                <a:defRPr b="1">
                  <a:solidFill>
                    <a:schemeClr val="tx1"/>
                  </a:solidFill>
                  <a:latin typeface="Arial" charset="0"/>
                  <a:ea typeface="微软雅黑" pitchFamily="34" charset="-122"/>
                </a:defRPr>
              </a:lvl4pPr>
              <a:lvl5pPr marL="2057400" indent="-228600" eaLnBrk="0" hangingPunct="0">
                <a:defRPr b="1">
                  <a:solidFill>
                    <a:schemeClr val="tx1"/>
                  </a:solidFill>
                  <a:latin typeface="Arial" charset="0"/>
                  <a:ea typeface="微软雅黑" pitchFamily="34" charset="-122"/>
                </a:defRPr>
              </a:lvl5pPr>
              <a:lvl6pPr marL="2514600" indent="-228600" eaLnBrk="0" fontAlgn="base" hangingPunct="0">
                <a:spcBef>
                  <a:spcPct val="0"/>
                </a:spcBef>
                <a:spcAft>
                  <a:spcPct val="0"/>
                </a:spcAft>
                <a:defRPr b="1">
                  <a:solidFill>
                    <a:schemeClr val="tx1"/>
                  </a:solidFill>
                  <a:latin typeface="Arial" charset="0"/>
                  <a:ea typeface="微软雅黑" pitchFamily="34" charset="-122"/>
                </a:defRPr>
              </a:lvl6pPr>
              <a:lvl7pPr marL="2971800" indent="-228600" eaLnBrk="0" fontAlgn="base" hangingPunct="0">
                <a:spcBef>
                  <a:spcPct val="0"/>
                </a:spcBef>
                <a:spcAft>
                  <a:spcPct val="0"/>
                </a:spcAft>
                <a:defRPr b="1">
                  <a:solidFill>
                    <a:schemeClr val="tx1"/>
                  </a:solidFill>
                  <a:latin typeface="Arial" charset="0"/>
                  <a:ea typeface="微软雅黑" pitchFamily="34" charset="-122"/>
                </a:defRPr>
              </a:lvl7pPr>
              <a:lvl8pPr marL="3429000" indent="-228600" eaLnBrk="0" fontAlgn="base" hangingPunct="0">
                <a:spcBef>
                  <a:spcPct val="0"/>
                </a:spcBef>
                <a:spcAft>
                  <a:spcPct val="0"/>
                </a:spcAft>
                <a:defRPr b="1">
                  <a:solidFill>
                    <a:schemeClr val="tx1"/>
                  </a:solidFill>
                  <a:latin typeface="Arial" charset="0"/>
                  <a:ea typeface="微软雅黑" pitchFamily="34" charset="-122"/>
                </a:defRPr>
              </a:lvl8pPr>
              <a:lvl9pPr marL="3886200" indent="-228600" eaLnBrk="0" fontAlgn="base" hangingPunct="0">
                <a:spcBef>
                  <a:spcPct val="0"/>
                </a:spcBef>
                <a:spcAft>
                  <a:spcPct val="0"/>
                </a:spcAft>
                <a:defRPr b="1">
                  <a:solidFill>
                    <a:schemeClr val="tx1"/>
                  </a:solidFill>
                  <a:latin typeface="Arial" charset="0"/>
                  <a:ea typeface="微软雅黑" pitchFamily="34" charset="-122"/>
                </a:defRPr>
              </a:lvl9p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1" lang="zh-CN" altLang="en-US" sz="1170" b="1" i="0" u="none" strike="noStrike" kern="0" cap="none" spc="0" normalizeH="0" baseline="0" noProof="0">
                  <a:ln>
                    <a:noFill/>
                  </a:ln>
                  <a:solidFill>
                    <a:srgbClr val="FFFFFF"/>
                  </a:solidFill>
                  <a:effectLst/>
                  <a:uLnTx/>
                  <a:uFillTx/>
                  <a:latin typeface="微软雅黑" pitchFamily="34" charset="-122"/>
                  <a:ea typeface="微软雅黑" pitchFamily="34" charset="-122"/>
                  <a:cs typeface="+mn-cs"/>
                </a:rPr>
                <a:t>单击添加文字</a:t>
              </a:r>
              <a:endParaRPr kumimoji="1" lang="en-US" altLang="ko-KR" sz="1170" b="1" i="0" u="none" strike="noStrike" kern="0" cap="none" spc="0" normalizeH="0" baseline="0" noProof="0" dirty="0">
                <a:ln>
                  <a:noFill/>
                </a:ln>
                <a:solidFill>
                  <a:srgbClr val="FFFFFF"/>
                </a:solidFill>
                <a:effectLst/>
                <a:uLnTx/>
                <a:uFillTx/>
                <a:latin typeface="微软雅黑" pitchFamily="34" charset="-122"/>
                <a:ea typeface="微软雅黑" pitchFamily="34" charset="-122"/>
                <a:cs typeface="+mn-cs"/>
              </a:endParaRPr>
            </a:p>
          </p:txBody>
        </p:sp>
        <p:sp>
          <p:nvSpPr>
            <p:cNvPr id="28" name="Text Box 38"/>
            <p:cNvSpPr txBox="1">
              <a:spLocks noChangeArrowheads="1"/>
            </p:cNvSpPr>
            <p:nvPr/>
          </p:nvSpPr>
          <p:spPr bwMode="auto">
            <a:xfrm>
              <a:off x="7128113" y="1661271"/>
              <a:ext cx="1224043" cy="274609"/>
            </a:xfrm>
            <a:prstGeom prst="rect">
              <a:avLst/>
            </a:prstGeom>
            <a:noFill/>
            <a:ln>
              <a:noFill/>
            </a:ln>
            <a:extLst/>
          </p:spPr>
          <p:txBody>
            <a:bodyPr>
              <a:spAutoFit/>
            </a:bodyPr>
            <a:lstStyle>
              <a:lvl1pPr eaLnBrk="0" hangingPunct="0">
                <a:defRPr b="1">
                  <a:solidFill>
                    <a:schemeClr val="tx1"/>
                  </a:solidFill>
                  <a:latin typeface="Arial" charset="0"/>
                  <a:ea typeface="微软雅黑" pitchFamily="34" charset="-122"/>
                </a:defRPr>
              </a:lvl1pPr>
              <a:lvl2pPr marL="742950" indent="-285750" eaLnBrk="0" hangingPunct="0">
                <a:defRPr b="1">
                  <a:solidFill>
                    <a:schemeClr val="tx1"/>
                  </a:solidFill>
                  <a:latin typeface="Arial" charset="0"/>
                  <a:ea typeface="微软雅黑" pitchFamily="34" charset="-122"/>
                </a:defRPr>
              </a:lvl2pPr>
              <a:lvl3pPr marL="1143000" indent="-228600" eaLnBrk="0" hangingPunct="0">
                <a:defRPr b="1">
                  <a:solidFill>
                    <a:schemeClr val="tx1"/>
                  </a:solidFill>
                  <a:latin typeface="Arial" charset="0"/>
                  <a:ea typeface="微软雅黑" pitchFamily="34" charset="-122"/>
                </a:defRPr>
              </a:lvl3pPr>
              <a:lvl4pPr marL="1600200" indent="-228600" eaLnBrk="0" hangingPunct="0">
                <a:defRPr b="1">
                  <a:solidFill>
                    <a:schemeClr val="tx1"/>
                  </a:solidFill>
                  <a:latin typeface="Arial" charset="0"/>
                  <a:ea typeface="微软雅黑" pitchFamily="34" charset="-122"/>
                </a:defRPr>
              </a:lvl4pPr>
              <a:lvl5pPr marL="2057400" indent="-228600" eaLnBrk="0" hangingPunct="0">
                <a:defRPr b="1">
                  <a:solidFill>
                    <a:schemeClr val="tx1"/>
                  </a:solidFill>
                  <a:latin typeface="Arial" charset="0"/>
                  <a:ea typeface="微软雅黑" pitchFamily="34" charset="-122"/>
                </a:defRPr>
              </a:lvl5pPr>
              <a:lvl6pPr marL="2514600" indent="-228600" eaLnBrk="0" fontAlgn="base" hangingPunct="0">
                <a:spcBef>
                  <a:spcPct val="0"/>
                </a:spcBef>
                <a:spcAft>
                  <a:spcPct val="0"/>
                </a:spcAft>
                <a:defRPr b="1">
                  <a:solidFill>
                    <a:schemeClr val="tx1"/>
                  </a:solidFill>
                  <a:latin typeface="Arial" charset="0"/>
                  <a:ea typeface="微软雅黑" pitchFamily="34" charset="-122"/>
                </a:defRPr>
              </a:lvl6pPr>
              <a:lvl7pPr marL="2971800" indent="-228600" eaLnBrk="0" fontAlgn="base" hangingPunct="0">
                <a:spcBef>
                  <a:spcPct val="0"/>
                </a:spcBef>
                <a:spcAft>
                  <a:spcPct val="0"/>
                </a:spcAft>
                <a:defRPr b="1">
                  <a:solidFill>
                    <a:schemeClr val="tx1"/>
                  </a:solidFill>
                  <a:latin typeface="Arial" charset="0"/>
                  <a:ea typeface="微软雅黑" pitchFamily="34" charset="-122"/>
                </a:defRPr>
              </a:lvl7pPr>
              <a:lvl8pPr marL="3429000" indent="-228600" eaLnBrk="0" fontAlgn="base" hangingPunct="0">
                <a:spcBef>
                  <a:spcPct val="0"/>
                </a:spcBef>
                <a:spcAft>
                  <a:spcPct val="0"/>
                </a:spcAft>
                <a:defRPr b="1">
                  <a:solidFill>
                    <a:schemeClr val="tx1"/>
                  </a:solidFill>
                  <a:latin typeface="Arial" charset="0"/>
                  <a:ea typeface="微软雅黑" pitchFamily="34" charset="-122"/>
                </a:defRPr>
              </a:lvl8pPr>
              <a:lvl9pPr marL="3886200" indent="-228600" eaLnBrk="0" fontAlgn="base" hangingPunct="0">
                <a:spcBef>
                  <a:spcPct val="0"/>
                </a:spcBef>
                <a:spcAft>
                  <a:spcPct val="0"/>
                </a:spcAft>
                <a:defRPr b="1">
                  <a:solidFill>
                    <a:schemeClr val="tx1"/>
                  </a:solidFill>
                  <a:latin typeface="Arial" charset="0"/>
                  <a:ea typeface="微软雅黑" pitchFamily="34" charset="-122"/>
                </a:defRPr>
              </a:lvl9p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1" lang="zh-CN" altLang="en-US" sz="1170" b="1" i="0" u="none" strike="noStrike" kern="0" cap="none" spc="0" normalizeH="0" baseline="0" noProof="0">
                  <a:ln>
                    <a:noFill/>
                  </a:ln>
                  <a:solidFill>
                    <a:srgbClr val="FFFFFF"/>
                  </a:solidFill>
                  <a:effectLst/>
                  <a:uLnTx/>
                  <a:uFillTx/>
                  <a:latin typeface="微软雅黑" pitchFamily="34" charset="-122"/>
                  <a:ea typeface="微软雅黑" pitchFamily="34" charset="-122"/>
                  <a:cs typeface="+mn-cs"/>
                </a:rPr>
                <a:t>单击添加文字</a:t>
              </a:r>
              <a:endParaRPr kumimoji="1" lang="en-US" altLang="ko-KR" sz="990" b="0" i="0" u="none" strike="noStrike" kern="0" cap="none" spc="0" normalizeH="0" baseline="0" noProof="0" dirty="0">
                <a:ln>
                  <a:noFill/>
                </a:ln>
                <a:solidFill>
                  <a:srgbClr val="FFFFFF"/>
                </a:solidFill>
                <a:effectLst/>
                <a:uLnTx/>
                <a:uFillTx/>
                <a:latin typeface="微软雅黑" pitchFamily="34" charset="-122"/>
                <a:ea typeface="微软雅黑" pitchFamily="34" charset="-122"/>
                <a:cs typeface="+mn-cs"/>
              </a:endParaRPr>
            </a:p>
          </p:txBody>
        </p:sp>
      </p:grpSp>
      <p:grpSp>
        <p:nvGrpSpPr>
          <p:cNvPr id="41" name="组合 40"/>
          <p:cNvGrpSpPr>
            <a:grpSpLocks/>
          </p:cNvGrpSpPr>
          <p:nvPr/>
        </p:nvGrpSpPr>
        <p:grpSpPr bwMode="auto">
          <a:xfrm>
            <a:off x="4593432" y="1991678"/>
            <a:ext cx="3236118" cy="1825943"/>
            <a:chOff x="4696198" y="1961122"/>
            <a:chExt cx="3262312" cy="1839913"/>
          </a:xfrm>
        </p:grpSpPr>
        <p:grpSp>
          <p:nvGrpSpPr>
            <p:cNvPr id="64" name="Group 15"/>
            <p:cNvGrpSpPr>
              <a:grpSpLocks/>
            </p:cNvGrpSpPr>
            <p:nvPr/>
          </p:nvGrpSpPr>
          <p:grpSpPr bwMode="auto">
            <a:xfrm>
              <a:off x="6351960" y="1961122"/>
              <a:ext cx="1606550" cy="1839913"/>
              <a:chOff x="2449" y="2701"/>
              <a:chExt cx="1212" cy="1387"/>
            </a:xfrm>
          </p:grpSpPr>
          <p:sp>
            <p:nvSpPr>
              <p:cNvPr id="73" name="Oval 16"/>
              <p:cNvSpPr>
                <a:spLocks noChangeArrowheads="1"/>
              </p:cNvSpPr>
              <p:nvPr/>
            </p:nvSpPr>
            <p:spPr bwMode="auto">
              <a:xfrm>
                <a:off x="2449" y="3586"/>
                <a:ext cx="1212" cy="502"/>
              </a:xfrm>
              <a:prstGeom prst="ellipse">
                <a:avLst/>
              </a:prstGeom>
              <a:gradFill rotWithShape="1">
                <a:gsLst>
                  <a:gs pos="0">
                    <a:srgbClr val="000000">
                      <a:alpha val="50000"/>
                    </a:srgbClr>
                  </a:gs>
                  <a:gs pos="100000">
                    <a:srgbClr val="FFFFFF">
                      <a:alpha val="0"/>
                    </a:srgbClr>
                  </a:gs>
                </a:gsLst>
                <a:path path="shape">
                  <a:fillToRect l="50000" t="50000" r="50000" b="50000"/>
                </a:path>
              </a:gradFill>
              <a:ln>
                <a:noFill/>
              </a:ln>
              <a:extLst/>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15"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cs typeface="+mn-cs"/>
                </a:endParaRPr>
              </a:p>
            </p:txBody>
          </p:sp>
          <p:grpSp>
            <p:nvGrpSpPr>
              <p:cNvPr id="74" name="Group 17"/>
              <p:cNvGrpSpPr>
                <a:grpSpLocks/>
              </p:cNvGrpSpPr>
              <p:nvPr/>
            </p:nvGrpSpPr>
            <p:grpSpPr bwMode="auto">
              <a:xfrm>
                <a:off x="2459" y="2701"/>
                <a:ext cx="1170" cy="1166"/>
                <a:chOff x="549" y="2205"/>
                <a:chExt cx="1406" cy="1402"/>
              </a:xfrm>
            </p:grpSpPr>
            <p:sp>
              <p:nvSpPr>
                <p:cNvPr id="76" name="Oval 18"/>
                <p:cNvSpPr>
                  <a:spLocks noChangeArrowheads="1"/>
                </p:cNvSpPr>
                <p:nvPr/>
              </p:nvSpPr>
              <p:spPr bwMode="auto">
                <a:xfrm>
                  <a:off x="547" y="2205"/>
                  <a:ext cx="1406" cy="1402"/>
                </a:xfrm>
                <a:prstGeom prst="ellipse">
                  <a:avLst/>
                </a:prstGeom>
                <a:gradFill rotWithShape="1">
                  <a:gsLst>
                    <a:gs pos="0">
                      <a:srgbClr val="B2B2B2">
                        <a:gamma/>
                        <a:tint val="39216"/>
                        <a:invGamma/>
                      </a:srgbClr>
                    </a:gs>
                    <a:gs pos="100000">
                      <a:srgbClr val="B2B2B2"/>
                    </a:gs>
                  </a:gsLst>
                  <a:lin ang="5400000" scaled="1"/>
                </a:gradFill>
                <a:ln w="9525" algn="ctr">
                  <a:noFill/>
                  <a:round/>
                  <a:headEnd/>
                  <a:tailEnd/>
                </a:ln>
                <a:effectLst/>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15"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cs typeface="+mn-cs"/>
                  </a:endParaRPr>
                </a:p>
              </p:txBody>
            </p:sp>
            <p:sp>
              <p:nvSpPr>
                <p:cNvPr id="77" name="Oval 19"/>
                <p:cNvSpPr>
                  <a:spLocks noChangeArrowheads="1"/>
                </p:cNvSpPr>
                <p:nvPr/>
              </p:nvSpPr>
              <p:spPr bwMode="auto">
                <a:xfrm>
                  <a:off x="827" y="2381"/>
                  <a:ext cx="236" cy="235"/>
                </a:xfrm>
                <a:prstGeom prst="ellipse">
                  <a:avLst/>
                </a:prstGeom>
                <a:gradFill rotWithShape="1">
                  <a:gsLst>
                    <a:gs pos="0">
                      <a:srgbClr val="FFFFFF"/>
                    </a:gs>
                    <a:gs pos="100000">
                      <a:srgbClr val="67ABF5">
                        <a:alpha val="0"/>
                      </a:srgbClr>
                    </a:gs>
                  </a:gsLst>
                  <a:path path="shape">
                    <a:fillToRect l="50000" t="50000" r="50000" b="50000"/>
                  </a:path>
                </a:gradFill>
                <a:ln>
                  <a:noFill/>
                </a:ln>
                <a:extLst/>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15"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cs typeface="+mn-cs"/>
                  </a:endParaRPr>
                </a:p>
              </p:txBody>
            </p:sp>
          </p:grpSp>
          <p:sp>
            <p:nvSpPr>
              <p:cNvPr id="75" name="Freeform 20"/>
              <p:cNvSpPr>
                <a:spLocks/>
              </p:cNvSpPr>
              <p:nvPr/>
            </p:nvSpPr>
            <p:spPr bwMode="auto">
              <a:xfrm>
                <a:off x="2541" y="2721"/>
                <a:ext cx="996" cy="331"/>
              </a:xfrm>
              <a:custGeom>
                <a:avLst/>
                <a:gdLst>
                  <a:gd name="T0" fmla="*/ 0 w 4756"/>
                  <a:gd name="T1" fmla="*/ 331 h 1576"/>
                  <a:gd name="T2" fmla="*/ 10 w 4756"/>
                  <a:gd name="T3" fmla="*/ 307 h 1576"/>
                  <a:gd name="T4" fmla="*/ 23 w 4756"/>
                  <a:gd name="T5" fmla="*/ 284 h 1576"/>
                  <a:gd name="T6" fmla="*/ 36 w 4756"/>
                  <a:gd name="T7" fmla="*/ 261 h 1576"/>
                  <a:gd name="T8" fmla="*/ 50 w 4756"/>
                  <a:gd name="T9" fmla="*/ 239 h 1576"/>
                  <a:gd name="T10" fmla="*/ 65 w 4756"/>
                  <a:gd name="T11" fmla="*/ 218 h 1576"/>
                  <a:gd name="T12" fmla="*/ 81 w 4756"/>
                  <a:gd name="T13" fmla="*/ 197 h 1576"/>
                  <a:gd name="T14" fmla="*/ 98 w 4756"/>
                  <a:gd name="T15" fmla="*/ 178 h 1576"/>
                  <a:gd name="T16" fmla="*/ 116 w 4756"/>
                  <a:gd name="T17" fmla="*/ 159 h 1576"/>
                  <a:gd name="T18" fmla="*/ 125 w 4756"/>
                  <a:gd name="T19" fmla="*/ 150 h 1576"/>
                  <a:gd name="T20" fmla="*/ 144 w 4756"/>
                  <a:gd name="T21" fmla="*/ 132 h 1576"/>
                  <a:gd name="T22" fmla="*/ 165 w 4756"/>
                  <a:gd name="T23" fmla="*/ 116 h 1576"/>
                  <a:gd name="T24" fmla="*/ 185 w 4756"/>
                  <a:gd name="T25" fmla="*/ 100 h 1576"/>
                  <a:gd name="T26" fmla="*/ 207 w 4756"/>
                  <a:gd name="T27" fmla="*/ 85 h 1576"/>
                  <a:gd name="T28" fmla="*/ 229 w 4756"/>
                  <a:gd name="T29" fmla="*/ 72 h 1576"/>
                  <a:gd name="T30" fmla="*/ 252 w 4756"/>
                  <a:gd name="T31" fmla="*/ 59 h 1576"/>
                  <a:gd name="T32" fmla="*/ 276 w 4756"/>
                  <a:gd name="T33" fmla="*/ 48 h 1576"/>
                  <a:gd name="T34" fmla="*/ 288 w 4756"/>
                  <a:gd name="T35" fmla="*/ 42 h 1576"/>
                  <a:gd name="T36" fmla="*/ 313 w 4756"/>
                  <a:gd name="T37" fmla="*/ 33 h 1576"/>
                  <a:gd name="T38" fmla="*/ 338 w 4756"/>
                  <a:gd name="T39" fmla="*/ 24 h 1576"/>
                  <a:gd name="T40" fmla="*/ 363 w 4756"/>
                  <a:gd name="T41" fmla="*/ 17 h 1576"/>
                  <a:gd name="T42" fmla="*/ 390 w 4756"/>
                  <a:gd name="T43" fmla="*/ 11 h 1576"/>
                  <a:gd name="T44" fmla="*/ 416 w 4756"/>
                  <a:gd name="T45" fmla="*/ 6 h 1576"/>
                  <a:gd name="T46" fmla="*/ 444 w 4756"/>
                  <a:gd name="T47" fmla="*/ 3 h 1576"/>
                  <a:gd name="T48" fmla="*/ 471 w 4756"/>
                  <a:gd name="T49" fmla="*/ 0 h 1576"/>
                  <a:gd name="T50" fmla="*/ 499 w 4756"/>
                  <a:gd name="T51" fmla="*/ 0 h 1576"/>
                  <a:gd name="T52" fmla="*/ 513 w 4756"/>
                  <a:gd name="T53" fmla="*/ 0 h 1576"/>
                  <a:gd name="T54" fmla="*/ 541 w 4756"/>
                  <a:gd name="T55" fmla="*/ 2 h 1576"/>
                  <a:gd name="T56" fmla="*/ 568 w 4756"/>
                  <a:gd name="T57" fmla="*/ 4 h 1576"/>
                  <a:gd name="T58" fmla="*/ 595 w 4756"/>
                  <a:gd name="T59" fmla="*/ 8 h 1576"/>
                  <a:gd name="T60" fmla="*/ 622 w 4756"/>
                  <a:gd name="T61" fmla="*/ 14 h 1576"/>
                  <a:gd name="T62" fmla="*/ 647 w 4756"/>
                  <a:gd name="T63" fmla="*/ 21 h 1576"/>
                  <a:gd name="T64" fmla="*/ 673 w 4756"/>
                  <a:gd name="T65" fmla="*/ 29 h 1576"/>
                  <a:gd name="T66" fmla="*/ 698 w 4756"/>
                  <a:gd name="T67" fmla="*/ 37 h 1576"/>
                  <a:gd name="T68" fmla="*/ 710 w 4756"/>
                  <a:gd name="T69" fmla="*/ 42 h 1576"/>
                  <a:gd name="T70" fmla="*/ 734 w 4756"/>
                  <a:gd name="T71" fmla="*/ 53 h 1576"/>
                  <a:gd name="T72" fmla="*/ 757 w 4756"/>
                  <a:gd name="T73" fmla="*/ 66 h 1576"/>
                  <a:gd name="T74" fmla="*/ 780 w 4756"/>
                  <a:gd name="T75" fmla="*/ 79 h 1576"/>
                  <a:gd name="T76" fmla="*/ 802 w 4756"/>
                  <a:gd name="T77" fmla="*/ 92 h 1576"/>
                  <a:gd name="T78" fmla="*/ 823 w 4756"/>
                  <a:gd name="T79" fmla="*/ 108 h 1576"/>
                  <a:gd name="T80" fmla="*/ 844 w 4756"/>
                  <a:gd name="T81" fmla="*/ 124 h 1576"/>
                  <a:gd name="T82" fmla="*/ 863 w 4756"/>
                  <a:gd name="T83" fmla="*/ 141 h 1576"/>
                  <a:gd name="T84" fmla="*/ 882 w 4756"/>
                  <a:gd name="T85" fmla="*/ 159 h 1576"/>
                  <a:gd name="T86" fmla="*/ 891 w 4756"/>
                  <a:gd name="T87" fmla="*/ 168 h 1576"/>
                  <a:gd name="T88" fmla="*/ 909 w 4756"/>
                  <a:gd name="T89" fmla="*/ 187 h 1576"/>
                  <a:gd name="T90" fmla="*/ 925 w 4756"/>
                  <a:gd name="T91" fmla="*/ 208 h 1576"/>
                  <a:gd name="T92" fmla="*/ 941 w 4756"/>
                  <a:gd name="T93" fmla="*/ 228 h 1576"/>
                  <a:gd name="T94" fmla="*/ 955 w 4756"/>
                  <a:gd name="T95" fmla="*/ 250 h 1576"/>
                  <a:gd name="T96" fmla="*/ 969 w 4756"/>
                  <a:gd name="T97" fmla="*/ 272 h 1576"/>
                  <a:gd name="T98" fmla="*/ 982 w 4756"/>
                  <a:gd name="T99" fmla="*/ 295 h 1576"/>
                  <a:gd name="T100" fmla="*/ 993 w 4756"/>
                  <a:gd name="T101" fmla="*/ 319 h 1576"/>
                  <a:gd name="T102" fmla="*/ 0 w 4756"/>
                  <a:gd name="T103" fmla="*/ 331 h 157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4756"/>
                  <a:gd name="T157" fmla="*/ 0 h 1576"/>
                  <a:gd name="T158" fmla="*/ 4756 w 4756"/>
                  <a:gd name="T159" fmla="*/ 1576 h 157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4756" h="1576">
                    <a:moveTo>
                      <a:pt x="0" y="1576"/>
                    </a:moveTo>
                    <a:lnTo>
                      <a:pt x="0" y="1576"/>
                    </a:lnTo>
                    <a:lnTo>
                      <a:pt x="24" y="1518"/>
                    </a:lnTo>
                    <a:lnTo>
                      <a:pt x="50" y="1462"/>
                    </a:lnTo>
                    <a:lnTo>
                      <a:pt x="78" y="1406"/>
                    </a:lnTo>
                    <a:lnTo>
                      <a:pt x="108" y="1350"/>
                    </a:lnTo>
                    <a:lnTo>
                      <a:pt x="138" y="1296"/>
                    </a:lnTo>
                    <a:lnTo>
                      <a:pt x="170" y="1242"/>
                    </a:lnTo>
                    <a:lnTo>
                      <a:pt x="204" y="1190"/>
                    </a:lnTo>
                    <a:lnTo>
                      <a:pt x="238" y="1138"/>
                    </a:lnTo>
                    <a:lnTo>
                      <a:pt x="272" y="1086"/>
                    </a:lnTo>
                    <a:lnTo>
                      <a:pt x="310" y="1036"/>
                    </a:lnTo>
                    <a:lnTo>
                      <a:pt x="348" y="988"/>
                    </a:lnTo>
                    <a:lnTo>
                      <a:pt x="386" y="940"/>
                    </a:lnTo>
                    <a:lnTo>
                      <a:pt x="426" y="892"/>
                    </a:lnTo>
                    <a:lnTo>
                      <a:pt x="468" y="846"/>
                    </a:lnTo>
                    <a:lnTo>
                      <a:pt x="510" y="800"/>
                    </a:lnTo>
                    <a:lnTo>
                      <a:pt x="552" y="756"/>
                    </a:lnTo>
                    <a:lnTo>
                      <a:pt x="596" y="712"/>
                    </a:lnTo>
                    <a:lnTo>
                      <a:pt x="642" y="670"/>
                    </a:lnTo>
                    <a:lnTo>
                      <a:pt x="688" y="630"/>
                    </a:lnTo>
                    <a:lnTo>
                      <a:pt x="736" y="590"/>
                    </a:lnTo>
                    <a:lnTo>
                      <a:pt x="784" y="550"/>
                    </a:lnTo>
                    <a:lnTo>
                      <a:pt x="834" y="512"/>
                    </a:lnTo>
                    <a:lnTo>
                      <a:pt x="884" y="476"/>
                    </a:lnTo>
                    <a:lnTo>
                      <a:pt x="934" y="440"/>
                    </a:lnTo>
                    <a:lnTo>
                      <a:pt x="986" y="406"/>
                    </a:lnTo>
                    <a:lnTo>
                      <a:pt x="1040" y="374"/>
                    </a:lnTo>
                    <a:lnTo>
                      <a:pt x="1092" y="342"/>
                    </a:lnTo>
                    <a:lnTo>
                      <a:pt x="1148" y="312"/>
                    </a:lnTo>
                    <a:lnTo>
                      <a:pt x="1202" y="282"/>
                    </a:lnTo>
                    <a:lnTo>
                      <a:pt x="1258" y="254"/>
                    </a:lnTo>
                    <a:lnTo>
                      <a:pt x="1316" y="228"/>
                    </a:lnTo>
                    <a:lnTo>
                      <a:pt x="1374" y="202"/>
                    </a:lnTo>
                    <a:lnTo>
                      <a:pt x="1432" y="178"/>
                    </a:lnTo>
                    <a:lnTo>
                      <a:pt x="1490" y="156"/>
                    </a:lnTo>
                    <a:lnTo>
                      <a:pt x="1550" y="136"/>
                    </a:lnTo>
                    <a:lnTo>
                      <a:pt x="1610" y="116"/>
                    </a:lnTo>
                    <a:lnTo>
                      <a:pt x="1672" y="98"/>
                    </a:lnTo>
                    <a:lnTo>
                      <a:pt x="1732" y="80"/>
                    </a:lnTo>
                    <a:lnTo>
                      <a:pt x="1794" y="66"/>
                    </a:lnTo>
                    <a:lnTo>
                      <a:pt x="1858" y="52"/>
                    </a:lnTo>
                    <a:lnTo>
                      <a:pt x="1922" y="40"/>
                    </a:lnTo>
                    <a:lnTo>
                      <a:pt x="1984" y="30"/>
                    </a:lnTo>
                    <a:lnTo>
                      <a:pt x="2050" y="20"/>
                    </a:lnTo>
                    <a:lnTo>
                      <a:pt x="2114" y="12"/>
                    </a:lnTo>
                    <a:lnTo>
                      <a:pt x="2180" y="8"/>
                    </a:lnTo>
                    <a:lnTo>
                      <a:pt x="2246" y="2"/>
                    </a:lnTo>
                    <a:lnTo>
                      <a:pt x="2312" y="0"/>
                    </a:lnTo>
                    <a:lnTo>
                      <a:pt x="2378" y="0"/>
                    </a:lnTo>
                    <a:lnTo>
                      <a:pt x="2444" y="0"/>
                    </a:lnTo>
                    <a:lnTo>
                      <a:pt x="2510" y="2"/>
                    </a:lnTo>
                    <a:lnTo>
                      <a:pt x="2576" y="8"/>
                    </a:lnTo>
                    <a:lnTo>
                      <a:pt x="2642" y="12"/>
                    </a:lnTo>
                    <a:lnTo>
                      <a:pt x="2706" y="20"/>
                    </a:lnTo>
                    <a:lnTo>
                      <a:pt x="2772" y="30"/>
                    </a:lnTo>
                    <a:lnTo>
                      <a:pt x="2834" y="40"/>
                    </a:lnTo>
                    <a:lnTo>
                      <a:pt x="2898" y="52"/>
                    </a:lnTo>
                    <a:lnTo>
                      <a:pt x="2962" y="66"/>
                    </a:lnTo>
                    <a:lnTo>
                      <a:pt x="3024" y="80"/>
                    </a:lnTo>
                    <a:lnTo>
                      <a:pt x="3084" y="98"/>
                    </a:lnTo>
                    <a:lnTo>
                      <a:pt x="3146" y="116"/>
                    </a:lnTo>
                    <a:lnTo>
                      <a:pt x="3206" y="136"/>
                    </a:lnTo>
                    <a:lnTo>
                      <a:pt x="3266" y="156"/>
                    </a:lnTo>
                    <a:lnTo>
                      <a:pt x="3324" y="178"/>
                    </a:lnTo>
                    <a:lnTo>
                      <a:pt x="3382" y="202"/>
                    </a:lnTo>
                    <a:lnTo>
                      <a:pt x="3440" y="228"/>
                    </a:lnTo>
                    <a:lnTo>
                      <a:pt x="3498" y="254"/>
                    </a:lnTo>
                    <a:lnTo>
                      <a:pt x="3554" y="282"/>
                    </a:lnTo>
                    <a:lnTo>
                      <a:pt x="3608" y="312"/>
                    </a:lnTo>
                    <a:lnTo>
                      <a:pt x="3664" y="342"/>
                    </a:lnTo>
                    <a:lnTo>
                      <a:pt x="3716" y="374"/>
                    </a:lnTo>
                    <a:lnTo>
                      <a:pt x="3770" y="406"/>
                    </a:lnTo>
                    <a:lnTo>
                      <a:pt x="3822" y="440"/>
                    </a:lnTo>
                    <a:lnTo>
                      <a:pt x="3872" y="476"/>
                    </a:lnTo>
                    <a:lnTo>
                      <a:pt x="3922" y="512"/>
                    </a:lnTo>
                    <a:lnTo>
                      <a:pt x="3972" y="550"/>
                    </a:lnTo>
                    <a:lnTo>
                      <a:pt x="4020" y="590"/>
                    </a:lnTo>
                    <a:lnTo>
                      <a:pt x="4068" y="630"/>
                    </a:lnTo>
                    <a:lnTo>
                      <a:pt x="4114" y="670"/>
                    </a:lnTo>
                    <a:lnTo>
                      <a:pt x="4160" y="712"/>
                    </a:lnTo>
                    <a:lnTo>
                      <a:pt x="4204" y="756"/>
                    </a:lnTo>
                    <a:lnTo>
                      <a:pt x="4246" y="800"/>
                    </a:lnTo>
                    <a:lnTo>
                      <a:pt x="4288" y="846"/>
                    </a:lnTo>
                    <a:lnTo>
                      <a:pt x="4330" y="892"/>
                    </a:lnTo>
                    <a:lnTo>
                      <a:pt x="4370" y="940"/>
                    </a:lnTo>
                    <a:lnTo>
                      <a:pt x="4410" y="988"/>
                    </a:lnTo>
                    <a:lnTo>
                      <a:pt x="4446" y="1036"/>
                    </a:lnTo>
                    <a:lnTo>
                      <a:pt x="4484" y="1086"/>
                    </a:lnTo>
                    <a:lnTo>
                      <a:pt x="4518" y="1138"/>
                    </a:lnTo>
                    <a:lnTo>
                      <a:pt x="4552" y="1190"/>
                    </a:lnTo>
                    <a:lnTo>
                      <a:pt x="4586" y="1242"/>
                    </a:lnTo>
                    <a:lnTo>
                      <a:pt x="4618" y="1296"/>
                    </a:lnTo>
                    <a:lnTo>
                      <a:pt x="4648" y="1350"/>
                    </a:lnTo>
                    <a:lnTo>
                      <a:pt x="4678" y="1406"/>
                    </a:lnTo>
                    <a:lnTo>
                      <a:pt x="4706" y="1462"/>
                    </a:lnTo>
                    <a:lnTo>
                      <a:pt x="4732" y="1518"/>
                    </a:lnTo>
                    <a:lnTo>
                      <a:pt x="4756" y="1576"/>
                    </a:lnTo>
                    <a:lnTo>
                      <a:pt x="0" y="1576"/>
                    </a:lnTo>
                    <a:close/>
                  </a:path>
                </a:pathLst>
              </a:custGeom>
              <a:gradFill rotWithShape="1">
                <a:gsLst>
                  <a:gs pos="0">
                    <a:srgbClr val="FFFFFF"/>
                  </a:gs>
                  <a:gs pos="100000">
                    <a:srgbClr val="767676">
                      <a:alpha val="0"/>
                    </a:srgbClr>
                  </a:gs>
                </a:gsLst>
                <a:lin ang="5400000" scaled="1"/>
              </a:gradFill>
              <a:ln>
                <a:noFill/>
              </a:ln>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15"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cs typeface="+mn-cs"/>
                </a:endParaRPr>
              </a:p>
            </p:txBody>
          </p:sp>
        </p:grpSp>
        <p:grpSp>
          <p:nvGrpSpPr>
            <p:cNvPr id="65" name="Group 21"/>
            <p:cNvGrpSpPr>
              <a:grpSpLocks/>
            </p:cNvGrpSpPr>
            <p:nvPr/>
          </p:nvGrpSpPr>
          <p:grpSpPr bwMode="auto">
            <a:xfrm>
              <a:off x="4696198" y="1961122"/>
              <a:ext cx="1608137" cy="1839913"/>
              <a:chOff x="2449" y="2701"/>
              <a:chExt cx="1212" cy="1387"/>
            </a:xfrm>
          </p:grpSpPr>
          <p:sp>
            <p:nvSpPr>
              <p:cNvPr id="68" name="Oval 22"/>
              <p:cNvSpPr>
                <a:spLocks noChangeArrowheads="1"/>
              </p:cNvSpPr>
              <p:nvPr/>
            </p:nvSpPr>
            <p:spPr bwMode="auto">
              <a:xfrm>
                <a:off x="2449" y="3586"/>
                <a:ext cx="1214" cy="502"/>
              </a:xfrm>
              <a:prstGeom prst="ellipse">
                <a:avLst/>
              </a:prstGeom>
              <a:gradFill rotWithShape="1">
                <a:gsLst>
                  <a:gs pos="0">
                    <a:srgbClr val="000000">
                      <a:alpha val="50000"/>
                    </a:srgbClr>
                  </a:gs>
                  <a:gs pos="100000">
                    <a:srgbClr val="FFFFFF">
                      <a:alpha val="0"/>
                    </a:srgbClr>
                  </a:gs>
                </a:gsLst>
                <a:path path="shape">
                  <a:fillToRect l="50000" t="50000" r="50000" b="50000"/>
                </a:path>
              </a:gradFill>
              <a:ln>
                <a:noFill/>
              </a:ln>
              <a:extLst/>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15"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cs typeface="+mn-cs"/>
                </a:endParaRPr>
              </a:p>
            </p:txBody>
          </p:sp>
          <p:grpSp>
            <p:nvGrpSpPr>
              <p:cNvPr id="69" name="Group 23"/>
              <p:cNvGrpSpPr>
                <a:grpSpLocks/>
              </p:cNvGrpSpPr>
              <p:nvPr/>
            </p:nvGrpSpPr>
            <p:grpSpPr bwMode="auto">
              <a:xfrm>
                <a:off x="2459" y="2701"/>
                <a:ext cx="1170" cy="1166"/>
                <a:chOff x="549" y="2205"/>
                <a:chExt cx="1406" cy="1402"/>
              </a:xfrm>
            </p:grpSpPr>
            <p:sp>
              <p:nvSpPr>
                <p:cNvPr id="71" name="Oval 24"/>
                <p:cNvSpPr>
                  <a:spLocks noChangeArrowheads="1"/>
                </p:cNvSpPr>
                <p:nvPr/>
              </p:nvSpPr>
              <p:spPr bwMode="auto">
                <a:xfrm>
                  <a:off x="546" y="2205"/>
                  <a:ext cx="1409" cy="1402"/>
                </a:xfrm>
                <a:prstGeom prst="ellipse">
                  <a:avLst/>
                </a:prstGeom>
                <a:gradFill rotWithShape="1">
                  <a:gsLst>
                    <a:gs pos="0">
                      <a:srgbClr val="B2B2B2">
                        <a:gamma/>
                        <a:tint val="39216"/>
                        <a:invGamma/>
                      </a:srgbClr>
                    </a:gs>
                    <a:gs pos="100000">
                      <a:srgbClr val="B2B2B2"/>
                    </a:gs>
                  </a:gsLst>
                  <a:lin ang="5400000" scaled="1"/>
                </a:gradFill>
                <a:ln w="9525" algn="ctr">
                  <a:noFill/>
                  <a:round/>
                  <a:headEnd/>
                  <a:tailEnd/>
                </a:ln>
                <a:effectLst/>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15"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cs typeface="+mn-cs"/>
                  </a:endParaRPr>
                </a:p>
              </p:txBody>
            </p:sp>
            <p:sp>
              <p:nvSpPr>
                <p:cNvPr id="72" name="Oval 25"/>
                <p:cNvSpPr>
                  <a:spLocks noChangeArrowheads="1"/>
                </p:cNvSpPr>
                <p:nvPr/>
              </p:nvSpPr>
              <p:spPr bwMode="auto">
                <a:xfrm>
                  <a:off x="827" y="2381"/>
                  <a:ext cx="236" cy="235"/>
                </a:xfrm>
                <a:prstGeom prst="ellipse">
                  <a:avLst/>
                </a:prstGeom>
                <a:gradFill rotWithShape="1">
                  <a:gsLst>
                    <a:gs pos="0">
                      <a:srgbClr val="FFFFFF"/>
                    </a:gs>
                    <a:gs pos="100000">
                      <a:srgbClr val="67ABF5">
                        <a:alpha val="0"/>
                      </a:srgbClr>
                    </a:gs>
                  </a:gsLst>
                  <a:path path="shape">
                    <a:fillToRect l="50000" t="50000" r="50000" b="50000"/>
                  </a:path>
                </a:gradFill>
                <a:ln>
                  <a:noFill/>
                </a:ln>
                <a:extLst/>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15"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cs typeface="+mn-cs"/>
                  </a:endParaRPr>
                </a:p>
              </p:txBody>
            </p:sp>
          </p:grpSp>
          <p:sp>
            <p:nvSpPr>
              <p:cNvPr id="70" name="Freeform 26"/>
              <p:cNvSpPr>
                <a:spLocks/>
              </p:cNvSpPr>
              <p:nvPr/>
            </p:nvSpPr>
            <p:spPr bwMode="auto">
              <a:xfrm>
                <a:off x="2539" y="2721"/>
                <a:ext cx="1000" cy="331"/>
              </a:xfrm>
              <a:custGeom>
                <a:avLst/>
                <a:gdLst>
                  <a:gd name="T0" fmla="*/ 0 w 4756"/>
                  <a:gd name="T1" fmla="*/ 331 h 1576"/>
                  <a:gd name="T2" fmla="*/ 10 w 4756"/>
                  <a:gd name="T3" fmla="*/ 307 h 1576"/>
                  <a:gd name="T4" fmla="*/ 23 w 4756"/>
                  <a:gd name="T5" fmla="*/ 284 h 1576"/>
                  <a:gd name="T6" fmla="*/ 36 w 4756"/>
                  <a:gd name="T7" fmla="*/ 261 h 1576"/>
                  <a:gd name="T8" fmla="*/ 50 w 4756"/>
                  <a:gd name="T9" fmla="*/ 239 h 1576"/>
                  <a:gd name="T10" fmla="*/ 65 w 4756"/>
                  <a:gd name="T11" fmla="*/ 218 h 1576"/>
                  <a:gd name="T12" fmla="*/ 81 w 4756"/>
                  <a:gd name="T13" fmla="*/ 197 h 1576"/>
                  <a:gd name="T14" fmla="*/ 98 w 4756"/>
                  <a:gd name="T15" fmla="*/ 178 h 1576"/>
                  <a:gd name="T16" fmla="*/ 116 w 4756"/>
                  <a:gd name="T17" fmla="*/ 159 h 1576"/>
                  <a:gd name="T18" fmla="*/ 125 w 4756"/>
                  <a:gd name="T19" fmla="*/ 150 h 1576"/>
                  <a:gd name="T20" fmla="*/ 144 w 4756"/>
                  <a:gd name="T21" fmla="*/ 132 h 1576"/>
                  <a:gd name="T22" fmla="*/ 165 w 4756"/>
                  <a:gd name="T23" fmla="*/ 116 h 1576"/>
                  <a:gd name="T24" fmla="*/ 185 w 4756"/>
                  <a:gd name="T25" fmla="*/ 100 h 1576"/>
                  <a:gd name="T26" fmla="*/ 207 w 4756"/>
                  <a:gd name="T27" fmla="*/ 85 h 1576"/>
                  <a:gd name="T28" fmla="*/ 229 w 4756"/>
                  <a:gd name="T29" fmla="*/ 72 h 1576"/>
                  <a:gd name="T30" fmla="*/ 252 w 4756"/>
                  <a:gd name="T31" fmla="*/ 59 h 1576"/>
                  <a:gd name="T32" fmla="*/ 276 w 4756"/>
                  <a:gd name="T33" fmla="*/ 48 h 1576"/>
                  <a:gd name="T34" fmla="*/ 288 w 4756"/>
                  <a:gd name="T35" fmla="*/ 42 h 1576"/>
                  <a:gd name="T36" fmla="*/ 313 w 4756"/>
                  <a:gd name="T37" fmla="*/ 33 h 1576"/>
                  <a:gd name="T38" fmla="*/ 338 w 4756"/>
                  <a:gd name="T39" fmla="*/ 24 h 1576"/>
                  <a:gd name="T40" fmla="*/ 363 w 4756"/>
                  <a:gd name="T41" fmla="*/ 17 h 1576"/>
                  <a:gd name="T42" fmla="*/ 390 w 4756"/>
                  <a:gd name="T43" fmla="*/ 11 h 1576"/>
                  <a:gd name="T44" fmla="*/ 416 w 4756"/>
                  <a:gd name="T45" fmla="*/ 6 h 1576"/>
                  <a:gd name="T46" fmla="*/ 444 w 4756"/>
                  <a:gd name="T47" fmla="*/ 3 h 1576"/>
                  <a:gd name="T48" fmla="*/ 471 w 4756"/>
                  <a:gd name="T49" fmla="*/ 0 h 1576"/>
                  <a:gd name="T50" fmla="*/ 499 w 4756"/>
                  <a:gd name="T51" fmla="*/ 0 h 1576"/>
                  <a:gd name="T52" fmla="*/ 513 w 4756"/>
                  <a:gd name="T53" fmla="*/ 0 h 1576"/>
                  <a:gd name="T54" fmla="*/ 541 w 4756"/>
                  <a:gd name="T55" fmla="*/ 2 h 1576"/>
                  <a:gd name="T56" fmla="*/ 568 w 4756"/>
                  <a:gd name="T57" fmla="*/ 4 h 1576"/>
                  <a:gd name="T58" fmla="*/ 595 w 4756"/>
                  <a:gd name="T59" fmla="*/ 8 h 1576"/>
                  <a:gd name="T60" fmla="*/ 622 w 4756"/>
                  <a:gd name="T61" fmla="*/ 14 h 1576"/>
                  <a:gd name="T62" fmla="*/ 647 w 4756"/>
                  <a:gd name="T63" fmla="*/ 21 h 1576"/>
                  <a:gd name="T64" fmla="*/ 673 w 4756"/>
                  <a:gd name="T65" fmla="*/ 29 h 1576"/>
                  <a:gd name="T66" fmla="*/ 698 w 4756"/>
                  <a:gd name="T67" fmla="*/ 37 h 1576"/>
                  <a:gd name="T68" fmla="*/ 710 w 4756"/>
                  <a:gd name="T69" fmla="*/ 42 h 1576"/>
                  <a:gd name="T70" fmla="*/ 734 w 4756"/>
                  <a:gd name="T71" fmla="*/ 53 h 1576"/>
                  <a:gd name="T72" fmla="*/ 757 w 4756"/>
                  <a:gd name="T73" fmla="*/ 66 h 1576"/>
                  <a:gd name="T74" fmla="*/ 780 w 4756"/>
                  <a:gd name="T75" fmla="*/ 79 h 1576"/>
                  <a:gd name="T76" fmla="*/ 802 w 4756"/>
                  <a:gd name="T77" fmla="*/ 92 h 1576"/>
                  <a:gd name="T78" fmla="*/ 823 w 4756"/>
                  <a:gd name="T79" fmla="*/ 108 h 1576"/>
                  <a:gd name="T80" fmla="*/ 844 w 4756"/>
                  <a:gd name="T81" fmla="*/ 124 h 1576"/>
                  <a:gd name="T82" fmla="*/ 863 w 4756"/>
                  <a:gd name="T83" fmla="*/ 141 h 1576"/>
                  <a:gd name="T84" fmla="*/ 882 w 4756"/>
                  <a:gd name="T85" fmla="*/ 159 h 1576"/>
                  <a:gd name="T86" fmla="*/ 891 w 4756"/>
                  <a:gd name="T87" fmla="*/ 168 h 1576"/>
                  <a:gd name="T88" fmla="*/ 909 w 4756"/>
                  <a:gd name="T89" fmla="*/ 187 h 1576"/>
                  <a:gd name="T90" fmla="*/ 925 w 4756"/>
                  <a:gd name="T91" fmla="*/ 208 h 1576"/>
                  <a:gd name="T92" fmla="*/ 941 w 4756"/>
                  <a:gd name="T93" fmla="*/ 228 h 1576"/>
                  <a:gd name="T94" fmla="*/ 955 w 4756"/>
                  <a:gd name="T95" fmla="*/ 250 h 1576"/>
                  <a:gd name="T96" fmla="*/ 969 w 4756"/>
                  <a:gd name="T97" fmla="*/ 272 h 1576"/>
                  <a:gd name="T98" fmla="*/ 982 w 4756"/>
                  <a:gd name="T99" fmla="*/ 295 h 1576"/>
                  <a:gd name="T100" fmla="*/ 993 w 4756"/>
                  <a:gd name="T101" fmla="*/ 319 h 1576"/>
                  <a:gd name="T102" fmla="*/ 0 w 4756"/>
                  <a:gd name="T103" fmla="*/ 331 h 157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4756"/>
                  <a:gd name="T157" fmla="*/ 0 h 1576"/>
                  <a:gd name="T158" fmla="*/ 4756 w 4756"/>
                  <a:gd name="T159" fmla="*/ 1576 h 157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4756" h="1576">
                    <a:moveTo>
                      <a:pt x="0" y="1576"/>
                    </a:moveTo>
                    <a:lnTo>
                      <a:pt x="0" y="1576"/>
                    </a:lnTo>
                    <a:lnTo>
                      <a:pt x="24" y="1518"/>
                    </a:lnTo>
                    <a:lnTo>
                      <a:pt x="50" y="1462"/>
                    </a:lnTo>
                    <a:lnTo>
                      <a:pt x="78" y="1406"/>
                    </a:lnTo>
                    <a:lnTo>
                      <a:pt x="108" y="1350"/>
                    </a:lnTo>
                    <a:lnTo>
                      <a:pt x="138" y="1296"/>
                    </a:lnTo>
                    <a:lnTo>
                      <a:pt x="170" y="1242"/>
                    </a:lnTo>
                    <a:lnTo>
                      <a:pt x="204" y="1190"/>
                    </a:lnTo>
                    <a:lnTo>
                      <a:pt x="238" y="1138"/>
                    </a:lnTo>
                    <a:lnTo>
                      <a:pt x="272" y="1086"/>
                    </a:lnTo>
                    <a:lnTo>
                      <a:pt x="310" y="1036"/>
                    </a:lnTo>
                    <a:lnTo>
                      <a:pt x="348" y="988"/>
                    </a:lnTo>
                    <a:lnTo>
                      <a:pt x="386" y="940"/>
                    </a:lnTo>
                    <a:lnTo>
                      <a:pt x="426" y="892"/>
                    </a:lnTo>
                    <a:lnTo>
                      <a:pt x="468" y="846"/>
                    </a:lnTo>
                    <a:lnTo>
                      <a:pt x="510" y="800"/>
                    </a:lnTo>
                    <a:lnTo>
                      <a:pt x="552" y="756"/>
                    </a:lnTo>
                    <a:lnTo>
                      <a:pt x="596" y="712"/>
                    </a:lnTo>
                    <a:lnTo>
                      <a:pt x="642" y="670"/>
                    </a:lnTo>
                    <a:lnTo>
                      <a:pt x="688" y="630"/>
                    </a:lnTo>
                    <a:lnTo>
                      <a:pt x="736" y="590"/>
                    </a:lnTo>
                    <a:lnTo>
                      <a:pt x="784" y="550"/>
                    </a:lnTo>
                    <a:lnTo>
                      <a:pt x="834" y="512"/>
                    </a:lnTo>
                    <a:lnTo>
                      <a:pt x="884" y="476"/>
                    </a:lnTo>
                    <a:lnTo>
                      <a:pt x="934" y="440"/>
                    </a:lnTo>
                    <a:lnTo>
                      <a:pt x="986" y="406"/>
                    </a:lnTo>
                    <a:lnTo>
                      <a:pt x="1040" y="374"/>
                    </a:lnTo>
                    <a:lnTo>
                      <a:pt x="1092" y="342"/>
                    </a:lnTo>
                    <a:lnTo>
                      <a:pt x="1148" y="312"/>
                    </a:lnTo>
                    <a:lnTo>
                      <a:pt x="1202" y="282"/>
                    </a:lnTo>
                    <a:lnTo>
                      <a:pt x="1258" y="254"/>
                    </a:lnTo>
                    <a:lnTo>
                      <a:pt x="1316" y="228"/>
                    </a:lnTo>
                    <a:lnTo>
                      <a:pt x="1374" y="202"/>
                    </a:lnTo>
                    <a:lnTo>
                      <a:pt x="1432" y="178"/>
                    </a:lnTo>
                    <a:lnTo>
                      <a:pt x="1490" y="156"/>
                    </a:lnTo>
                    <a:lnTo>
                      <a:pt x="1550" y="136"/>
                    </a:lnTo>
                    <a:lnTo>
                      <a:pt x="1610" y="116"/>
                    </a:lnTo>
                    <a:lnTo>
                      <a:pt x="1672" y="98"/>
                    </a:lnTo>
                    <a:lnTo>
                      <a:pt x="1732" y="80"/>
                    </a:lnTo>
                    <a:lnTo>
                      <a:pt x="1794" y="66"/>
                    </a:lnTo>
                    <a:lnTo>
                      <a:pt x="1858" y="52"/>
                    </a:lnTo>
                    <a:lnTo>
                      <a:pt x="1922" y="40"/>
                    </a:lnTo>
                    <a:lnTo>
                      <a:pt x="1984" y="30"/>
                    </a:lnTo>
                    <a:lnTo>
                      <a:pt x="2050" y="20"/>
                    </a:lnTo>
                    <a:lnTo>
                      <a:pt x="2114" y="12"/>
                    </a:lnTo>
                    <a:lnTo>
                      <a:pt x="2180" y="8"/>
                    </a:lnTo>
                    <a:lnTo>
                      <a:pt x="2246" y="2"/>
                    </a:lnTo>
                    <a:lnTo>
                      <a:pt x="2312" y="0"/>
                    </a:lnTo>
                    <a:lnTo>
                      <a:pt x="2378" y="0"/>
                    </a:lnTo>
                    <a:lnTo>
                      <a:pt x="2444" y="0"/>
                    </a:lnTo>
                    <a:lnTo>
                      <a:pt x="2510" y="2"/>
                    </a:lnTo>
                    <a:lnTo>
                      <a:pt x="2576" y="8"/>
                    </a:lnTo>
                    <a:lnTo>
                      <a:pt x="2642" y="12"/>
                    </a:lnTo>
                    <a:lnTo>
                      <a:pt x="2706" y="20"/>
                    </a:lnTo>
                    <a:lnTo>
                      <a:pt x="2772" y="30"/>
                    </a:lnTo>
                    <a:lnTo>
                      <a:pt x="2834" y="40"/>
                    </a:lnTo>
                    <a:lnTo>
                      <a:pt x="2898" y="52"/>
                    </a:lnTo>
                    <a:lnTo>
                      <a:pt x="2962" y="66"/>
                    </a:lnTo>
                    <a:lnTo>
                      <a:pt x="3024" y="80"/>
                    </a:lnTo>
                    <a:lnTo>
                      <a:pt x="3084" y="98"/>
                    </a:lnTo>
                    <a:lnTo>
                      <a:pt x="3146" y="116"/>
                    </a:lnTo>
                    <a:lnTo>
                      <a:pt x="3206" y="136"/>
                    </a:lnTo>
                    <a:lnTo>
                      <a:pt x="3266" y="156"/>
                    </a:lnTo>
                    <a:lnTo>
                      <a:pt x="3324" y="178"/>
                    </a:lnTo>
                    <a:lnTo>
                      <a:pt x="3382" y="202"/>
                    </a:lnTo>
                    <a:lnTo>
                      <a:pt x="3440" y="228"/>
                    </a:lnTo>
                    <a:lnTo>
                      <a:pt x="3498" y="254"/>
                    </a:lnTo>
                    <a:lnTo>
                      <a:pt x="3554" y="282"/>
                    </a:lnTo>
                    <a:lnTo>
                      <a:pt x="3608" y="312"/>
                    </a:lnTo>
                    <a:lnTo>
                      <a:pt x="3664" y="342"/>
                    </a:lnTo>
                    <a:lnTo>
                      <a:pt x="3716" y="374"/>
                    </a:lnTo>
                    <a:lnTo>
                      <a:pt x="3770" y="406"/>
                    </a:lnTo>
                    <a:lnTo>
                      <a:pt x="3822" y="440"/>
                    </a:lnTo>
                    <a:lnTo>
                      <a:pt x="3872" y="476"/>
                    </a:lnTo>
                    <a:lnTo>
                      <a:pt x="3922" y="512"/>
                    </a:lnTo>
                    <a:lnTo>
                      <a:pt x="3972" y="550"/>
                    </a:lnTo>
                    <a:lnTo>
                      <a:pt x="4020" y="590"/>
                    </a:lnTo>
                    <a:lnTo>
                      <a:pt x="4068" y="630"/>
                    </a:lnTo>
                    <a:lnTo>
                      <a:pt x="4114" y="670"/>
                    </a:lnTo>
                    <a:lnTo>
                      <a:pt x="4160" y="712"/>
                    </a:lnTo>
                    <a:lnTo>
                      <a:pt x="4204" y="756"/>
                    </a:lnTo>
                    <a:lnTo>
                      <a:pt x="4246" y="800"/>
                    </a:lnTo>
                    <a:lnTo>
                      <a:pt x="4288" y="846"/>
                    </a:lnTo>
                    <a:lnTo>
                      <a:pt x="4330" y="892"/>
                    </a:lnTo>
                    <a:lnTo>
                      <a:pt x="4370" y="940"/>
                    </a:lnTo>
                    <a:lnTo>
                      <a:pt x="4410" y="988"/>
                    </a:lnTo>
                    <a:lnTo>
                      <a:pt x="4446" y="1036"/>
                    </a:lnTo>
                    <a:lnTo>
                      <a:pt x="4484" y="1086"/>
                    </a:lnTo>
                    <a:lnTo>
                      <a:pt x="4518" y="1138"/>
                    </a:lnTo>
                    <a:lnTo>
                      <a:pt x="4552" y="1190"/>
                    </a:lnTo>
                    <a:lnTo>
                      <a:pt x="4586" y="1242"/>
                    </a:lnTo>
                    <a:lnTo>
                      <a:pt x="4618" y="1296"/>
                    </a:lnTo>
                    <a:lnTo>
                      <a:pt x="4648" y="1350"/>
                    </a:lnTo>
                    <a:lnTo>
                      <a:pt x="4678" y="1406"/>
                    </a:lnTo>
                    <a:lnTo>
                      <a:pt x="4706" y="1462"/>
                    </a:lnTo>
                    <a:lnTo>
                      <a:pt x="4732" y="1518"/>
                    </a:lnTo>
                    <a:lnTo>
                      <a:pt x="4756" y="1576"/>
                    </a:lnTo>
                    <a:lnTo>
                      <a:pt x="0" y="1576"/>
                    </a:lnTo>
                    <a:close/>
                  </a:path>
                </a:pathLst>
              </a:custGeom>
              <a:gradFill rotWithShape="1">
                <a:gsLst>
                  <a:gs pos="0">
                    <a:srgbClr val="FFFFFF"/>
                  </a:gs>
                  <a:gs pos="100000">
                    <a:srgbClr val="767676">
                      <a:alpha val="0"/>
                    </a:srgbClr>
                  </a:gs>
                </a:gsLst>
                <a:lin ang="5400000" scaled="1"/>
              </a:gradFill>
              <a:ln>
                <a:noFill/>
              </a:ln>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15"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cs typeface="+mn-cs"/>
                </a:endParaRPr>
              </a:p>
            </p:txBody>
          </p:sp>
        </p:grpSp>
        <p:sp>
          <p:nvSpPr>
            <p:cNvPr id="66" name="Text Box 34"/>
            <p:cNvSpPr txBox="1">
              <a:spLocks noChangeArrowheads="1"/>
            </p:cNvSpPr>
            <p:nvPr/>
          </p:nvSpPr>
          <p:spPr bwMode="auto">
            <a:xfrm>
              <a:off x="4822946" y="2302327"/>
              <a:ext cx="1297723" cy="274466"/>
            </a:xfrm>
            <a:prstGeom prst="rect">
              <a:avLst/>
            </a:prstGeom>
            <a:noFill/>
            <a:ln>
              <a:noFill/>
            </a:ln>
            <a:extLst/>
          </p:spPr>
          <p:txBody>
            <a:bodyPr>
              <a:spAutoFit/>
            </a:bodyPr>
            <a:lstStyle>
              <a:lvl1pPr eaLnBrk="0" hangingPunct="0">
                <a:defRPr b="1">
                  <a:solidFill>
                    <a:schemeClr val="tx1"/>
                  </a:solidFill>
                  <a:latin typeface="Arial" charset="0"/>
                  <a:ea typeface="微软雅黑" pitchFamily="34" charset="-122"/>
                </a:defRPr>
              </a:lvl1pPr>
              <a:lvl2pPr marL="742950" indent="-285750" eaLnBrk="0" hangingPunct="0">
                <a:defRPr b="1">
                  <a:solidFill>
                    <a:schemeClr val="tx1"/>
                  </a:solidFill>
                  <a:latin typeface="Arial" charset="0"/>
                  <a:ea typeface="微软雅黑" pitchFamily="34" charset="-122"/>
                </a:defRPr>
              </a:lvl2pPr>
              <a:lvl3pPr marL="1143000" indent="-228600" eaLnBrk="0" hangingPunct="0">
                <a:defRPr b="1">
                  <a:solidFill>
                    <a:schemeClr val="tx1"/>
                  </a:solidFill>
                  <a:latin typeface="Arial" charset="0"/>
                  <a:ea typeface="微软雅黑" pitchFamily="34" charset="-122"/>
                </a:defRPr>
              </a:lvl3pPr>
              <a:lvl4pPr marL="1600200" indent="-228600" eaLnBrk="0" hangingPunct="0">
                <a:defRPr b="1">
                  <a:solidFill>
                    <a:schemeClr val="tx1"/>
                  </a:solidFill>
                  <a:latin typeface="Arial" charset="0"/>
                  <a:ea typeface="微软雅黑" pitchFamily="34" charset="-122"/>
                </a:defRPr>
              </a:lvl4pPr>
              <a:lvl5pPr marL="2057400" indent="-228600" eaLnBrk="0" hangingPunct="0">
                <a:defRPr b="1">
                  <a:solidFill>
                    <a:schemeClr val="tx1"/>
                  </a:solidFill>
                  <a:latin typeface="Arial" charset="0"/>
                  <a:ea typeface="微软雅黑" pitchFamily="34" charset="-122"/>
                </a:defRPr>
              </a:lvl5pPr>
              <a:lvl6pPr marL="2514600" indent="-228600" eaLnBrk="0" fontAlgn="base" hangingPunct="0">
                <a:spcBef>
                  <a:spcPct val="0"/>
                </a:spcBef>
                <a:spcAft>
                  <a:spcPct val="0"/>
                </a:spcAft>
                <a:defRPr b="1">
                  <a:solidFill>
                    <a:schemeClr val="tx1"/>
                  </a:solidFill>
                  <a:latin typeface="Arial" charset="0"/>
                  <a:ea typeface="微软雅黑" pitchFamily="34" charset="-122"/>
                </a:defRPr>
              </a:lvl6pPr>
              <a:lvl7pPr marL="2971800" indent="-228600" eaLnBrk="0" fontAlgn="base" hangingPunct="0">
                <a:spcBef>
                  <a:spcPct val="0"/>
                </a:spcBef>
                <a:spcAft>
                  <a:spcPct val="0"/>
                </a:spcAft>
                <a:defRPr b="1">
                  <a:solidFill>
                    <a:schemeClr val="tx1"/>
                  </a:solidFill>
                  <a:latin typeface="Arial" charset="0"/>
                  <a:ea typeface="微软雅黑" pitchFamily="34" charset="-122"/>
                </a:defRPr>
              </a:lvl7pPr>
              <a:lvl8pPr marL="3429000" indent="-228600" eaLnBrk="0" fontAlgn="base" hangingPunct="0">
                <a:spcBef>
                  <a:spcPct val="0"/>
                </a:spcBef>
                <a:spcAft>
                  <a:spcPct val="0"/>
                </a:spcAft>
                <a:defRPr b="1">
                  <a:solidFill>
                    <a:schemeClr val="tx1"/>
                  </a:solidFill>
                  <a:latin typeface="Arial" charset="0"/>
                  <a:ea typeface="微软雅黑" pitchFamily="34" charset="-122"/>
                </a:defRPr>
              </a:lvl8pPr>
              <a:lvl9pPr marL="3886200" indent="-228600" eaLnBrk="0" fontAlgn="base" hangingPunct="0">
                <a:spcBef>
                  <a:spcPct val="0"/>
                </a:spcBef>
                <a:spcAft>
                  <a:spcPct val="0"/>
                </a:spcAft>
                <a:defRPr b="1">
                  <a:solidFill>
                    <a:schemeClr val="tx1"/>
                  </a:solidFill>
                  <a:latin typeface="Arial" charset="0"/>
                  <a:ea typeface="微软雅黑" pitchFamily="34" charset="-122"/>
                </a:defRPr>
              </a:lvl9p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1" lang="zh-CN" altLang="en-US" sz="1170" b="1" i="0" u="none" strike="noStrike" kern="0" cap="none" spc="0" normalizeH="0" baseline="0" noProof="0">
                  <a:ln>
                    <a:noFill/>
                  </a:ln>
                  <a:solidFill>
                    <a:srgbClr val="000000"/>
                  </a:solidFill>
                  <a:effectLst/>
                  <a:uLnTx/>
                  <a:uFillTx/>
                  <a:latin typeface="微软雅黑" pitchFamily="34" charset="-122"/>
                  <a:ea typeface="微软雅黑" pitchFamily="34" charset="-122"/>
                  <a:cs typeface="+mn-cs"/>
                </a:rPr>
                <a:t>单击添加文字</a:t>
              </a:r>
              <a:endParaRPr kumimoji="1" lang="en-US" altLang="ko-KR" sz="1170" b="1" i="0" u="none" strike="noStrike" kern="0" cap="none" spc="0" normalizeH="0" baseline="0" noProof="0" dirty="0">
                <a:ln>
                  <a:noFill/>
                </a:ln>
                <a:solidFill>
                  <a:srgbClr val="000000"/>
                </a:solidFill>
                <a:effectLst/>
                <a:uLnTx/>
                <a:uFillTx/>
                <a:latin typeface="微软雅黑" pitchFamily="34" charset="-122"/>
                <a:ea typeface="微软雅黑" pitchFamily="34" charset="-122"/>
                <a:cs typeface="+mn-cs"/>
              </a:endParaRPr>
            </a:p>
          </p:txBody>
        </p:sp>
        <p:sp>
          <p:nvSpPr>
            <p:cNvPr id="67" name="Text Box 35"/>
            <p:cNvSpPr txBox="1">
              <a:spLocks noChangeArrowheads="1"/>
            </p:cNvSpPr>
            <p:nvPr/>
          </p:nvSpPr>
          <p:spPr bwMode="auto">
            <a:xfrm>
              <a:off x="6405851" y="2302327"/>
              <a:ext cx="1441755" cy="274466"/>
            </a:xfrm>
            <a:prstGeom prst="rect">
              <a:avLst/>
            </a:prstGeom>
            <a:noFill/>
            <a:ln>
              <a:noFill/>
            </a:ln>
            <a:extLst/>
          </p:spPr>
          <p:txBody>
            <a:bodyPr>
              <a:spAutoFit/>
            </a:bodyPr>
            <a:lstStyle>
              <a:lvl1pPr eaLnBrk="0" hangingPunct="0">
                <a:defRPr b="1">
                  <a:solidFill>
                    <a:schemeClr val="tx1"/>
                  </a:solidFill>
                  <a:latin typeface="Arial" charset="0"/>
                  <a:ea typeface="微软雅黑" pitchFamily="34" charset="-122"/>
                </a:defRPr>
              </a:lvl1pPr>
              <a:lvl2pPr marL="742950" indent="-285750" eaLnBrk="0" hangingPunct="0">
                <a:defRPr b="1">
                  <a:solidFill>
                    <a:schemeClr val="tx1"/>
                  </a:solidFill>
                  <a:latin typeface="Arial" charset="0"/>
                  <a:ea typeface="微软雅黑" pitchFamily="34" charset="-122"/>
                </a:defRPr>
              </a:lvl2pPr>
              <a:lvl3pPr marL="1143000" indent="-228600" eaLnBrk="0" hangingPunct="0">
                <a:defRPr b="1">
                  <a:solidFill>
                    <a:schemeClr val="tx1"/>
                  </a:solidFill>
                  <a:latin typeface="Arial" charset="0"/>
                  <a:ea typeface="微软雅黑" pitchFamily="34" charset="-122"/>
                </a:defRPr>
              </a:lvl3pPr>
              <a:lvl4pPr marL="1600200" indent="-228600" eaLnBrk="0" hangingPunct="0">
                <a:defRPr b="1">
                  <a:solidFill>
                    <a:schemeClr val="tx1"/>
                  </a:solidFill>
                  <a:latin typeface="Arial" charset="0"/>
                  <a:ea typeface="微软雅黑" pitchFamily="34" charset="-122"/>
                </a:defRPr>
              </a:lvl4pPr>
              <a:lvl5pPr marL="2057400" indent="-228600" eaLnBrk="0" hangingPunct="0">
                <a:defRPr b="1">
                  <a:solidFill>
                    <a:schemeClr val="tx1"/>
                  </a:solidFill>
                  <a:latin typeface="Arial" charset="0"/>
                  <a:ea typeface="微软雅黑" pitchFamily="34" charset="-122"/>
                </a:defRPr>
              </a:lvl5pPr>
              <a:lvl6pPr marL="2514600" indent="-228600" eaLnBrk="0" fontAlgn="base" hangingPunct="0">
                <a:spcBef>
                  <a:spcPct val="0"/>
                </a:spcBef>
                <a:spcAft>
                  <a:spcPct val="0"/>
                </a:spcAft>
                <a:defRPr b="1">
                  <a:solidFill>
                    <a:schemeClr val="tx1"/>
                  </a:solidFill>
                  <a:latin typeface="Arial" charset="0"/>
                  <a:ea typeface="微软雅黑" pitchFamily="34" charset="-122"/>
                </a:defRPr>
              </a:lvl6pPr>
              <a:lvl7pPr marL="2971800" indent="-228600" eaLnBrk="0" fontAlgn="base" hangingPunct="0">
                <a:spcBef>
                  <a:spcPct val="0"/>
                </a:spcBef>
                <a:spcAft>
                  <a:spcPct val="0"/>
                </a:spcAft>
                <a:defRPr b="1">
                  <a:solidFill>
                    <a:schemeClr val="tx1"/>
                  </a:solidFill>
                  <a:latin typeface="Arial" charset="0"/>
                  <a:ea typeface="微软雅黑" pitchFamily="34" charset="-122"/>
                </a:defRPr>
              </a:lvl7pPr>
              <a:lvl8pPr marL="3429000" indent="-228600" eaLnBrk="0" fontAlgn="base" hangingPunct="0">
                <a:spcBef>
                  <a:spcPct val="0"/>
                </a:spcBef>
                <a:spcAft>
                  <a:spcPct val="0"/>
                </a:spcAft>
                <a:defRPr b="1">
                  <a:solidFill>
                    <a:schemeClr val="tx1"/>
                  </a:solidFill>
                  <a:latin typeface="Arial" charset="0"/>
                  <a:ea typeface="微软雅黑" pitchFamily="34" charset="-122"/>
                </a:defRPr>
              </a:lvl8pPr>
              <a:lvl9pPr marL="3886200" indent="-228600" eaLnBrk="0" fontAlgn="base" hangingPunct="0">
                <a:spcBef>
                  <a:spcPct val="0"/>
                </a:spcBef>
                <a:spcAft>
                  <a:spcPct val="0"/>
                </a:spcAft>
                <a:defRPr b="1">
                  <a:solidFill>
                    <a:schemeClr val="tx1"/>
                  </a:solidFill>
                  <a:latin typeface="Arial" charset="0"/>
                  <a:ea typeface="微软雅黑" pitchFamily="34" charset="-122"/>
                </a:defRPr>
              </a:lvl9pPr>
            </a:lstStyle>
            <a:p>
              <a:pPr marL="0" marR="0" lvl="0" indent="0" algn="ctr" defTabSz="685800" rtl="0" eaLnBrk="1" fontAlgn="auto" latinLnBrk="1" hangingPunct="1">
                <a:lnSpc>
                  <a:spcPct val="100000"/>
                </a:lnSpc>
                <a:spcBef>
                  <a:spcPts val="0"/>
                </a:spcBef>
                <a:spcAft>
                  <a:spcPts val="0"/>
                </a:spcAft>
                <a:buClrTx/>
                <a:buSzTx/>
                <a:buFontTx/>
                <a:buNone/>
                <a:tabLst/>
                <a:defRPr/>
              </a:pPr>
              <a:r>
                <a:rPr kumimoji="1" lang="zh-CN" altLang="en-US" sz="1170" b="1" i="0" u="none" strike="noStrike" kern="0" cap="none" spc="0" normalizeH="0" baseline="0" noProof="0">
                  <a:ln>
                    <a:noFill/>
                  </a:ln>
                  <a:solidFill>
                    <a:srgbClr val="000000"/>
                  </a:solidFill>
                  <a:effectLst/>
                  <a:uLnTx/>
                  <a:uFillTx/>
                  <a:latin typeface="微软雅黑" pitchFamily="34" charset="-122"/>
                  <a:ea typeface="微软雅黑" pitchFamily="34" charset="-122"/>
                  <a:cs typeface="+mn-cs"/>
                </a:rPr>
                <a:t>单击添加文字</a:t>
              </a:r>
              <a:endParaRPr kumimoji="1" lang="en-US" altLang="ko-KR" sz="1170" b="1" i="0" u="none" strike="noStrike" kern="0" cap="none" spc="0" normalizeH="0" baseline="0" noProof="0" dirty="0">
                <a:ln>
                  <a:noFill/>
                </a:ln>
                <a:solidFill>
                  <a:srgbClr val="000000"/>
                </a:solidFill>
                <a:effectLst/>
                <a:uLnTx/>
                <a:uFillTx/>
                <a:latin typeface="微软雅黑" pitchFamily="34" charset="-122"/>
                <a:ea typeface="微软雅黑" pitchFamily="34" charset="-122"/>
                <a:cs typeface="+mn-cs"/>
              </a:endParaRPr>
            </a:p>
          </p:txBody>
        </p:sp>
      </p:grpSp>
      <p:grpSp>
        <p:nvGrpSpPr>
          <p:cNvPr id="78" name="组合 77"/>
          <p:cNvGrpSpPr>
            <a:grpSpLocks/>
          </p:cNvGrpSpPr>
          <p:nvPr/>
        </p:nvGrpSpPr>
        <p:grpSpPr bwMode="auto">
          <a:xfrm>
            <a:off x="1007270" y="1495902"/>
            <a:ext cx="3430428" cy="2636565"/>
            <a:chOff x="611560" y="1280085"/>
            <a:chExt cx="3024188" cy="2656641"/>
          </a:xfrm>
        </p:grpSpPr>
        <p:sp>
          <p:nvSpPr>
            <p:cNvPr id="79" name="Rectangle 39"/>
            <p:cNvSpPr>
              <a:spLocks noChangeArrowheads="1"/>
            </p:cNvSpPr>
            <p:nvPr/>
          </p:nvSpPr>
          <p:spPr bwMode="auto">
            <a:xfrm>
              <a:off x="611560" y="1280085"/>
              <a:ext cx="3024188" cy="281434"/>
            </a:xfrm>
            <a:prstGeom prst="rect">
              <a:avLst/>
            </a:prstGeom>
            <a:noFill/>
            <a:ln>
              <a:noFill/>
            </a:ln>
            <a:extLst/>
          </p:spPr>
          <p:txBody>
            <a:bodyPr>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215" b="1" i="0" u="none" strike="noStrike" kern="0" cap="none" spc="0" normalizeH="0" baseline="0" noProof="0" dirty="0">
                  <a:ln>
                    <a:noFill/>
                  </a:ln>
                  <a:solidFill>
                    <a:srgbClr val="FF0000"/>
                  </a:solidFill>
                  <a:effectLst/>
                  <a:uLnTx/>
                  <a:uFillTx/>
                  <a:latin typeface="微软雅黑" pitchFamily="34" charset="-122"/>
                  <a:ea typeface="微软雅黑" pitchFamily="34" charset="-122"/>
                  <a:cs typeface="+mn-cs"/>
                </a:rPr>
                <a:t>单击此处添加标题文字</a:t>
              </a:r>
            </a:p>
          </p:txBody>
        </p:sp>
        <p:sp>
          <p:nvSpPr>
            <p:cNvPr id="80" name="Rectangle 40"/>
            <p:cNvSpPr>
              <a:spLocks noChangeArrowheads="1"/>
            </p:cNvSpPr>
            <p:nvPr/>
          </p:nvSpPr>
          <p:spPr bwMode="auto">
            <a:xfrm>
              <a:off x="611560" y="1639992"/>
              <a:ext cx="3024188" cy="927647"/>
            </a:xfrm>
            <a:prstGeom prst="rect">
              <a:avLst/>
            </a:prstGeom>
            <a:noFill/>
            <a:ln>
              <a:noFill/>
            </a:ln>
            <a:extLst/>
          </p:spPr>
          <p:txBody>
            <a:bodyPr>
              <a:spAutoFit/>
            </a:bodyPr>
            <a:lstStyle/>
            <a:p>
              <a:pPr marL="0" marR="0" lvl="0" indent="0" algn="l" defTabSz="685800" rtl="0" eaLnBrk="1" fontAlgn="auto" latinLnBrk="0" hangingPunct="1">
                <a:lnSpc>
                  <a:spcPct val="120000"/>
                </a:lnSpc>
                <a:spcBef>
                  <a:spcPct val="50000"/>
                </a:spcBef>
                <a:spcAft>
                  <a:spcPts val="0"/>
                </a:spcAft>
                <a:buClrTx/>
                <a:buSzTx/>
                <a:buFontTx/>
                <a:buNone/>
                <a:tabLst/>
                <a:defRPr/>
              </a:pPr>
              <a:r>
                <a:rPr kumimoji="0" lang="zh-CN" altLang="en-US" sz="1170" b="0" i="0" u="none" strike="noStrike" kern="0" cap="none" spc="0" normalizeH="0" baseline="0" noProof="0" dirty="0">
                  <a:ln>
                    <a:noFill/>
                  </a:ln>
                  <a:solidFill>
                    <a:srgbClr val="000000"/>
                  </a:solidFill>
                  <a:effectLst/>
                  <a:uLnTx/>
                  <a:uFillTx/>
                  <a:latin typeface="微软雅黑" pitchFamily="34" charset="-122"/>
                  <a:ea typeface="微软雅黑" pitchFamily="34" charset="-122"/>
                  <a:cs typeface="+mn-cs"/>
                </a:rPr>
                <a:t>单击此处添加文字内容   单击此处文字内容</a:t>
              </a:r>
            </a:p>
            <a:p>
              <a:pPr marL="0" marR="0" lvl="0" indent="0" algn="l" defTabSz="685800" rtl="0" eaLnBrk="1" fontAlgn="auto" latinLnBrk="0" hangingPunct="1">
                <a:lnSpc>
                  <a:spcPct val="120000"/>
                </a:lnSpc>
                <a:spcBef>
                  <a:spcPct val="50000"/>
                </a:spcBef>
                <a:spcAft>
                  <a:spcPts val="0"/>
                </a:spcAft>
                <a:buClrTx/>
                <a:buSzTx/>
                <a:buFontTx/>
                <a:buNone/>
                <a:tabLst/>
                <a:defRPr/>
              </a:pPr>
              <a:r>
                <a:rPr kumimoji="0" lang="zh-CN" altLang="en-US" sz="1170" b="0" i="0" u="none" strike="noStrike" kern="0" cap="none" spc="0" normalizeH="0" baseline="0" noProof="0" dirty="0">
                  <a:ln>
                    <a:noFill/>
                  </a:ln>
                  <a:solidFill>
                    <a:srgbClr val="000000"/>
                  </a:solidFill>
                  <a:effectLst/>
                  <a:uLnTx/>
                  <a:uFillTx/>
                  <a:latin typeface="微软雅黑" pitchFamily="34" charset="-122"/>
                  <a:ea typeface="微软雅黑" pitchFamily="34" charset="-122"/>
                  <a:cs typeface="+mn-cs"/>
                </a:rPr>
                <a:t>单击此处添加文字内容   单击此处文字内容</a:t>
              </a:r>
            </a:p>
            <a:p>
              <a:pPr marL="0" marR="0" lvl="0" indent="0" algn="l" defTabSz="685800" rtl="0" eaLnBrk="1" fontAlgn="auto" latinLnBrk="0" hangingPunct="1">
                <a:lnSpc>
                  <a:spcPct val="120000"/>
                </a:lnSpc>
                <a:spcBef>
                  <a:spcPct val="50000"/>
                </a:spcBef>
                <a:spcAft>
                  <a:spcPts val="0"/>
                </a:spcAft>
                <a:buClrTx/>
                <a:buSzTx/>
                <a:buFontTx/>
                <a:buNone/>
                <a:tabLst/>
                <a:defRPr/>
              </a:pPr>
              <a:r>
                <a:rPr kumimoji="0" lang="zh-CN" altLang="en-US" sz="1170" b="0" i="0" u="none" strike="noStrike" kern="0" cap="none" spc="0" normalizeH="0" baseline="0" noProof="0" dirty="0">
                  <a:ln>
                    <a:noFill/>
                  </a:ln>
                  <a:solidFill>
                    <a:srgbClr val="000000"/>
                  </a:solidFill>
                  <a:effectLst/>
                  <a:uLnTx/>
                  <a:uFillTx/>
                  <a:latin typeface="微软雅黑" pitchFamily="34" charset="-122"/>
                  <a:ea typeface="微软雅黑" pitchFamily="34" charset="-122"/>
                  <a:cs typeface="+mn-cs"/>
                </a:rPr>
                <a:t>单击此处添加文字内容   </a:t>
              </a:r>
            </a:p>
          </p:txBody>
        </p:sp>
        <p:sp>
          <p:nvSpPr>
            <p:cNvPr id="81" name="Rectangle 41"/>
            <p:cNvSpPr>
              <a:spLocks noChangeArrowheads="1"/>
            </p:cNvSpPr>
            <p:nvPr/>
          </p:nvSpPr>
          <p:spPr bwMode="auto">
            <a:xfrm>
              <a:off x="611560" y="2649172"/>
              <a:ext cx="3024188" cy="281434"/>
            </a:xfrm>
            <a:prstGeom prst="rect">
              <a:avLst/>
            </a:prstGeom>
            <a:noFill/>
            <a:ln>
              <a:noFill/>
            </a:ln>
            <a:extLst/>
          </p:spPr>
          <p:txBody>
            <a:bodyPr>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215" b="1" i="0" u="none" strike="noStrike" kern="0" cap="none" spc="0" normalizeH="0" baseline="0" noProof="0" dirty="0">
                  <a:ln>
                    <a:noFill/>
                  </a:ln>
                  <a:solidFill>
                    <a:srgbClr val="FF0000"/>
                  </a:solidFill>
                  <a:effectLst/>
                  <a:uLnTx/>
                  <a:uFillTx/>
                  <a:latin typeface="微软雅黑" pitchFamily="34" charset="-122"/>
                  <a:ea typeface="微软雅黑" pitchFamily="34" charset="-122"/>
                  <a:cs typeface="+mn-cs"/>
                </a:rPr>
                <a:t>单击此处添加标题文字</a:t>
              </a:r>
            </a:p>
          </p:txBody>
        </p:sp>
        <p:sp>
          <p:nvSpPr>
            <p:cNvPr id="82" name="Rectangle 42"/>
            <p:cNvSpPr>
              <a:spLocks noChangeArrowheads="1"/>
            </p:cNvSpPr>
            <p:nvPr/>
          </p:nvSpPr>
          <p:spPr bwMode="auto">
            <a:xfrm>
              <a:off x="611560" y="3009079"/>
              <a:ext cx="3024188" cy="927647"/>
            </a:xfrm>
            <a:prstGeom prst="rect">
              <a:avLst/>
            </a:prstGeom>
            <a:noFill/>
            <a:ln>
              <a:noFill/>
            </a:ln>
            <a:extLst/>
          </p:spPr>
          <p:txBody>
            <a:bodyPr>
              <a:spAutoFit/>
            </a:bodyPr>
            <a:lstStyle/>
            <a:p>
              <a:pPr marL="0" marR="0" lvl="0" indent="0" algn="l" defTabSz="685800" rtl="0" eaLnBrk="1" fontAlgn="auto" latinLnBrk="0" hangingPunct="1">
                <a:lnSpc>
                  <a:spcPct val="120000"/>
                </a:lnSpc>
                <a:spcBef>
                  <a:spcPct val="50000"/>
                </a:spcBef>
                <a:spcAft>
                  <a:spcPts val="0"/>
                </a:spcAft>
                <a:buClrTx/>
                <a:buSzTx/>
                <a:buFontTx/>
                <a:buNone/>
                <a:tabLst/>
                <a:defRPr/>
              </a:pPr>
              <a:r>
                <a:rPr kumimoji="0" lang="zh-CN" altLang="en-US" sz="1170" b="0" i="0" u="none" strike="noStrike" kern="0" cap="none" spc="0" normalizeH="0" baseline="0" noProof="0" dirty="0">
                  <a:ln>
                    <a:noFill/>
                  </a:ln>
                  <a:solidFill>
                    <a:srgbClr val="000000"/>
                  </a:solidFill>
                  <a:effectLst/>
                  <a:uLnTx/>
                  <a:uFillTx/>
                  <a:latin typeface="微软雅黑" pitchFamily="34" charset="-122"/>
                  <a:ea typeface="微软雅黑" pitchFamily="34" charset="-122"/>
                  <a:cs typeface="+mn-cs"/>
                </a:rPr>
                <a:t>单击此处添加文字内容   单击此处文字内容</a:t>
              </a:r>
            </a:p>
            <a:p>
              <a:pPr marL="0" marR="0" lvl="0" indent="0" algn="l" defTabSz="685800" rtl="0" eaLnBrk="1" fontAlgn="auto" latinLnBrk="0" hangingPunct="1">
                <a:lnSpc>
                  <a:spcPct val="120000"/>
                </a:lnSpc>
                <a:spcBef>
                  <a:spcPct val="50000"/>
                </a:spcBef>
                <a:spcAft>
                  <a:spcPts val="0"/>
                </a:spcAft>
                <a:buClrTx/>
                <a:buSzTx/>
                <a:buFontTx/>
                <a:buNone/>
                <a:tabLst/>
                <a:defRPr/>
              </a:pPr>
              <a:r>
                <a:rPr kumimoji="0" lang="zh-CN" altLang="en-US" sz="1170" b="0" i="0" u="none" strike="noStrike" kern="0" cap="none" spc="0" normalizeH="0" baseline="0" noProof="0" dirty="0">
                  <a:ln>
                    <a:noFill/>
                  </a:ln>
                  <a:solidFill>
                    <a:srgbClr val="000000"/>
                  </a:solidFill>
                  <a:effectLst/>
                  <a:uLnTx/>
                  <a:uFillTx/>
                  <a:latin typeface="微软雅黑" pitchFamily="34" charset="-122"/>
                  <a:ea typeface="微软雅黑" pitchFamily="34" charset="-122"/>
                  <a:cs typeface="+mn-cs"/>
                </a:rPr>
                <a:t>单击此处添加文字内容   单击此处文字内容</a:t>
              </a:r>
            </a:p>
            <a:p>
              <a:pPr marL="0" marR="0" lvl="0" indent="0" algn="l" defTabSz="685800" rtl="0" eaLnBrk="1" fontAlgn="auto" latinLnBrk="0" hangingPunct="1">
                <a:lnSpc>
                  <a:spcPct val="120000"/>
                </a:lnSpc>
                <a:spcBef>
                  <a:spcPct val="50000"/>
                </a:spcBef>
                <a:spcAft>
                  <a:spcPts val="0"/>
                </a:spcAft>
                <a:buClrTx/>
                <a:buSzTx/>
                <a:buFontTx/>
                <a:buNone/>
                <a:tabLst/>
                <a:defRPr/>
              </a:pPr>
              <a:r>
                <a:rPr kumimoji="0" lang="zh-CN" altLang="en-US" sz="1170" b="0" i="0" u="none" strike="noStrike" kern="0" cap="none" spc="0" normalizeH="0" baseline="0" noProof="0" dirty="0">
                  <a:ln>
                    <a:noFill/>
                  </a:ln>
                  <a:solidFill>
                    <a:srgbClr val="000000"/>
                  </a:solidFill>
                  <a:effectLst/>
                  <a:uLnTx/>
                  <a:uFillTx/>
                  <a:latin typeface="微软雅黑" pitchFamily="34" charset="-122"/>
                  <a:ea typeface="微软雅黑" pitchFamily="34" charset="-122"/>
                  <a:cs typeface="+mn-cs"/>
                </a:rPr>
                <a:t>单击此处添加文字内容   </a:t>
              </a:r>
            </a:p>
          </p:txBody>
        </p:sp>
      </p:grpSp>
      <p:grpSp>
        <p:nvGrpSpPr>
          <p:cNvPr id="83" name="组合 82"/>
          <p:cNvGrpSpPr>
            <a:grpSpLocks/>
          </p:cNvGrpSpPr>
          <p:nvPr/>
        </p:nvGrpSpPr>
        <p:grpSpPr bwMode="auto">
          <a:xfrm>
            <a:off x="5220653" y="2616042"/>
            <a:ext cx="1944529" cy="2224563"/>
            <a:chOff x="5328023" y="2589772"/>
            <a:chExt cx="1960562" cy="2241550"/>
          </a:xfrm>
        </p:grpSpPr>
        <p:sp>
          <p:nvSpPr>
            <p:cNvPr id="84" name="Oval 27"/>
            <p:cNvSpPr>
              <a:spLocks noChangeArrowheads="1"/>
            </p:cNvSpPr>
            <p:nvPr/>
          </p:nvSpPr>
          <p:spPr bwMode="auto">
            <a:xfrm>
              <a:off x="5328023" y="4020794"/>
              <a:ext cx="1960562" cy="810528"/>
            </a:xfrm>
            <a:prstGeom prst="ellipse">
              <a:avLst/>
            </a:prstGeom>
            <a:gradFill rotWithShape="1">
              <a:gsLst>
                <a:gs pos="0">
                  <a:srgbClr val="000000">
                    <a:alpha val="50000"/>
                  </a:srgbClr>
                </a:gs>
                <a:gs pos="100000">
                  <a:srgbClr val="FFFFFF">
                    <a:alpha val="0"/>
                  </a:srgbClr>
                </a:gs>
              </a:gsLst>
              <a:path path="shape">
                <a:fillToRect l="50000" t="50000" r="50000" b="50000"/>
              </a:path>
            </a:gradFill>
            <a:ln>
              <a:noFill/>
            </a:ln>
            <a:extLst/>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15"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cs typeface="+mn-cs"/>
              </a:endParaRPr>
            </a:p>
          </p:txBody>
        </p:sp>
        <p:grpSp>
          <p:nvGrpSpPr>
            <p:cNvPr id="85" name="Group 28"/>
            <p:cNvGrpSpPr>
              <a:grpSpLocks/>
            </p:cNvGrpSpPr>
            <p:nvPr/>
          </p:nvGrpSpPr>
          <p:grpSpPr bwMode="auto">
            <a:xfrm>
              <a:off x="5343898" y="2589772"/>
              <a:ext cx="1892300" cy="1884363"/>
              <a:chOff x="3275" y="2470"/>
              <a:chExt cx="1192" cy="1187"/>
            </a:xfrm>
          </p:grpSpPr>
          <p:grpSp>
            <p:nvGrpSpPr>
              <p:cNvPr id="86" name="Group 29"/>
              <p:cNvGrpSpPr>
                <a:grpSpLocks/>
              </p:cNvGrpSpPr>
              <p:nvPr/>
            </p:nvGrpSpPr>
            <p:grpSpPr bwMode="auto">
              <a:xfrm>
                <a:off x="3275" y="2470"/>
                <a:ext cx="1192" cy="1187"/>
                <a:chOff x="549" y="2205"/>
                <a:chExt cx="1406" cy="1402"/>
              </a:xfrm>
            </p:grpSpPr>
            <p:sp>
              <p:nvSpPr>
                <p:cNvPr id="89" name="Oval 30"/>
                <p:cNvSpPr>
                  <a:spLocks noChangeArrowheads="1"/>
                </p:cNvSpPr>
                <p:nvPr/>
              </p:nvSpPr>
              <p:spPr bwMode="auto">
                <a:xfrm>
                  <a:off x="549" y="2205"/>
                  <a:ext cx="1406" cy="1402"/>
                </a:xfrm>
                <a:prstGeom prst="ellipse">
                  <a:avLst/>
                </a:prstGeom>
                <a:gradFill rotWithShape="1">
                  <a:gsLst>
                    <a:gs pos="0">
                      <a:srgbClr val="FF0000"/>
                    </a:gs>
                    <a:gs pos="100000">
                      <a:srgbClr val="BC1310"/>
                    </a:gs>
                  </a:gsLst>
                  <a:lin ang="2700000" scaled="1"/>
                </a:gradFill>
                <a:ln>
                  <a:noFill/>
                </a:ln>
                <a:extLst/>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15"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cs typeface="+mn-cs"/>
                  </a:endParaRPr>
                </a:p>
              </p:txBody>
            </p:sp>
            <p:sp>
              <p:nvSpPr>
                <p:cNvPr id="90" name="Oval 31"/>
                <p:cNvSpPr>
                  <a:spLocks noChangeArrowheads="1"/>
                </p:cNvSpPr>
                <p:nvPr/>
              </p:nvSpPr>
              <p:spPr bwMode="auto">
                <a:xfrm>
                  <a:off x="827" y="2381"/>
                  <a:ext cx="234" cy="237"/>
                </a:xfrm>
                <a:prstGeom prst="ellipse">
                  <a:avLst/>
                </a:prstGeom>
                <a:gradFill rotWithShape="1">
                  <a:gsLst>
                    <a:gs pos="0">
                      <a:srgbClr val="FFFFFF"/>
                    </a:gs>
                    <a:gs pos="100000">
                      <a:srgbClr val="67ABF5">
                        <a:alpha val="0"/>
                      </a:srgbClr>
                    </a:gs>
                  </a:gsLst>
                  <a:path path="shape">
                    <a:fillToRect l="50000" t="50000" r="50000" b="50000"/>
                  </a:path>
                </a:gradFill>
                <a:ln>
                  <a:noFill/>
                </a:ln>
                <a:extLst/>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15"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cs typeface="+mn-cs"/>
                  </a:endParaRPr>
                </a:p>
              </p:txBody>
            </p:sp>
          </p:grpSp>
          <p:sp>
            <p:nvSpPr>
              <p:cNvPr id="87" name="Text Box 32"/>
              <p:cNvSpPr txBox="1">
                <a:spLocks noChangeArrowheads="1"/>
              </p:cNvSpPr>
              <p:nvPr/>
            </p:nvSpPr>
            <p:spPr bwMode="auto">
              <a:xfrm>
                <a:off x="3489" y="2840"/>
                <a:ext cx="761" cy="445"/>
              </a:xfrm>
              <a:prstGeom prst="rect">
                <a:avLst/>
              </a:prstGeom>
              <a:noFill/>
              <a:ln>
                <a:noFill/>
              </a:ln>
              <a:extLst/>
            </p:spPr>
            <p:txBody>
              <a:bodyPr wrap="none">
                <a:spAutoFit/>
              </a:bodyPr>
              <a:lstStyle>
                <a:lvl1pPr eaLnBrk="0" hangingPunct="0">
                  <a:defRPr b="1">
                    <a:solidFill>
                      <a:schemeClr val="tx1"/>
                    </a:solidFill>
                    <a:latin typeface="Arial" charset="0"/>
                    <a:ea typeface="微软雅黑" pitchFamily="34" charset="-122"/>
                  </a:defRPr>
                </a:lvl1pPr>
                <a:lvl2pPr marL="742950" indent="-285750" eaLnBrk="0" hangingPunct="0">
                  <a:defRPr b="1">
                    <a:solidFill>
                      <a:schemeClr val="tx1"/>
                    </a:solidFill>
                    <a:latin typeface="Arial" charset="0"/>
                    <a:ea typeface="微软雅黑" pitchFamily="34" charset="-122"/>
                  </a:defRPr>
                </a:lvl2pPr>
                <a:lvl3pPr marL="1143000" indent="-228600" eaLnBrk="0" hangingPunct="0">
                  <a:defRPr b="1">
                    <a:solidFill>
                      <a:schemeClr val="tx1"/>
                    </a:solidFill>
                    <a:latin typeface="Arial" charset="0"/>
                    <a:ea typeface="微软雅黑" pitchFamily="34" charset="-122"/>
                  </a:defRPr>
                </a:lvl3pPr>
                <a:lvl4pPr marL="1600200" indent="-228600" eaLnBrk="0" hangingPunct="0">
                  <a:defRPr b="1">
                    <a:solidFill>
                      <a:schemeClr val="tx1"/>
                    </a:solidFill>
                    <a:latin typeface="Arial" charset="0"/>
                    <a:ea typeface="微软雅黑" pitchFamily="34" charset="-122"/>
                  </a:defRPr>
                </a:lvl4pPr>
                <a:lvl5pPr marL="2057400" indent="-228600" eaLnBrk="0" hangingPunct="0">
                  <a:defRPr b="1">
                    <a:solidFill>
                      <a:schemeClr val="tx1"/>
                    </a:solidFill>
                    <a:latin typeface="Arial" charset="0"/>
                    <a:ea typeface="微软雅黑" pitchFamily="34" charset="-122"/>
                  </a:defRPr>
                </a:lvl5pPr>
                <a:lvl6pPr marL="2514600" indent="-228600" eaLnBrk="0" fontAlgn="base" hangingPunct="0">
                  <a:spcBef>
                    <a:spcPct val="0"/>
                  </a:spcBef>
                  <a:spcAft>
                    <a:spcPct val="0"/>
                  </a:spcAft>
                  <a:defRPr b="1">
                    <a:solidFill>
                      <a:schemeClr val="tx1"/>
                    </a:solidFill>
                    <a:latin typeface="Arial" charset="0"/>
                    <a:ea typeface="微软雅黑" pitchFamily="34" charset="-122"/>
                  </a:defRPr>
                </a:lvl6pPr>
                <a:lvl7pPr marL="2971800" indent="-228600" eaLnBrk="0" fontAlgn="base" hangingPunct="0">
                  <a:spcBef>
                    <a:spcPct val="0"/>
                  </a:spcBef>
                  <a:spcAft>
                    <a:spcPct val="0"/>
                  </a:spcAft>
                  <a:defRPr b="1">
                    <a:solidFill>
                      <a:schemeClr val="tx1"/>
                    </a:solidFill>
                    <a:latin typeface="Arial" charset="0"/>
                    <a:ea typeface="微软雅黑" pitchFamily="34" charset="-122"/>
                  </a:defRPr>
                </a:lvl7pPr>
                <a:lvl8pPr marL="3429000" indent="-228600" eaLnBrk="0" fontAlgn="base" hangingPunct="0">
                  <a:spcBef>
                    <a:spcPct val="0"/>
                  </a:spcBef>
                  <a:spcAft>
                    <a:spcPct val="0"/>
                  </a:spcAft>
                  <a:defRPr b="1">
                    <a:solidFill>
                      <a:schemeClr val="tx1"/>
                    </a:solidFill>
                    <a:latin typeface="Arial" charset="0"/>
                    <a:ea typeface="微软雅黑" pitchFamily="34" charset="-122"/>
                  </a:defRPr>
                </a:lvl8pPr>
                <a:lvl9pPr marL="3886200" indent="-228600" eaLnBrk="0" fontAlgn="base" hangingPunct="0">
                  <a:spcBef>
                    <a:spcPct val="0"/>
                  </a:spcBef>
                  <a:spcAft>
                    <a:spcPct val="0"/>
                  </a:spcAft>
                  <a:defRPr b="1">
                    <a:solidFill>
                      <a:schemeClr val="tx1"/>
                    </a:solidFill>
                    <a:latin typeface="Arial" charset="0"/>
                    <a:ea typeface="微软雅黑" pitchFamily="34" charset="-122"/>
                  </a:defRPr>
                </a:lvl9p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1" lang="zh-CN" altLang="en-US" sz="1980" b="1" i="0" u="none" strike="noStrike" kern="0" cap="none" spc="0" normalizeH="0" baseline="0" noProof="0" dirty="0">
                    <a:ln>
                      <a:noFill/>
                    </a:ln>
                    <a:solidFill>
                      <a:srgbClr val="F8F8F8"/>
                    </a:solidFill>
                    <a:effectLst/>
                    <a:uLnTx/>
                    <a:uFillTx/>
                    <a:latin typeface="微软雅黑" pitchFamily="34" charset="-122"/>
                    <a:ea typeface="微软雅黑" pitchFamily="34" charset="-122"/>
                    <a:cs typeface="+mn-cs"/>
                  </a:rPr>
                  <a:t>单击此处</a:t>
                </a:r>
              </a:p>
              <a:p>
                <a:pPr marL="0" marR="0" lvl="0" indent="0" algn="ctr" defTabSz="685800" rtl="0" eaLnBrk="1" fontAlgn="auto" latinLnBrk="0" hangingPunct="1">
                  <a:lnSpc>
                    <a:spcPct val="100000"/>
                  </a:lnSpc>
                  <a:spcBef>
                    <a:spcPts val="0"/>
                  </a:spcBef>
                  <a:spcAft>
                    <a:spcPts val="0"/>
                  </a:spcAft>
                  <a:buClrTx/>
                  <a:buSzTx/>
                  <a:buFontTx/>
                  <a:buNone/>
                  <a:tabLst/>
                  <a:defRPr/>
                </a:pPr>
                <a:r>
                  <a:rPr kumimoji="1" lang="zh-CN" altLang="en-US" sz="1980" b="1" i="0" u="none" strike="noStrike" kern="0" cap="none" spc="0" normalizeH="0" baseline="0" noProof="0" dirty="0">
                    <a:ln>
                      <a:noFill/>
                    </a:ln>
                    <a:solidFill>
                      <a:srgbClr val="F8F8F8"/>
                    </a:solidFill>
                    <a:effectLst/>
                    <a:uLnTx/>
                    <a:uFillTx/>
                    <a:latin typeface="微软雅黑" pitchFamily="34" charset="-122"/>
                    <a:ea typeface="微软雅黑" pitchFamily="34" charset="-122"/>
                    <a:cs typeface="+mn-cs"/>
                  </a:rPr>
                  <a:t>添加文字</a:t>
                </a:r>
                <a:endParaRPr kumimoji="1" lang="en-US" altLang="ko-KR" sz="1980" b="1" i="0" u="none" strike="noStrike" kern="0" cap="none" spc="0" normalizeH="0" baseline="0" noProof="0" dirty="0">
                  <a:ln>
                    <a:noFill/>
                  </a:ln>
                  <a:solidFill>
                    <a:srgbClr val="F8F8F8"/>
                  </a:solidFill>
                  <a:effectLst/>
                  <a:uLnTx/>
                  <a:uFillTx/>
                  <a:latin typeface="微软雅黑" pitchFamily="34" charset="-122"/>
                  <a:ea typeface="微软雅黑" pitchFamily="34" charset="-122"/>
                  <a:cs typeface="+mn-cs"/>
                </a:endParaRPr>
              </a:p>
            </p:txBody>
          </p:sp>
          <p:sp>
            <p:nvSpPr>
              <p:cNvPr id="88" name="Freeform 33"/>
              <p:cNvSpPr>
                <a:spLocks/>
              </p:cNvSpPr>
              <p:nvPr/>
            </p:nvSpPr>
            <p:spPr bwMode="auto">
              <a:xfrm>
                <a:off x="3357" y="2490"/>
                <a:ext cx="1017" cy="337"/>
              </a:xfrm>
              <a:custGeom>
                <a:avLst/>
                <a:gdLst>
                  <a:gd name="T0" fmla="*/ 0 w 4756"/>
                  <a:gd name="T1" fmla="*/ 337 h 1576"/>
                  <a:gd name="T2" fmla="*/ 11 w 4756"/>
                  <a:gd name="T3" fmla="*/ 313 h 1576"/>
                  <a:gd name="T4" fmla="*/ 23 w 4756"/>
                  <a:gd name="T5" fmla="*/ 289 h 1576"/>
                  <a:gd name="T6" fmla="*/ 36 w 4756"/>
                  <a:gd name="T7" fmla="*/ 266 h 1576"/>
                  <a:gd name="T8" fmla="*/ 51 w 4756"/>
                  <a:gd name="T9" fmla="*/ 243 h 1576"/>
                  <a:gd name="T10" fmla="*/ 66 w 4756"/>
                  <a:gd name="T11" fmla="*/ 222 h 1576"/>
                  <a:gd name="T12" fmla="*/ 83 w 4756"/>
                  <a:gd name="T13" fmla="*/ 201 h 1576"/>
                  <a:gd name="T14" fmla="*/ 100 w 4756"/>
                  <a:gd name="T15" fmla="*/ 181 h 1576"/>
                  <a:gd name="T16" fmla="*/ 118 w 4756"/>
                  <a:gd name="T17" fmla="*/ 162 h 1576"/>
                  <a:gd name="T18" fmla="*/ 127 w 4756"/>
                  <a:gd name="T19" fmla="*/ 152 h 1576"/>
                  <a:gd name="T20" fmla="*/ 147 w 4756"/>
                  <a:gd name="T21" fmla="*/ 135 h 1576"/>
                  <a:gd name="T22" fmla="*/ 168 w 4756"/>
                  <a:gd name="T23" fmla="*/ 118 h 1576"/>
                  <a:gd name="T24" fmla="*/ 189 w 4756"/>
                  <a:gd name="T25" fmla="*/ 102 h 1576"/>
                  <a:gd name="T26" fmla="*/ 211 w 4756"/>
                  <a:gd name="T27" fmla="*/ 87 h 1576"/>
                  <a:gd name="T28" fmla="*/ 234 w 4756"/>
                  <a:gd name="T29" fmla="*/ 73 h 1576"/>
                  <a:gd name="T30" fmla="*/ 257 w 4756"/>
                  <a:gd name="T31" fmla="*/ 60 h 1576"/>
                  <a:gd name="T32" fmla="*/ 281 w 4756"/>
                  <a:gd name="T33" fmla="*/ 49 h 1576"/>
                  <a:gd name="T34" fmla="*/ 294 w 4756"/>
                  <a:gd name="T35" fmla="*/ 43 h 1576"/>
                  <a:gd name="T36" fmla="*/ 319 w 4756"/>
                  <a:gd name="T37" fmla="*/ 33 h 1576"/>
                  <a:gd name="T38" fmla="*/ 344 w 4756"/>
                  <a:gd name="T39" fmla="*/ 25 h 1576"/>
                  <a:gd name="T40" fmla="*/ 370 w 4756"/>
                  <a:gd name="T41" fmla="*/ 17 h 1576"/>
                  <a:gd name="T42" fmla="*/ 397 w 4756"/>
                  <a:gd name="T43" fmla="*/ 11 h 1576"/>
                  <a:gd name="T44" fmla="*/ 424 w 4756"/>
                  <a:gd name="T45" fmla="*/ 6 h 1576"/>
                  <a:gd name="T46" fmla="*/ 452 w 4756"/>
                  <a:gd name="T47" fmla="*/ 3 h 1576"/>
                  <a:gd name="T48" fmla="*/ 480 w 4756"/>
                  <a:gd name="T49" fmla="*/ 0 h 1576"/>
                  <a:gd name="T50" fmla="*/ 508 w 4756"/>
                  <a:gd name="T51" fmla="*/ 0 h 1576"/>
                  <a:gd name="T52" fmla="*/ 523 w 4756"/>
                  <a:gd name="T53" fmla="*/ 0 h 1576"/>
                  <a:gd name="T54" fmla="*/ 551 w 4756"/>
                  <a:gd name="T55" fmla="*/ 2 h 1576"/>
                  <a:gd name="T56" fmla="*/ 579 w 4756"/>
                  <a:gd name="T57" fmla="*/ 4 h 1576"/>
                  <a:gd name="T58" fmla="*/ 606 w 4756"/>
                  <a:gd name="T59" fmla="*/ 9 h 1576"/>
                  <a:gd name="T60" fmla="*/ 633 w 4756"/>
                  <a:gd name="T61" fmla="*/ 14 h 1576"/>
                  <a:gd name="T62" fmla="*/ 659 w 4756"/>
                  <a:gd name="T63" fmla="*/ 21 h 1576"/>
                  <a:gd name="T64" fmla="*/ 686 w 4756"/>
                  <a:gd name="T65" fmla="*/ 29 h 1576"/>
                  <a:gd name="T66" fmla="*/ 711 w 4756"/>
                  <a:gd name="T67" fmla="*/ 38 h 1576"/>
                  <a:gd name="T68" fmla="*/ 723 w 4756"/>
                  <a:gd name="T69" fmla="*/ 43 h 1576"/>
                  <a:gd name="T70" fmla="*/ 748 w 4756"/>
                  <a:gd name="T71" fmla="*/ 54 h 1576"/>
                  <a:gd name="T72" fmla="*/ 772 w 4756"/>
                  <a:gd name="T73" fmla="*/ 67 h 1576"/>
                  <a:gd name="T74" fmla="*/ 795 w 4756"/>
                  <a:gd name="T75" fmla="*/ 80 h 1576"/>
                  <a:gd name="T76" fmla="*/ 817 w 4756"/>
                  <a:gd name="T77" fmla="*/ 94 h 1576"/>
                  <a:gd name="T78" fmla="*/ 839 w 4756"/>
                  <a:gd name="T79" fmla="*/ 109 h 1576"/>
                  <a:gd name="T80" fmla="*/ 860 w 4756"/>
                  <a:gd name="T81" fmla="*/ 126 h 1576"/>
                  <a:gd name="T82" fmla="*/ 880 w 4756"/>
                  <a:gd name="T83" fmla="*/ 143 h 1576"/>
                  <a:gd name="T84" fmla="*/ 899 w 4756"/>
                  <a:gd name="T85" fmla="*/ 162 h 1576"/>
                  <a:gd name="T86" fmla="*/ 908 w 4756"/>
                  <a:gd name="T87" fmla="*/ 171 h 1576"/>
                  <a:gd name="T88" fmla="*/ 926 w 4756"/>
                  <a:gd name="T89" fmla="*/ 191 h 1576"/>
                  <a:gd name="T90" fmla="*/ 943 w 4756"/>
                  <a:gd name="T91" fmla="*/ 211 h 1576"/>
                  <a:gd name="T92" fmla="*/ 959 w 4756"/>
                  <a:gd name="T93" fmla="*/ 232 h 1576"/>
                  <a:gd name="T94" fmla="*/ 973 w 4756"/>
                  <a:gd name="T95" fmla="*/ 254 h 1576"/>
                  <a:gd name="T96" fmla="*/ 987 w 4756"/>
                  <a:gd name="T97" fmla="*/ 277 h 1576"/>
                  <a:gd name="T98" fmla="*/ 1000 w 4756"/>
                  <a:gd name="T99" fmla="*/ 301 h 1576"/>
                  <a:gd name="T100" fmla="*/ 1012 w 4756"/>
                  <a:gd name="T101" fmla="*/ 325 h 1576"/>
                  <a:gd name="T102" fmla="*/ 0 w 4756"/>
                  <a:gd name="T103" fmla="*/ 337 h 157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4756"/>
                  <a:gd name="T157" fmla="*/ 0 h 1576"/>
                  <a:gd name="T158" fmla="*/ 4756 w 4756"/>
                  <a:gd name="T159" fmla="*/ 1576 h 157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4756" h="1576">
                    <a:moveTo>
                      <a:pt x="0" y="1576"/>
                    </a:moveTo>
                    <a:lnTo>
                      <a:pt x="0" y="1576"/>
                    </a:lnTo>
                    <a:lnTo>
                      <a:pt x="24" y="1518"/>
                    </a:lnTo>
                    <a:lnTo>
                      <a:pt x="50" y="1462"/>
                    </a:lnTo>
                    <a:lnTo>
                      <a:pt x="78" y="1406"/>
                    </a:lnTo>
                    <a:lnTo>
                      <a:pt x="108" y="1350"/>
                    </a:lnTo>
                    <a:lnTo>
                      <a:pt x="138" y="1296"/>
                    </a:lnTo>
                    <a:lnTo>
                      <a:pt x="170" y="1242"/>
                    </a:lnTo>
                    <a:lnTo>
                      <a:pt x="204" y="1190"/>
                    </a:lnTo>
                    <a:lnTo>
                      <a:pt x="238" y="1138"/>
                    </a:lnTo>
                    <a:lnTo>
                      <a:pt x="272" y="1086"/>
                    </a:lnTo>
                    <a:lnTo>
                      <a:pt x="310" y="1036"/>
                    </a:lnTo>
                    <a:lnTo>
                      <a:pt x="348" y="988"/>
                    </a:lnTo>
                    <a:lnTo>
                      <a:pt x="386" y="940"/>
                    </a:lnTo>
                    <a:lnTo>
                      <a:pt x="426" y="892"/>
                    </a:lnTo>
                    <a:lnTo>
                      <a:pt x="468" y="846"/>
                    </a:lnTo>
                    <a:lnTo>
                      <a:pt x="510" y="800"/>
                    </a:lnTo>
                    <a:lnTo>
                      <a:pt x="552" y="756"/>
                    </a:lnTo>
                    <a:lnTo>
                      <a:pt x="596" y="712"/>
                    </a:lnTo>
                    <a:lnTo>
                      <a:pt x="642" y="670"/>
                    </a:lnTo>
                    <a:lnTo>
                      <a:pt x="688" y="630"/>
                    </a:lnTo>
                    <a:lnTo>
                      <a:pt x="736" y="590"/>
                    </a:lnTo>
                    <a:lnTo>
                      <a:pt x="784" y="550"/>
                    </a:lnTo>
                    <a:lnTo>
                      <a:pt x="834" y="512"/>
                    </a:lnTo>
                    <a:lnTo>
                      <a:pt x="884" y="476"/>
                    </a:lnTo>
                    <a:lnTo>
                      <a:pt x="934" y="440"/>
                    </a:lnTo>
                    <a:lnTo>
                      <a:pt x="986" y="406"/>
                    </a:lnTo>
                    <a:lnTo>
                      <a:pt x="1040" y="374"/>
                    </a:lnTo>
                    <a:lnTo>
                      <a:pt x="1092" y="342"/>
                    </a:lnTo>
                    <a:lnTo>
                      <a:pt x="1148" y="312"/>
                    </a:lnTo>
                    <a:lnTo>
                      <a:pt x="1202" y="282"/>
                    </a:lnTo>
                    <a:lnTo>
                      <a:pt x="1258" y="254"/>
                    </a:lnTo>
                    <a:lnTo>
                      <a:pt x="1316" y="228"/>
                    </a:lnTo>
                    <a:lnTo>
                      <a:pt x="1374" y="202"/>
                    </a:lnTo>
                    <a:lnTo>
                      <a:pt x="1432" y="178"/>
                    </a:lnTo>
                    <a:lnTo>
                      <a:pt x="1490" y="156"/>
                    </a:lnTo>
                    <a:lnTo>
                      <a:pt x="1550" y="136"/>
                    </a:lnTo>
                    <a:lnTo>
                      <a:pt x="1610" y="116"/>
                    </a:lnTo>
                    <a:lnTo>
                      <a:pt x="1672" y="98"/>
                    </a:lnTo>
                    <a:lnTo>
                      <a:pt x="1732" y="80"/>
                    </a:lnTo>
                    <a:lnTo>
                      <a:pt x="1794" y="66"/>
                    </a:lnTo>
                    <a:lnTo>
                      <a:pt x="1858" y="52"/>
                    </a:lnTo>
                    <a:lnTo>
                      <a:pt x="1922" y="40"/>
                    </a:lnTo>
                    <a:lnTo>
                      <a:pt x="1984" y="30"/>
                    </a:lnTo>
                    <a:lnTo>
                      <a:pt x="2050" y="20"/>
                    </a:lnTo>
                    <a:lnTo>
                      <a:pt x="2114" y="12"/>
                    </a:lnTo>
                    <a:lnTo>
                      <a:pt x="2180" y="8"/>
                    </a:lnTo>
                    <a:lnTo>
                      <a:pt x="2246" y="2"/>
                    </a:lnTo>
                    <a:lnTo>
                      <a:pt x="2312" y="0"/>
                    </a:lnTo>
                    <a:lnTo>
                      <a:pt x="2378" y="0"/>
                    </a:lnTo>
                    <a:lnTo>
                      <a:pt x="2444" y="0"/>
                    </a:lnTo>
                    <a:lnTo>
                      <a:pt x="2510" y="2"/>
                    </a:lnTo>
                    <a:lnTo>
                      <a:pt x="2576" y="8"/>
                    </a:lnTo>
                    <a:lnTo>
                      <a:pt x="2642" y="12"/>
                    </a:lnTo>
                    <a:lnTo>
                      <a:pt x="2706" y="20"/>
                    </a:lnTo>
                    <a:lnTo>
                      <a:pt x="2772" y="30"/>
                    </a:lnTo>
                    <a:lnTo>
                      <a:pt x="2834" y="40"/>
                    </a:lnTo>
                    <a:lnTo>
                      <a:pt x="2898" y="52"/>
                    </a:lnTo>
                    <a:lnTo>
                      <a:pt x="2962" y="66"/>
                    </a:lnTo>
                    <a:lnTo>
                      <a:pt x="3024" y="80"/>
                    </a:lnTo>
                    <a:lnTo>
                      <a:pt x="3084" y="98"/>
                    </a:lnTo>
                    <a:lnTo>
                      <a:pt x="3146" y="116"/>
                    </a:lnTo>
                    <a:lnTo>
                      <a:pt x="3206" y="136"/>
                    </a:lnTo>
                    <a:lnTo>
                      <a:pt x="3266" y="156"/>
                    </a:lnTo>
                    <a:lnTo>
                      <a:pt x="3324" y="178"/>
                    </a:lnTo>
                    <a:lnTo>
                      <a:pt x="3382" y="202"/>
                    </a:lnTo>
                    <a:lnTo>
                      <a:pt x="3440" y="228"/>
                    </a:lnTo>
                    <a:lnTo>
                      <a:pt x="3498" y="254"/>
                    </a:lnTo>
                    <a:lnTo>
                      <a:pt x="3554" y="282"/>
                    </a:lnTo>
                    <a:lnTo>
                      <a:pt x="3608" y="312"/>
                    </a:lnTo>
                    <a:lnTo>
                      <a:pt x="3664" y="342"/>
                    </a:lnTo>
                    <a:lnTo>
                      <a:pt x="3716" y="374"/>
                    </a:lnTo>
                    <a:lnTo>
                      <a:pt x="3770" y="406"/>
                    </a:lnTo>
                    <a:lnTo>
                      <a:pt x="3822" y="440"/>
                    </a:lnTo>
                    <a:lnTo>
                      <a:pt x="3872" y="476"/>
                    </a:lnTo>
                    <a:lnTo>
                      <a:pt x="3922" y="512"/>
                    </a:lnTo>
                    <a:lnTo>
                      <a:pt x="3972" y="550"/>
                    </a:lnTo>
                    <a:lnTo>
                      <a:pt x="4020" y="590"/>
                    </a:lnTo>
                    <a:lnTo>
                      <a:pt x="4068" y="630"/>
                    </a:lnTo>
                    <a:lnTo>
                      <a:pt x="4114" y="670"/>
                    </a:lnTo>
                    <a:lnTo>
                      <a:pt x="4160" y="712"/>
                    </a:lnTo>
                    <a:lnTo>
                      <a:pt x="4204" y="756"/>
                    </a:lnTo>
                    <a:lnTo>
                      <a:pt x="4246" y="800"/>
                    </a:lnTo>
                    <a:lnTo>
                      <a:pt x="4288" y="846"/>
                    </a:lnTo>
                    <a:lnTo>
                      <a:pt x="4330" y="892"/>
                    </a:lnTo>
                    <a:lnTo>
                      <a:pt x="4370" y="940"/>
                    </a:lnTo>
                    <a:lnTo>
                      <a:pt x="4410" y="988"/>
                    </a:lnTo>
                    <a:lnTo>
                      <a:pt x="4446" y="1036"/>
                    </a:lnTo>
                    <a:lnTo>
                      <a:pt x="4484" y="1086"/>
                    </a:lnTo>
                    <a:lnTo>
                      <a:pt x="4518" y="1138"/>
                    </a:lnTo>
                    <a:lnTo>
                      <a:pt x="4552" y="1190"/>
                    </a:lnTo>
                    <a:lnTo>
                      <a:pt x="4586" y="1242"/>
                    </a:lnTo>
                    <a:lnTo>
                      <a:pt x="4618" y="1296"/>
                    </a:lnTo>
                    <a:lnTo>
                      <a:pt x="4648" y="1350"/>
                    </a:lnTo>
                    <a:lnTo>
                      <a:pt x="4678" y="1406"/>
                    </a:lnTo>
                    <a:lnTo>
                      <a:pt x="4706" y="1462"/>
                    </a:lnTo>
                    <a:lnTo>
                      <a:pt x="4732" y="1518"/>
                    </a:lnTo>
                    <a:lnTo>
                      <a:pt x="4756" y="1576"/>
                    </a:lnTo>
                    <a:lnTo>
                      <a:pt x="0" y="1576"/>
                    </a:lnTo>
                    <a:close/>
                  </a:path>
                </a:pathLst>
              </a:custGeom>
              <a:gradFill rotWithShape="1">
                <a:gsLst>
                  <a:gs pos="0">
                    <a:srgbClr val="FFFFFF"/>
                  </a:gs>
                  <a:gs pos="100000">
                    <a:srgbClr val="767676">
                      <a:alpha val="0"/>
                    </a:srgbClr>
                  </a:gs>
                </a:gsLst>
                <a:lin ang="5400000" scaled="1"/>
              </a:gradFill>
              <a:ln>
                <a:noFill/>
              </a:ln>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15"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cs typeface="+mn-cs"/>
                </a:endParaRPr>
              </a:p>
            </p:txBody>
          </p:sp>
        </p:grpSp>
      </p:grpSp>
      <p:sp>
        <p:nvSpPr>
          <p:cNvPr id="2" name="文本占位符 1"/>
          <p:cNvSpPr>
            <a:spLocks noGrp="1"/>
          </p:cNvSpPr>
          <p:nvPr>
            <p:ph type="body" sz="quarter" idx="10"/>
          </p:nvPr>
        </p:nvSpPr>
        <p:spPr/>
        <p:txBody>
          <a:bodyPr/>
          <a:lstStyle/>
          <a:p>
            <a:endParaRPr lang="zh-CN" altLang="en-US"/>
          </a:p>
        </p:txBody>
      </p:sp>
    </p:spTree>
    <p:custDataLst>
      <p:tags r:id="rId1"/>
    </p:custDataLst>
    <p:extLst>
      <p:ext uri="{BB962C8B-B14F-4D97-AF65-F5344CB8AC3E}">
        <p14:creationId xmlns:p14="http://schemas.microsoft.com/office/powerpoint/2010/main" val="3868517821"/>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fade">
                                      <p:cBhvr>
                                        <p:cTn id="7" dur="500"/>
                                        <p:tgtEl>
                                          <p:spTgt spid="24"/>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41"/>
                                        </p:tgtEl>
                                        <p:attrNameLst>
                                          <p:attrName>style.visibility</p:attrName>
                                        </p:attrNameLst>
                                      </p:cBhvr>
                                      <p:to>
                                        <p:strVal val="visible"/>
                                      </p:to>
                                    </p:set>
                                    <p:animEffect transition="in" filter="fade">
                                      <p:cBhvr>
                                        <p:cTn id="11" dur="500"/>
                                        <p:tgtEl>
                                          <p:spTgt spid="41"/>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83"/>
                                        </p:tgtEl>
                                        <p:attrNameLst>
                                          <p:attrName>style.visibility</p:attrName>
                                        </p:attrNameLst>
                                      </p:cBhvr>
                                      <p:to>
                                        <p:strVal val="visible"/>
                                      </p:to>
                                    </p:set>
                                    <p:animEffect transition="in" filter="fade">
                                      <p:cBhvr>
                                        <p:cTn id="15" dur="500"/>
                                        <p:tgtEl>
                                          <p:spTgt spid="83"/>
                                        </p:tgtEl>
                                      </p:cBhvr>
                                    </p:animEffect>
                                  </p:childTnLst>
                                </p:cTn>
                              </p:par>
                            </p:childTnLst>
                          </p:cTn>
                        </p:par>
                        <p:par>
                          <p:cTn id="16" fill="hold">
                            <p:stCondLst>
                              <p:cond delay="1500"/>
                            </p:stCondLst>
                            <p:childTnLst>
                              <p:par>
                                <p:cTn id="17" presetID="47" presetClass="entr" presetSubtype="0" fill="hold" nodeType="afterEffect">
                                  <p:stCondLst>
                                    <p:cond delay="0"/>
                                  </p:stCondLst>
                                  <p:childTnLst>
                                    <p:set>
                                      <p:cBhvr>
                                        <p:cTn id="18" dur="1" fill="hold">
                                          <p:stCondLst>
                                            <p:cond delay="0"/>
                                          </p:stCondLst>
                                        </p:cTn>
                                        <p:tgtEl>
                                          <p:spTgt spid="78"/>
                                        </p:tgtEl>
                                        <p:attrNameLst>
                                          <p:attrName>style.visibility</p:attrName>
                                        </p:attrNameLst>
                                      </p:cBhvr>
                                      <p:to>
                                        <p:strVal val="visible"/>
                                      </p:to>
                                    </p:set>
                                    <p:animEffect transition="in" filter="fade">
                                      <p:cBhvr>
                                        <p:cTn id="19" dur="500"/>
                                        <p:tgtEl>
                                          <p:spTgt spid="78"/>
                                        </p:tgtEl>
                                      </p:cBhvr>
                                    </p:animEffect>
                                    <p:anim calcmode="lin" valueType="num">
                                      <p:cBhvr>
                                        <p:cTn id="20" dur="500" fill="hold"/>
                                        <p:tgtEl>
                                          <p:spTgt spid="78"/>
                                        </p:tgtEl>
                                        <p:attrNameLst>
                                          <p:attrName>ppt_x</p:attrName>
                                        </p:attrNameLst>
                                      </p:cBhvr>
                                      <p:tavLst>
                                        <p:tav tm="0">
                                          <p:val>
                                            <p:strVal val="#ppt_x"/>
                                          </p:val>
                                        </p:tav>
                                        <p:tav tm="100000">
                                          <p:val>
                                            <p:strVal val="#ppt_x"/>
                                          </p:val>
                                        </p:tav>
                                      </p:tavLst>
                                    </p:anim>
                                    <p:anim calcmode="lin" valueType="num">
                                      <p:cBhvr>
                                        <p:cTn id="21" dur="500" fill="hold"/>
                                        <p:tgtEl>
                                          <p:spTgt spid="7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Text Placeholder 3"/>
          <p:cNvSpPr txBox="1">
            <a:spLocks/>
          </p:cNvSpPr>
          <p:nvPr/>
        </p:nvSpPr>
        <p:spPr>
          <a:xfrm>
            <a:off x="1760229" y="1200186"/>
            <a:ext cx="2057400" cy="340996"/>
          </a:xfrm>
          <a:prstGeom prst="rect">
            <a:avLst/>
          </a:prstGeom>
        </p:spPr>
        <p:txBody>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eaLnBrk="0" fontAlgn="base" hangingPunct="0">
              <a:spcBef>
                <a:spcPct val="20000"/>
              </a:spcBef>
              <a:spcAft>
                <a:spcPct val="0"/>
              </a:spcAft>
              <a:buChar char="»"/>
              <a:defRPr sz="2000">
                <a:solidFill>
                  <a:schemeClr val="tx1"/>
                </a:solidFill>
                <a:latin typeface="+mn-lt"/>
              </a:defRPr>
            </a:lvl6pPr>
            <a:lvl7pPr marL="2971800" indent="-228600" algn="l" rtl="0" eaLnBrk="0" fontAlgn="base" hangingPunct="0">
              <a:spcBef>
                <a:spcPct val="20000"/>
              </a:spcBef>
              <a:spcAft>
                <a:spcPct val="0"/>
              </a:spcAft>
              <a:buChar char="»"/>
              <a:defRPr sz="2000">
                <a:solidFill>
                  <a:schemeClr val="tx1"/>
                </a:solidFill>
                <a:latin typeface="+mn-lt"/>
              </a:defRPr>
            </a:lvl7pPr>
            <a:lvl8pPr marL="3429000" indent="-228600" algn="l" rtl="0" eaLnBrk="0" fontAlgn="base" hangingPunct="0">
              <a:spcBef>
                <a:spcPct val="20000"/>
              </a:spcBef>
              <a:spcAft>
                <a:spcPct val="0"/>
              </a:spcAft>
              <a:buChar char="»"/>
              <a:defRPr sz="2000">
                <a:solidFill>
                  <a:schemeClr val="tx1"/>
                </a:solidFill>
                <a:latin typeface="+mn-lt"/>
              </a:defRPr>
            </a:lvl8pPr>
            <a:lvl9pPr marL="3886200" indent="-228600" algn="l" rtl="0" eaLnBrk="0" fontAlgn="base" hangingPunct="0">
              <a:spcBef>
                <a:spcPct val="20000"/>
              </a:spcBef>
              <a:spcAft>
                <a:spcPct val="0"/>
              </a:spcAft>
              <a:buChar char="»"/>
              <a:defRPr sz="2000">
                <a:solidFill>
                  <a:schemeClr val="tx1"/>
                </a:solidFill>
                <a:latin typeface="+mn-lt"/>
              </a:defRPr>
            </a:lvl9pPr>
          </a:lstStyle>
          <a:p>
            <a:pPr marL="342900" marR="0" lvl="0" indent="-342900" algn="l" defTabSz="685800" rtl="0" eaLnBrk="0" fontAlgn="base" latinLnBrk="0" hangingPunct="0">
              <a:lnSpc>
                <a:spcPct val="100000"/>
              </a:lnSpc>
              <a:spcBef>
                <a:spcPct val="20000"/>
              </a:spcBef>
              <a:spcAft>
                <a:spcPct val="0"/>
              </a:spcAft>
              <a:buClrTx/>
              <a:buSzTx/>
              <a:buFontTx/>
              <a:buChar char="•"/>
              <a:tabLst/>
              <a:defRPr/>
            </a:pPr>
            <a:r>
              <a:rPr kumimoji="0" lang="zh-CN" altLang="en-US" sz="1620" b="0" i="0" u="none" strike="noStrike" kern="1200" cap="none" spc="0" normalizeH="0" baseline="0" noProof="0" dirty="0">
                <a:ln>
                  <a:noFill/>
                </a:ln>
                <a:solidFill>
                  <a:srgbClr val="FF0000"/>
                </a:solidFill>
                <a:effectLst/>
                <a:uLnTx/>
                <a:uFillTx/>
                <a:latin typeface="微软雅黑" pitchFamily="34" charset="-122"/>
                <a:ea typeface="微软雅黑" pitchFamily="34" charset="-122"/>
                <a:cs typeface="+mn-cs"/>
              </a:rPr>
              <a:t>单击添加文本</a:t>
            </a:r>
            <a:endParaRPr kumimoji="0" lang="en-JM" sz="1620" b="0" i="0" u="none" strike="noStrike" kern="1200" cap="none" spc="0" normalizeH="0" baseline="0" noProof="0" dirty="0">
              <a:ln>
                <a:noFill/>
              </a:ln>
              <a:solidFill>
                <a:srgbClr val="FF0000"/>
              </a:solidFill>
              <a:effectLst/>
              <a:uLnTx/>
              <a:uFillTx/>
              <a:latin typeface="微软雅黑" pitchFamily="34" charset="-122"/>
              <a:ea typeface="微软雅黑" pitchFamily="34" charset="-122"/>
              <a:cs typeface="+mn-cs"/>
            </a:endParaRPr>
          </a:p>
        </p:txBody>
      </p:sp>
      <p:sp>
        <p:nvSpPr>
          <p:cNvPr id="32" name="Text Placeholder 4"/>
          <p:cNvSpPr txBox="1">
            <a:spLocks/>
          </p:cNvSpPr>
          <p:nvPr/>
        </p:nvSpPr>
        <p:spPr>
          <a:xfrm>
            <a:off x="1760229" y="1474505"/>
            <a:ext cx="2606036" cy="754354"/>
          </a:xfrm>
          <a:prstGeom prst="rect">
            <a:avLst/>
          </a:prstGeom>
        </p:spPr>
        <p:txBody>
          <a:bodyPr>
            <a:noAutofit/>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eaLnBrk="0" fontAlgn="base" hangingPunct="0">
              <a:spcBef>
                <a:spcPct val="20000"/>
              </a:spcBef>
              <a:spcAft>
                <a:spcPct val="0"/>
              </a:spcAft>
              <a:buChar char="»"/>
              <a:defRPr sz="2000">
                <a:solidFill>
                  <a:schemeClr val="tx1"/>
                </a:solidFill>
                <a:latin typeface="+mn-lt"/>
              </a:defRPr>
            </a:lvl6pPr>
            <a:lvl7pPr marL="2971800" indent="-228600" algn="l" rtl="0" eaLnBrk="0" fontAlgn="base" hangingPunct="0">
              <a:spcBef>
                <a:spcPct val="20000"/>
              </a:spcBef>
              <a:spcAft>
                <a:spcPct val="0"/>
              </a:spcAft>
              <a:buChar char="»"/>
              <a:defRPr sz="2000">
                <a:solidFill>
                  <a:schemeClr val="tx1"/>
                </a:solidFill>
                <a:latin typeface="+mn-lt"/>
              </a:defRPr>
            </a:lvl7pPr>
            <a:lvl8pPr marL="3429000" indent="-228600" algn="l" rtl="0" eaLnBrk="0" fontAlgn="base" hangingPunct="0">
              <a:spcBef>
                <a:spcPct val="20000"/>
              </a:spcBef>
              <a:spcAft>
                <a:spcPct val="0"/>
              </a:spcAft>
              <a:buChar char="»"/>
              <a:defRPr sz="2000">
                <a:solidFill>
                  <a:schemeClr val="tx1"/>
                </a:solidFill>
                <a:latin typeface="+mn-lt"/>
              </a:defRPr>
            </a:lvl8pPr>
            <a:lvl9pPr marL="3886200" indent="-228600" algn="l" rtl="0" eaLnBrk="0" fontAlgn="base" hangingPunct="0">
              <a:spcBef>
                <a:spcPct val="20000"/>
              </a:spcBef>
              <a:spcAft>
                <a:spcPct val="0"/>
              </a:spcAft>
              <a:buChar char="»"/>
              <a:defRPr sz="2000">
                <a:solidFill>
                  <a:schemeClr val="tx1"/>
                </a:solidFill>
                <a:latin typeface="+mn-lt"/>
              </a:defRPr>
            </a:lvl9pPr>
          </a:lstStyle>
          <a:p>
            <a:pPr marL="342900" marR="0" lvl="0" indent="-342900" algn="l" defTabSz="685800" rtl="0" eaLnBrk="0" fontAlgn="base" latinLnBrk="0" hangingPunct="0">
              <a:lnSpc>
                <a:spcPct val="110000"/>
              </a:lnSpc>
              <a:spcBef>
                <a:spcPct val="20000"/>
              </a:spcBef>
              <a:spcAft>
                <a:spcPct val="0"/>
              </a:spcAft>
              <a:buClrTx/>
              <a:buSzTx/>
              <a:buFontTx/>
              <a:buChar char="•"/>
              <a:tabLst/>
              <a:defRPr/>
            </a:pPr>
            <a:r>
              <a:rPr kumimoji="0" lang="zh-CN" altLang="en-US" sz="1170" b="0" i="0" u="none" strike="noStrike" kern="1200" cap="none" spc="0" normalizeH="0" baseline="0" noProof="0" dirty="0">
                <a:ln>
                  <a:noFill/>
                </a:ln>
                <a:solidFill>
                  <a:prstClr val="black">
                    <a:lumMod val="75000"/>
                    <a:lumOff val="25000"/>
                  </a:prstClr>
                </a:solidFill>
                <a:effectLst/>
                <a:uLnTx/>
                <a:uFillTx/>
                <a:latin typeface="Calibri" panose="020F0502020204030204"/>
                <a:ea typeface="等线" panose="02010600030101010101" pitchFamily="2" charset="-122"/>
                <a:cs typeface="+mn-cs"/>
              </a:rPr>
              <a:t>添加文字内容，添加文字内容，</a:t>
            </a:r>
            <a:endParaRPr kumimoji="0" lang="en-US" altLang="zh-CN" sz="1170" b="0" i="0" u="none" strike="noStrike" kern="1200" cap="none" spc="0" normalizeH="0" baseline="0" noProof="0" dirty="0">
              <a:ln>
                <a:noFill/>
              </a:ln>
              <a:solidFill>
                <a:prstClr val="black">
                  <a:lumMod val="75000"/>
                  <a:lumOff val="25000"/>
                </a:prstClr>
              </a:solidFill>
              <a:effectLst/>
              <a:uLnTx/>
              <a:uFillTx/>
              <a:latin typeface="Calibri" panose="020F0502020204030204"/>
              <a:ea typeface="等线" panose="02010600030101010101" pitchFamily="2" charset="-122"/>
              <a:cs typeface="+mn-cs"/>
            </a:endParaRPr>
          </a:p>
          <a:p>
            <a:pPr marL="342900" marR="0" lvl="0" indent="-342900" algn="l" defTabSz="685800" rtl="0" eaLnBrk="0" fontAlgn="base" latinLnBrk="0" hangingPunct="0">
              <a:lnSpc>
                <a:spcPct val="110000"/>
              </a:lnSpc>
              <a:spcBef>
                <a:spcPct val="20000"/>
              </a:spcBef>
              <a:spcAft>
                <a:spcPct val="0"/>
              </a:spcAft>
              <a:buClrTx/>
              <a:buSzTx/>
              <a:buFontTx/>
              <a:buChar char="•"/>
              <a:tabLst/>
              <a:defRPr/>
            </a:pPr>
            <a:r>
              <a:rPr kumimoji="0" lang="zh-CN" altLang="en-US" sz="1170" b="0" i="0" u="none" strike="noStrike" kern="1200" cap="none" spc="0" normalizeH="0" baseline="0" noProof="0" dirty="0">
                <a:ln>
                  <a:noFill/>
                </a:ln>
                <a:solidFill>
                  <a:prstClr val="black">
                    <a:lumMod val="75000"/>
                    <a:lumOff val="25000"/>
                  </a:prstClr>
                </a:solidFill>
                <a:effectLst/>
                <a:uLnTx/>
                <a:uFillTx/>
                <a:latin typeface="Calibri" panose="020F0502020204030204"/>
                <a:ea typeface="等线" panose="02010600030101010101" pitchFamily="2" charset="-122"/>
                <a:cs typeface="+mn-cs"/>
              </a:rPr>
              <a:t>添加文字内容，添加文字内容，</a:t>
            </a:r>
            <a:endParaRPr kumimoji="0" lang="en-JM" altLang="zh-CN" sz="1170" b="0" i="0" u="none" strike="noStrike" kern="1200" cap="none" spc="0" normalizeH="0" baseline="0" noProof="0" dirty="0">
              <a:ln>
                <a:noFill/>
              </a:ln>
              <a:solidFill>
                <a:prstClr val="black">
                  <a:lumMod val="75000"/>
                  <a:lumOff val="25000"/>
                </a:prstClr>
              </a:solidFill>
              <a:effectLst/>
              <a:uLnTx/>
              <a:uFillTx/>
              <a:latin typeface="Calibri" panose="020F0502020204030204"/>
              <a:ea typeface="等线" panose="02010600030101010101" pitchFamily="2" charset="-122"/>
              <a:cs typeface="+mn-cs"/>
            </a:endParaRPr>
          </a:p>
          <a:p>
            <a:pPr marL="342900" marR="0" lvl="0" indent="-342900" algn="l" defTabSz="685800" rtl="0" eaLnBrk="0" fontAlgn="base" latinLnBrk="0" hangingPunct="0">
              <a:lnSpc>
                <a:spcPct val="110000"/>
              </a:lnSpc>
              <a:spcBef>
                <a:spcPct val="20000"/>
              </a:spcBef>
              <a:spcAft>
                <a:spcPct val="0"/>
              </a:spcAft>
              <a:buClrTx/>
              <a:buSzTx/>
              <a:buFontTx/>
              <a:buChar char="•"/>
              <a:tabLst/>
              <a:defRPr/>
            </a:pPr>
            <a:r>
              <a:rPr kumimoji="0" lang="zh-CN" altLang="en-US" sz="1170" b="0" i="0" u="none" strike="noStrike" kern="1200" cap="none" spc="0" normalizeH="0" baseline="0" noProof="0" dirty="0">
                <a:ln>
                  <a:noFill/>
                </a:ln>
                <a:solidFill>
                  <a:prstClr val="black">
                    <a:lumMod val="75000"/>
                    <a:lumOff val="25000"/>
                  </a:prstClr>
                </a:solidFill>
                <a:effectLst/>
                <a:uLnTx/>
                <a:uFillTx/>
                <a:latin typeface="Calibri" panose="020F0502020204030204"/>
                <a:ea typeface="等线" panose="02010600030101010101" pitchFamily="2" charset="-122"/>
                <a:cs typeface="+mn-cs"/>
              </a:rPr>
              <a:t>添加文字内容，添加文字内容，</a:t>
            </a:r>
            <a:endParaRPr kumimoji="0" lang="en-JM" altLang="zh-CN" sz="1170" b="0" i="0" u="none" strike="noStrike" kern="1200" cap="none" spc="0" normalizeH="0" baseline="0" noProof="0" dirty="0">
              <a:ln>
                <a:noFill/>
              </a:ln>
              <a:solidFill>
                <a:prstClr val="black">
                  <a:lumMod val="75000"/>
                  <a:lumOff val="25000"/>
                </a:prstClr>
              </a:solidFill>
              <a:effectLst/>
              <a:uLnTx/>
              <a:uFillTx/>
              <a:latin typeface="Calibri" panose="020F0502020204030204"/>
              <a:ea typeface="等线" panose="02010600030101010101" pitchFamily="2" charset="-122"/>
              <a:cs typeface="+mn-cs"/>
            </a:endParaRPr>
          </a:p>
          <a:p>
            <a:pPr marL="342900" marR="0" lvl="0" indent="-342900" algn="l" defTabSz="685800" rtl="0" eaLnBrk="0" fontAlgn="base" latinLnBrk="0" hangingPunct="0">
              <a:lnSpc>
                <a:spcPct val="110000"/>
              </a:lnSpc>
              <a:spcBef>
                <a:spcPct val="20000"/>
              </a:spcBef>
              <a:spcAft>
                <a:spcPct val="0"/>
              </a:spcAft>
              <a:buClrTx/>
              <a:buSzTx/>
              <a:buFontTx/>
              <a:buChar char="•"/>
              <a:tabLst/>
              <a:defRPr/>
            </a:pPr>
            <a:endParaRPr kumimoji="0" lang="en-JM" altLang="zh-CN" sz="1170" b="0" i="0" u="none" strike="noStrike" kern="1200" cap="none" spc="0" normalizeH="0" baseline="0" noProof="0" dirty="0">
              <a:ln>
                <a:noFill/>
              </a:ln>
              <a:solidFill>
                <a:prstClr val="black">
                  <a:lumMod val="75000"/>
                  <a:lumOff val="25000"/>
                </a:prstClr>
              </a:solidFill>
              <a:effectLst/>
              <a:uLnTx/>
              <a:uFillTx/>
              <a:latin typeface="Calibri" panose="020F0502020204030204"/>
              <a:ea typeface="等线" panose="02010600030101010101" pitchFamily="2" charset="-122"/>
              <a:cs typeface="+mn-cs"/>
            </a:endParaRPr>
          </a:p>
          <a:p>
            <a:pPr marL="342900" marR="0" lvl="0" indent="-342900" algn="l" defTabSz="685800" rtl="0" eaLnBrk="0" fontAlgn="base" latinLnBrk="0" hangingPunct="0">
              <a:lnSpc>
                <a:spcPct val="110000"/>
              </a:lnSpc>
              <a:spcBef>
                <a:spcPct val="20000"/>
              </a:spcBef>
              <a:spcAft>
                <a:spcPct val="0"/>
              </a:spcAft>
              <a:buClrTx/>
              <a:buSzTx/>
              <a:buFontTx/>
              <a:buChar char="•"/>
              <a:tabLst/>
              <a:defRPr/>
            </a:pPr>
            <a:endParaRPr kumimoji="0" lang="en-JM" altLang="zh-CN" sz="1170" b="0" i="0" u="none" strike="noStrike" kern="1200" cap="none" spc="0" normalizeH="0" baseline="0" noProof="0" dirty="0">
              <a:ln>
                <a:noFill/>
              </a:ln>
              <a:solidFill>
                <a:prstClr val="black">
                  <a:lumMod val="75000"/>
                  <a:lumOff val="25000"/>
                </a:prstClr>
              </a:solidFill>
              <a:effectLst/>
              <a:uLnTx/>
              <a:uFillTx/>
              <a:latin typeface="Calibri" panose="020F0502020204030204"/>
              <a:ea typeface="等线" panose="02010600030101010101" pitchFamily="2" charset="-122"/>
              <a:cs typeface="+mn-cs"/>
            </a:endParaRPr>
          </a:p>
        </p:txBody>
      </p:sp>
      <p:grpSp>
        <p:nvGrpSpPr>
          <p:cNvPr id="33" name="组合 32"/>
          <p:cNvGrpSpPr/>
          <p:nvPr/>
        </p:nvGrpSpPr>
        <p:grpSpPr>
          <a:xfrm>
            <a:off x="1129293" y="1273337"/>
            <a:ext cx="576072" cy="576072"/>
            <a:chOff x="746770" y="1414819"/>
            <a:chExt cx="640080" cy="640080"/>
          </a:xfrm>
          <a:solidFill>
            <a:srgbClr val="FF0000"/>
          </a:solidFill>
        </p:grpSpPr>
        <p:sp>
          <p:nvSpPr>
            <p:cNvPr id="34" name="Oval 10"/>
            <p:cNvSpPr/>
            <p:nvPr/>
          </p:nvSpPr>
          <p:spPr>
            <a:xfrm>
              <a:off x="746770" y="1414819"/>
              <a:ext cx="640080" cy="64008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JM" sz="1215"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pic>
          <p:nvPicPr>
            <p:cNvPr id="35" name="Picture 2" descr="C:\Users\adrienne.reynolds\Desktop\tv.pn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892428" y="1532244"/>
              <a:ext cx="348765" cy="405230"/>
            </a:xfrm>
            <a:prstGeom prst="rect">
              <a:avLst/>
            </a:prstGeom>
            <a:grpFill/>
            <a:extLst/>
          </p:spPr>
        </p:pic>
      </p:grpSp>
      <p:grpSp>
        <p:nvGrpSpPr>
          <p:cNvPr id="36" name="组合 35"/>
          <p:cNvGrpSpPr/>
          <p:nvPr/>
        </p:nvGrpSpPr>
        <p:grpSpPr>
          <a:xfrm>
            <a:off x="1129293" y="2439197"/>
            <a:ext cx="576072" cy="576072"/>
            <a:chOff x="746770" y="2710219"/>
            <a:chExt cx="640080" cy="640080"/>
          </a:xfrm>
          <a:solidFill>
            <a:srgbClr val="FF0000"/>
          </a:solidFill>
        </p:grpSpPr>
        <p:sp>
          <p:nvSpPr>
            <p:cNvPr id="37" name="Oval 12"/>
            <p:cNvSpPr/>
            <p:nvPr/>
          </p:nvSpPr>
          <p:spPr>
            <a:xfrm>
              <a:off x="746770" y="2710219"/>
              <a:ext cx="640080" cy="64008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JM" sz="1215"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pic>
          <p:nvPicPr>
            <p:cNvPr id="38" name="Picture 2" descr="C:\Users\adrienne.reynolds\Desktop\iphone.png"/>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905973" y="2843383"/>
              <a:ext cx="321674" cy="373753"/>
            </a:xfrm>
            <a:prstGeom prst="rect">
              <a:avLst/>
            </a:prstGeom>
            <a:grpFill/>
            <a:extLst/>
          </p:spPr>
        </p:pic>
      </p:grpSp>
      <p:grpSp>
        <p:nvGrpSpPr>
          <p:cNvPr id="39" name="组合 38"/>
          <p:cNvGrpSpPr/>
          <p:nvPr/>
        </p:nvGrpSpPr>
        <p:grpSpPr>
          <a:xfrm>
            <a:off x="1129293" y="3627917"/>
            <a:ext cx="576072" cy="576072"/>
            <a:chOff x="746770" y="4031019"/>
            <a:chExt cx="640080" cy="640080"/>
          </a:xfrm>
          <a:solidFill>
            <a:srgbClr val="FF0000"/>
          </a:solidFill>
        </p:grpSpPr>
        <p:sp>
          <p:nvSpPr>
            <p:cNvPr id="40" name="Oval 13"/>
            <p:cNvSpPr/>
            <p:nvPr/>
          </p:nvSpPr>
          <p:spPr>
            <a:xfrm>
              <a:off x="746770" y="4031019"/>
              <a:ext cx="640080" cy="64008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JM" sz="1215"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pic>
          <p:nvPicPr>
            <p:cNvPr id="41" name="Picture 3" descr="C:\Users\adrienne.reynolds\Desktop\camera.png"/>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905973" y="4164183"/>
              <a:ext cx="321674" cy="373753"/>
            </a:xfrm>
            <a:prstGeom prst="rect">
              <a:avLst/>
            </a:prstGeom>
            <a:grpFill/>
            <a:extLst/>
          </p:spPr>
        </p:pic>
      </p:grpSp>
      <p:pic>
        <p:nvPicPr>
          <p:cNvPr id="42" name="Picture 5"/>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4572000" y="1204783"/>
            <a:ext cx="3726193" cy="3381278"/>
          </a:xfrm>
          <a:prstGeom prst="rect">
            <a:avLst/>
          </a:prstGeom>
        </p:spPr>
      </p:pic>
      <p:sp>
        <p:nvSpPr>
          <p:cNvPr id="43" name="Text Placeholder 3"/>
          <p:cNvSpPr txBox="1">
            <a:spLocks/>
          </p:cNvSpPr>
          <p:nvPr/>
        </p:nvSpPr>
        <p:spPr>
          <a:xfrm>
            <a:off x="1760294" y="2366016"/>
            <a:ext cx="2057400" cy="340996"/>
          </a:xfrm>
          <a:prstGeom prst="rect">
            <a:avLst/>
          </a:prstGeom>
        </p:spPr>
        <p:txBody>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eaLnBrk="0" fontAlgn="base" hangingPunct="0">
              <a:spcBef>
                <a:spcPct val="20000"/>
              </a:spcBef>
              <a:spcAft>
                <a:spcPct val="0"/>
              </a:spcAft>
              <a:buChar char="»"/>
              <a:defRPr sz="2000">
                <a:solidFill>
                  <a:schemeClr val="tx1"/>
                </a:solidFill>
                <a:latin typeface="+mn-lt"/>
              </a:defRPr>
            </a:lvl6pPr>
            <a:lvl7pPr marL="2971800" indent="-228600" algn="l" rtl="0" eaLnBrk="0" fontAlgn="base" hangingPunct="0">
              <a:spcBef>
                <a:spcPct val="20000"/>
              </a:spcBef>
              <a:spcAft>
                <a:spcPct val="0"/>
              </a:spcAft>
              <a:buChar char="»"/>
              <a:defRPr sz="2000">
                <a:solidFill>
                  <a:schemeClr val="tx1"/>
                </a:solidFill>
                <a:latin typeface="+mn-lt"/>
              </a:defRPr>
            </a:lvl7pPr>
            <a:lvl8pPr marL="3429000" indent="-228600" algn="l" rtl="0" eaLnBrk="0" fontAlgn="base" hangingPunct="0">
              <a:spcBef>
                <a:spcPct val="20000"/>
              </a:spcBef>
              <a:spcAft>
                <a:spcPct val="0"/>
              </a:spcAft>
              <a:buChar char="»"/>
              <a:defRPr sz="2000">
                <a:solidFill>
                  <a:schemeClr val="tx1"/>
                </a:solidFill>
                <a:latin typeface="+mn-lt"/>
              </a:defRPr>
            </a:lvl8pPr>
            <a:lvl9pPr marL="3886200" indent="-228600" algn="l" rtl="0" eaLnBrk="0" fontAlgn="base" hangingPunct="0">
              <a:spcBef>
                <a:spcPct val="20000"/>
              </a:spcBef>
              <a:spcAft>
                <a:spcPct val="0"/>
              </a:spcAft>
              <a:buChar char="»"/>
              <a:defRPr sz="2000">
                <a:solidFill>
                  <a:schemeClr val="tx1"/>
                </a:solidFill>
                <a:latin typeface="+mn-lt"/>
              </a:defRPr>
            </a:lvl9pPr>
          </a:lstStyle>
          <a:p>
            <a:pPr marL="342900" marR="0" lvl="0" indent="-342900" algn="l" defTabSz="685800" rtl="0" eaLnBrk="0" fontAlgn="base" latinLnBrk="0" hangingPunct="0">
              <a:lnSpc>
                <a:spcPct val="100000"/>
              </a:lnSpc>
              <a:spcBef>
                <a:spcPct val="20000"/>
              </a:spcBef>
              <a:spcAft>
                <a:spcPct val="0"/>
              </a:spcAft>
              <a:buClrTx/>
              <a:buSzTx/>
              <a:buFontTx/>
              <a:buChar char="•"/>
              <a:tabLst/>
              <a:defRPr/>
            </a:pPr>
            <a:r>
              <a:rPr kumimoji="0" lang="zh-CN" altLang="en-US" sz="1620" b="0" i="0" u="none" strike="noStrike" kern="1200" cap="none" spc="0" normalizeH="0" baseline="0" noProof="0" dirty="0">
                <a:ln>
                  <a:noFill/>
                </a:ln>
                <a:solidFill>
                  <a:srgbClr val="FF0000"/>
                </a:solidFill>
                <a:effectLst/>
                <a:uLnTx/>
                <a:uFillTx/>
                <a:latin typeface="微软雅黑" pitchFamily="34" charset="-122"/>
                <a:ea typeface="微软雅黑" pitchFamily="34" charset="-122"/>
                <a:cs typeface="+mn-cs"/>
              </a:rPr>
              <a:t>单击添加文本</a:t>
            </a:r>
            <a:endParaRPr kumimoji="0" lang="en-JM" sz="1620" b="0" i="0" u="none" strike="noStrike" kern="1200" cap="none" spc="0" normalizeH="0" baseline="0" noProof="0" dirty="0">
              <a:ln>
                <a:noFill/>
              </a:ln>
              <a:solidFill>
                <a:srgbClr val="FF0000"/>
              </a:solidFill>
              <a:effectLst/>
              <a:uLnTx/>
              <a:uFillTx/>
              <a:latin typeface="微软雅黑" pitchFamily="34" charset="-122"/>
              <a:ea typeface="微软雅黑" pitchFamily="34" charset="-122"/>
              <a:cs typeface="+mn-cs"/>
            </a:endParaRPr>
          </a:p>
        </p:txBody>
      </p:sp>
      <p:sp>
        <p:nvSpPr>
          <p:cNvPr id="44" name="Text Placeholder 4"/>
          <p:cNvSpPr txBox="1">
            <a:spLocks/>
          </p:cNvSpPr>
          <p:nvPr/>
        </p:nvSpPr>
        <p:spPr>
          <a:xfrm>
            <a:off x="1760294" y="2640335"/>
            <a:ext cx="2606036" cy="754354"/>
          </a:xfrm>
          <a:prstGeom prst="rect">
            <a:avLst/>
          </a:prstGeom>
        </p:spPr>
        <p:txBody>
          <a:bodyPr>
            <a:noAutofit/>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eaLnBrk="0" fontAlgn="base" hangingPunct="0">
              <a:spcBef>
                <a:spcPct val="20000"/>
              </a:spcBef>
              <a:spcAft>
                <a:spcPct val="0"/>
              </a:spcAft>
              <a:buChar char="»"/>
              <a:defRPr sz="2000">
                <a:solidFill>
                  <a:schemeClr val="tx1"/>
                </a:solidFill>
                <a:latin typeface="+mn-lt"/>
              </a:defRPr>
            </a:lvl6pPr>
            <a:lvl7pPr marL="2971800" indent="-228600" algn="l" rtl="0" eaLnBrk="0" fontAlgn="base" hangingPunct="0">
              <a:spcBef>
                <a:spcPct val="20000"/>
              </a:spcBef>
              <a:spcAft>
                <a:spcPct val="0"/>
              </a:spcAft>
              <a:buChar char="»"/>
              <a:defRPr sz="2000">
                <a:solidFill>
                  <a:schemeClr val="tx1"/>
                </a:solidFill>
                <a:latin typeface="+mn-lt"/>
              </a:defRPr>
            </a:lvl7pPr>
            <a:lvl8pPr marL="3429000" indent="-228600" algn="l" rtl="0" eaLnBrk="0" fontAlgn="base" hangingPunct="0">
              <a:spcBef>
                <a:spcPct val="20000"/>
              </a:spcBef>
              <a:spcAft>
                <a:spcPct val="0"/>
              </a:spcAft>
              <a:buChar char="»"/>
              <a:defRPr sz="2000">
                <a:solidFill>
                  <a:schemeClr val="tx1"/>
                </a:solidFill>
                <a:latin typeface="+mn-lt"/>
              </a:defRPr>
            </a:lvl8pPr>
            <a:lvl9pPr marL="3886200" indent="-228600" algn="l" rtl="0" eaLnBrk="0" fontAlgn="base" hangingPunct="0">
              <a:spcBef>
                <a:spcPct val="20000"/>
              </a:spcBef>
              <a:spcAft>
                <a:spcPct val="0"/>
              </a:spcAft>
              <a:buChar char="»"/>
              <a:defRPr sz="2000">
                <a:solidFill>
                  <a:schemeClr val="tx1"/>
                </a:solidFill>
                <a:latin typeface="+mn-lt"/>
              </a:defRPr>
            </a:lvl9pPr>
          </a:lstStyle>
          <a:p>
            <a:pPr marL="342900" marR="0" lvl="0" indent="-342900" algn="l" defTabSz="685800" rtl="0" eaLnBrk="0" fontAlgn="base" latinLnBrk="0" hangingPunct="0">
              <a:lnSpc>
                <a:spcPct val="110000"/>
              </a:lnSpc>
              <a:spcBef>
                <a:spcPct val="20000"/>
              </a:spcBef>
              <a:spcAft>
                <a:spcPct val="0"/>
              </a:spcAft>
              <a:buClrTx/>
              <a:buSzTx/>
              <a:buFontTx/>
              <a:buChar char="•"/>
              <a:tabLst/>
              <a:defRPr/>
            </a:pPr>
            <a:r>
              <a:rPr kumimoji="0" lang="zh-CN" altLang="en-US" sz="1170" b="0" i="0" u="none" strike="noStrike" kern="1200" cap="none" spc="0" normalizeH="0" baseline="0" noProof="0" dirty="0">
                <a:ln>
                  <a:noFill/>
                </a:ln>
                <a:solidFill>
                  <a:prstClr val="black">
                    <a:lumMod val="75000"/>
                    <a:lumOff val="25000"/>
                  </a:prstClr>
                </a:solidFill>
                <a:effectLst/>
                <a:uLnTx/>
                <a:uFillTx/>
                <a:latin typeface="Calibri" panose="020F0502020204030204"/>
                <a:ea typeface="等线" panose="02010600030101010101" pitchFamily="2" charset="-122"/>
                <a:cs typeface="+mn-cs"/>
              </a:rPr>
              <a:t>添加文字内容，添加文字内容，</a:t>
            </a:r>
            <a:endParaRPr kumimoji="0" lang="en-US" altLang="zh-CN" sz="1170" b="0" i="0" u="none" strike="noStrike" kern="1200" cap="none" spc="0" normalizeH="0" baseline="0" noProof="0" dirty="0">
              <a:ln>
                <a:noFill/>
              </a:ln>
              <a:solidFill>
                <a:prstClr val="black">
                  <a:lumMod val="75000"/>
                  <a:lumOff val="25000"/>
                </a:prstClr>
              </a:solidFill>
              <a:effectLst/>
              <a:uLnTx/>
              <a:uFillTx/>
              <a:latin typeface="Calibri" panose="020F0502020204030204"/>
              <a:ea typeface="等线" panose="02010600030101010101" pitchFamily="2" charset="-122"/>
              <a:cs typeface="+mn-cs"/>
            </a:endParaRPr>
          </a:p>
          <a:p>
            <a:pPr marL="342900" marR="0" lvl="0" indent="-342900" algn="l" defTabSz="685800" rtl="0" eaLnBrk="0" fontAlgn="base" latinLnBrk="0" hangingPunct="0">
              <a:lnSpc>
                <a:spcPct val="110000"/>
              </a:lnSpc>
              <a:spcBef>
                <a:spcPct val="20000"/>
              </a:spcBef>
              <a:spcAft>
                <a:spcPct val="0"/>
              </a:spcAft>
              <a:buClrTx/>
              <a:buSzTx/>
              <a:buFontTx/>
              <a:buChar char="•"/>
              <a:tabLst/>
              <a:defRPr/>
            </a:pPr>
            <a:r>
              <a:rPr kumimoji="0" lang="zh-CN" altLang="en-US" sz="1170" b="0" i="0" u="none" strike="noStrike" kern="1200" cap="none" spc="0" normalizeH="0" baseline="0" noProof="0" dirty="0">
                <a:ln>
                  <a:noFill/>
                </a:ln>
                <a:solidFill>
                  <a:prstClr val="black">
                    <a:lumMod val="75000"/>
                    <a:lumOff val="25000"/>
                  </a:prstClr>
                </a:solidFill>
                <a:effectLst/>
                <a:uLnTx/>
                <a:uFillTx/>
                <a:latin typeface="Calibri" panose="020F0502020204030204"/>
                <a:ea typeface="等线" panose="02010600030101010101" pitchFamily="2" charset="-122"/>
                <a:cs typeface="+mn-cs"/>
              </a:rPr>
              <a:t>添加文字内容，添加文字内容，</a:t>
            </a:r>
            <a:endParaRPr kumimoji="0" lang="en-JM" altLang="zh-CN" sz="1170" b="0" i="0" u="none" strike="noStrike" kern="1200" cap="none" spc="0" normalizeH="0" baseline="0" noProof="0" dirty="0">
              <a:ln>
                <a:noFill/>
              </a:ln>
              <a:solidFill>
                <a:prstClr val="black">
                  <a:lumMod val="75000"/>
                  <a:lumOff val="25000"/>
                </a:prstClr>
              </a:solidFill>
              <a:effectLst/>
              <a:uLnTx/>
              <a:uFillTx/>
              <a:latin typeface="Calibri" panose="020F0502020204030204"/>
              <a:ea typeface="等线" panose="02010600030101010101" pitchFamily="2" charset="-122"/>
              <a:cs typeface="+mn-cs"/>
            </a:endParaRPr>
          </a:p>
          <a:p>
            <a:pPr marL="342900" marR="0" lvl="0" indent="-342900" algn="l" defTabSz="685800" rtl="0" eaLnBrk="0" fontAlgn="base" latinLnBrk="0" hangingPunct="0">
              <a:lnSpc>
                <a:spcPct val="110000"/>
              </a:lnSpc>
              <a:spcBef>
                <a:spcPct val="20000"/>
              </a:spcBef>
              <a:spcAft>
                <a:spcPct val="0"/>
              </a:spcAft>
              <a:buClrTx/>
              <a:buSzTx/>
              <a:buFontTx/>
              <a:buChar char="•"/>
              <a:tabLst/>
              <a:defRPr/>
            </a:pPr>
            <a:r>
              <a:rPr kumimoji="0" lang="zh-CN" altLang="en-US" sz="1170" b="0" i="0" u="none" strike="noStrike" kern="1200" cap="none" spc="0" normalizeH="0" baseline="0" noProof="0" dirty="0">
                <a:ln>
                  <a:noFill/>
                </a:ln>
                <a:solidFill>
                  <a:prstClr val="black">
                    <a:lumMod val="75000"/>
                    <a:lumOff val="25000"/>
                  </a:prstClr>
                </a:solidFill>
                <a:effectLst/>
                <a:uLnTx/>
                <a:uFillTx/>
                <a:latin typeface="Calibri" panose="020F0502020204030204"/>
                <a:ea typeface="等线" panose="02010600030101010101" pitchFamily="2" charset="-122"/>
                <a:cs typeface="+mn-cs"/>
              </a:rPr>
              <a:t>添加文字内容，添加文字内容，</a:t>
            </a:r>
            <a:endParaRPr kumimoji="0" lang="en-JM" altLang="zh-CN" sz="1170" b="0" i="0" u="none" strike="noStrike" kern="1200" cap="none" spc="0" normalizeH="0" baseline="0" noProof="0" dirty="0">
              <a:ln>
                <a:noFill/>
              </a:ln>
              <a:solidFill>
                <a:prstClr val="black">
                  <a:lumMod val="75000"/>
                  <a:lumOff val="25000"/>
                </a:prstClr>
              </a:solidFill>
              <a:effectLst/>
              <a:uLnTx/>
              <a:uFillTx/>
              <a:latin typeface="Calibri" panose="020F0502020204030204"/>
              <a:ea typeface="等线" panose="02010600030101010101" pitchFamily="2" charset="-122"/>
              <a:cs typeface="+mn-cs"/>
            </a:endParaRPr>
          </a:p>
          <a:p>
            <a:pPr marL="342900" marR="0" lvl="0" indent="-342900" algn="l" defTabSz="685800" rtl="0" eaLnBrk="0" fontAlgn="base" latinLnBrk="0" hangingPunct="0">
              <a:lnSpc>
                <a:spcPct val="110000"/>
              </a:lnSpc>
              <a:spcBef>
                <a:spcPct val="20000"/>
              </a:spcBef>
              <a:spcAft>
                <a:spcPct val="0"/>
              </a:spcAft>
              <a:buClrTx/>
              <a:buSzTx/>
              <a:buFontTx/>
              <a:buChar char="•"/>
              <a:tabLst/>
              <a:defRPr/>
            </a:pPr>
            <a:endParaRPr kumimoji="0" lang="en-JM" altLang="zh-CN" sz="1170" b="0" i="0" u="none" strike="noStrike" kern="1200" cap="none" spc="0" normalizeH="0" baseline="0" noProof="0" dirty="0">
              <a:ln>
                <a:noFill/>
              </a:ln>
              <a:solidFill>
                <a:prstClr val="black">
                  <a:lumMod val="75000"/>
                  <a:lumOff val="25000"/>
                </a:prstClr>
              </a:solidFill>
              <a:effectLst/>
              <a:uLnTx/>
              <a:uFillTx/>
              <a:latin typeface="Calibri" panose="020F0502020204030204"/>
              <a:ea typeface="等线" panose="02010600030101010101" pitchFamily="2" charset="-122"/>
              <a:cs typeface="+mn-cs"/>
            </a:endParaRPr>
          </a:p>
          <a:p>
            <a:pPr marL="342900" marR="0" lvl="0" indent="-342900" algn="l" defTabSz="685800" rtl="0" eaLnBrk="0" fontAlgn="base" latinLnBrk="0" hangingPunct="0">
              <a:lnSpc>
                <a:spcPct val="110000"/>
              </a:lnSpc>
              <a:spcBef>
                <a:spcPct val="20000"/>
              </a:spcBef>
              <a:spcAft>
                <a:spcPct val="0"/>
              </a:spcAft>
              <a:buClrTx/>
              <a:buSzTx/>
              <a:buFontTx/>
              <a:buChar char="•"/>
              <a:tabLst/>
              <a:defRPr/>
            </a:pPr>
            <a:endParaRPr kumimoji="0" lang="en-JM" altLang="zh-CN" sz="1170" b="0" i="0" u="none" strike="noStrike" kern="1200" cap="none" spc="0" normalizeH="0" baseline="0" noProof="0" dirty="0">
              <a:ln>
                <a:noFill/>
              </a:ln>
              <a:solidFill>
                <a:prstClr val="black">
                  <a:lumMod val="75000"/>
                  <a:lumOff val="25000"/>
                </a:prstClr>
              </a:solidFill>
              <a:effectLst/>
              <a:uLnTx/>
              <a:uFillTx/>
              <a:latin typeface="Calibri" panose="020F0502020204030204"/>
              <a:ea typeface="等线" panose="02010600030101010101" pitchFamily="2" charset="-122"/>
              <a:cs typeface="+mn-cs"/>
            </a:endParaRPr>
          </a:p>
        </p:txBody>
      </p:sp>
      <p:sp>
        <p:nvSpPr>
          <p:cNvPr id="45" name="Text Placeholder 3"/>
          <p:cNvSpPr txBox="1">
            <a:spLocks/>
          </p:cNvSpPr>
          <p:nvPr/>
        </p:nvSpPr>
        <p:spPr>
          <a:xfrm>
            <a:off x="1760294" y="3531846"/>
            <a:ext cx="2057400" cy="340996"/>
          </a:xfrm>
          <a:prstGeom prst="rect">
            <a:avLst/>
          </a:prstGeom>
        </p:spPr>
        <p:txBody>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eaLnBrk="0" fontAlgn="base" hangingPunct="0">
              <a:spcBef>
                <a:spcPct val="20000"/>
              </a:spcBef>
              <a:spcAft>
                <a:spcPct val="0"/>
              </a:spcAft>
              <a:buChar char="»"/>
              <a:defRPr sz="2000">
                <a:solidFill>
                  <a:schemeClr val="tx1"/>
                </a:solidFill>
                <a:latin typeface="+mn-lt"/>
              </a:defRPr>
            </a:lvl6pPr>
            <a:lvl7pPr marL="2971800" indent="-228600" algn="l" rtl="0" eaLnBrk="0" fontAlgn="base" hangingPunct="0">
              <a:spcBef>
                <a:spcPct val="20000"/>
              </a:spcBef>
              <a:spcAft>
                <a:spcPct val="0"/>
              </a:spcAft>
              <a:buChar char="»"/>
              <a:defRPr sz="2000">
                <a:solidFill>
                  <a:schemeClr val="tx1"/>
                </a:solidFill>
                <a:latin typeface="+mn-lt"/>
              </a:defRPr>
            </a:lvl7pPr>
            <a:lvl8pPr marL="3429000" indent="-228600" algn="l" rtl="0" eaLnBrk="0" fontAlgn="base" hangingPunct="0">
              <a:spcBef>
                <a:spcPct val="20000"/>
              </a:spcBef>
              <a:spcAft>
                <a:spcPct val="0"/>
              </a:spcAft>
              <a:buChar char="»"/>
              <a:defRPr sz="2000">
                <a:solidFill>
                  <a:schemeClr val="tx1"/>
                </a:solidFill>
                <a:latin typeface="+mn-lt"/>
              </a:defRPr>
            </a:lvl8pPr>
            <a:lvl9pPr marL="3886200" indent="-228600" algn="l" rtl="0" eaLnBrk="0" fontAlgn="base" hangingPunct="0">
              <a:spcBef>
                <a:spcPct val="20000"/>
              </a:spcBef>
              <a:spcAft>
                <a:spcPct val="0"/>
              </a:spcAft>
              <a:buChar char="»"/>
              <a:defRPr sz="2000">
                <a:solidFill>
                  <a:schemeClr val="tx1"/>
                </a:solidFill>
                <a:latin typeface="+mn-lt"/>
              </a:defRPr>
            </a:lvl9pPr>
          </a:lstStyle>
          <a:p>
            <a:pPr marL="342900" marR="0" lvl="0" indent="-342900" algn="l" defTabSz="685800" rtl="0" eaLnBrk="0" fontAlgn="base" latinLnBrk="0" hangingPunct="0">
              <a:lnSpc>
                <a:spcPct val="100000"/>
              </a:lnSpc>
              <a:spcBef>
                <a:spcPct val="20000"/>
              </a:spcBef>
              <a:spcAft>
                <a:spcPct val="0"/>
              </a:spcAft>
              <a:buClrTx/>
              <a:buSzTx/>
              <a:buFontTx/>
              <a:buChar char="•"/>
              <a:tabLst/>
              <a:defRPr/>
            </a:pPr>
            <a:r>
              <a:rPr kumimoji="0" lang="zh-CN" altLang="en-US" sz="1620" b="0" i="0" u="none" strike="noStrike" kern="1200" cap="none" spc="0" normalizeH="0" baseline="0" noProof="0" dirty="0">
                <a:ln>
                  <a:noFill/>
                </a:ln>
                <a:solidFill>
                  <a:srgbClr val="FF0000"/>
                </a:solidFill>
                <a:effectLst/>
                <a:uLnTx/>
                <a:uFillTx/>
                <a:latin typeface="微软雅黑" pitchFamily="34" charset="-122"/>
                <a:ea typeface="微软雅黑" pitchFamily="34" charset="-122"/>
                <a:cs typeface="+mn-cs"/>
              </a:rPr>
              <a:t>单击添加文本</a:t>
            </a:r>
            <a:endParaRPr kumimoji="0" lang="en-JM" sz="1620" b="0" i="0" u="none" strike="noStrike" kern="1200" cap="none" spc="0" normalizeH="0" baseline="0" noProof="0" dirty="0">
              <a:ln>
                <a:noFill/>
              </a:ln>
              <a:solidFill>
                <a:srgbClr val="FF0000"/>
              </a:solidFill>
              <a:effectLst/>
              <a:uLnTx/>
              <a:uFillTx/>
              <a:latin typeface="微软雅黑" pitchFamily="34" charset="-122"/>
              <a:ea typeface="微软雅黑" pitchFamily="34" charset="-122"/>
              <a:cs typeface="+mn-cs"/>
            </a:endParaRPr>
          </a:p>
        </p:txBody>
      </p:sp>
      <p:sp>
        <p:nvSpPr>
          <p:cNvPr id="46" name="Text Placeholder 4"/>
          <p:cNvSpPr txBox="1">
            <a:spLocks/>
          </p:cNvSpPr>
          <p:nvPr/>
        </p:nvSpPr>
        <p:spPr>
          <a:xfrm>
            <a:off x="1760294" y="3806164"/>
            <a:ext cx="2606036" cy="754354"/>
          </a:xfrm>
          <a:prstGeom prst="rect">
            <a:avLst/>
          </a:prstGeom>
        </p:spPr>
        <p:txBody>
          <a:bodyPr>
            <a:noAutofit/>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eaLnBrk="0" fontAlgn="base" hangingPunct="0">
              <a:spcBef>
                <a:spcPct val="20000"/>
              </a:spcBef>
              <a:spcAft>
                <a:spcPct val="0"/>
              </a:spcAft>
              <a:buChar char="»"/>
              <a:defRPr sz="2000">
                <a:solidFill>
                  <a:schemeClr val="tx1"/>
                </a:solidFill>
                <a:latin typeface="+mn-lt"/>
              </a:defRPr>
            </a:lvl6pPr>
            <a:lvl7pPr marL="2971800" indent="-228600" algn="l" rtl="0" eaLnBrk="0" fontAlgn="base" hangingPunct="0">
              <a:spcBef>
                <a:spcPct val="20000"/>
              </a:spcBef>
              <a:spcAft>
                <a:spcPct val="0"/>
              </a:spcAft>
              <a:buChar char="»"/>
              <a:defRPr sz="2000">
                <a:solidFill>
                  <a:schemeClr val="tx1"/>
                </a:solidFill>
                <a:latin typeface="+mn-lt"/>
              </a:defRPr>
            </a:lvl7pPr>
            <a:lvl8pPr marL="3429000" indent="-228600" algn="l" rtl="0" eaLnBrk="0" fontAlgn="base" hangingPunct="0">
              <a:spcBef>
                <a:spcPct val="20000"/>
              </a:spcBef>
              <a:spcAft>
                <a:spcPct val="0"/>
              </a:spcAft>
              <a:buChar char="»"/>
              <a:defRPr sz="2000">
                <a:solidFill>
                  <a:schemeClr val="tx1"/>
                </a:solidFill>
                <a:latin typeface="+mn-lt"/>
              </a:defRPr>
            </a:lvl8pPr>
            <a:lvl9pPr marL="3886200" indent="-228600" algn="l" rtl="0" eaLnBrk="0" fontAlgn="base" hangingPunct="0">
              <a:spcBef>
                <a:spcPct val="20000"/>
              </a:spcBef>
              <a:spcAft>
                <a:spcPct val="0"/>
              </a:spcAft>
              <a:buChar char="»"/>
              <a:defRPr sz="2000">
                <a:solidFill>
                  <a:schemeClr val="tx1"/>
                </a:solidFill>
                <a:latin typeface="+mn-lt"/>
              </a:defRPr>
            </a:lvl9pPr>
          </a:lstStyle>
          <a:p>
            <a:pPr marL="342900" marR="0" lvl="0" indent="-342900" algn="l" defTabSz="685800" rtl="0" eaLnBrk="0" fontAlgn="base" latinLnBrk="0" hangingPunct="0">
              <a:lnSpc>
                <a:spcPct val="110000"/>
              </a:lnSpc>
              <a:spcBef>
                <a:spcPct val="20000"/>
              </a:spcBef>
              <a:spcAft>
                <a:spcPct val="0"/>
              </a:spcAft>
              <a:buClrTx/>
              <a:buSzTx/>
              <a:buFontTx/>
              <a:buChar char="•"/>
              <a:tabLst/>
              <a:defRPr/>
            </a:pPr>
            <a:r>
              <a:rPr kumimoji="0" lang="zh-CN" altLang="en-US" sz="1170" b="0" i="0" u="none" strike="noStrike" kern="1200" cap="none" spc="0" normalizeH="0" baseline="0" noProof="0" dirty="0">
                <a:ln>
                  <a:noFill/>
                </a:ln>
                <a:solidFill>
                  <a:prstClr val="black">
                    <a:lumMod val="75000"/>
                    <a:lumOff val="25000"/>
                  </a:prstClr>
                </a:solidFill>
                <a:effectLst/>
                <a:uLnTx/>
                <a:uFillTx/>
                <a:latin typeface="Calibri" panose="020F0502020204030204"/>
                <a:ea typeface="等线" panose="02010600030101010101" pitchFamily="2" charset="-122"/>
                <a:cs typeface="+mn-cs"/>
              </a:rPr>
              <a:t>添加文字内容，添加文字内容，</a:t>
            </a:r>
            <a:endParaRPr kumimoji="0" lang="en-US" altLang="zh-CN" sz="1170" b="0" i="0" u="none" strike="noStrike" kern="1200" cap="none" spc="0" normalizeH="0" baseline="0" noProof="0" dirty="0">
              <a:ln>
                <a:noFill/>
              </a:ln>
              <a:solidFill>
                <a:prstClr val="black">
                  <a:lumMod val="75000"/>
                  <a:lumOff val="25000"/>
                </a:prstClr>
              </a:solidFill>
              <a:effectLst/>
              <a:uLnTx/>
              <a:uFillTx/>
              <a:latin typeface="Calibri" panose="020F0502020204030204"/>
              <a:ea typeface="等线" panose="02010600030101010101" pitchFamily="2" charset="-122"/>
              <a:cs typeface="+mn-cs"/>
            </a:endParaRPr>
          </a:p>
          <a:p>
            <a:pPr marL="342900" marR="0" lvl="0" indent="-342900" algn="l" defTabSz="685800" rtl="0" eaLnBrk="0" fontAlgn="base" latinLnBrk="0" hangingPunct="0">
              <a:lnSpc>
                <a:spcPct val="110000"/>
              </a:lnSpc>
              <a:spcBef>
                <a:spcPct val="20000"/>
              </a:spcBef>
              <a:spcAft>
                <a:spcPct val="0"/>
              </a:spcAft>
              <a:buClrTx/>
              <a:buSzTx/>
              <a:buFontTx/>
              <a:buChar char="•"/>
              <a:tabLst/>
              <a:defRPr/>
            </a:pPr>
            <a:r>
              <a:rPr kumimoji="0" lang="zh-CN" altLang="en-US" sz="1170" b="0" i="0" u="none" strike="noStrike" kern="1200" cap="none" spc="0" normalizeH="0" baseline="0" noProof="0" dirty="0">
                <a:ln>
                  <a:noFill/>
                </a:ln>
                <a:solidFill>
                  <a:prstClr val="black">
                    <a:lumMod val="75000"/>
                    <a:lumOff val="25000"/>
                  </a:prstClr>
                </a:solidFill>
                <a:effectLst/>
                <a:uLnTx/>
                <a:uFillTx/>
                <a:latin typeface="Calibri" panose="020F0502020204030204"/>
                <a:ea typeface="等线" panose="02010600030101010101" pitchFamily="2" charset="-122"/>
                <a:cs typeface="+mn-cs"/>
              </a:rPr>
              <a:t>添加文字内容，添加文字内容，</a:t>
            </a:r>
            <a:endParaRPr kumimoji="0" lang="en-JM" altLang="zh-CN" sz="1170" b="0" i="0" u="none" strike="noStrike" kern="1200" cap="none" spc="0" normalizeH="0" baseline="0" noProof="0" dirty="0">
              <a:ln>
                <a:noFill/>
              </a:ln>
              <a:solidFill>
                <a:prstClr val="black">
                  <a:lumMod val="75000"/>
                  <a:lumOff val="25000"/>
                </a:prstClr>
              </a:solidFill>
              <a:effectLst/>
              <a:uLnTx/>
              <a:uFillTx/>
              <a:latin typeface="Calibri" panose="020F0502020204030204"/>
              <a:ea typeface="等线" panose="02010600030101010101" pitchFamily="2" charset="-122"/>
              <a:cs typeface="+mn-cs"/>
            </a:endParaRPr>
          </a:p>
          <a:p>
            <a:pPr marL="342900" marR="0" lvl="0" indent="-342900" algn="l" defTabSz="685800" rtl="0" eaLnBrk="0" fontAlgn="base" latinLnBrk="0" hangingPunct="0">
              <a:lnSpc>
                <a:spcPct val="110000"/>
              </a:lnSpc>
              <a:spcBef>
                <a:spcPct val="20000"/>
              </a:spcBef>
              <a:spcAft>
                <a:spcPct val="0"/>
              </a:spcAft>
              <a:buClrTx/>
              <a:buSzTx/>
              <a:buFontTx/>
              <a:buChar char="•"/>
              <a:tabLst/>
              <a:defRPr/>
            </a:pPr>
            <a:r>
              <a:rPr kumimoji="0" lang="zh-CN" altLang="en-US" sz="1170" b="0" i="0" u="none" strike="noStrike" kern="1200" cap="none" spc="0" normalizeH="0" baseline="0" noProof="0" dirty="0">
                <a:ln>
                  <a:noFill/>
                </a:ln>
                <a:solidFill>
                  <a:prstClr val="black">
                    <a:lumMod val="75000"/>
                    <a:lumOff val="25000"/>
                  </a:prstClr>
                </a:solidFill>
                <a:effectLst/>
                <a:uLnTx/>
                <a:uFillTx/>
                <a:latin typeface="Calibri" panose="020F0502020204030204"/>
                <a:ea typeface="等线" panose="02010600030101010101" pitchFamily="2" charset="-122"/>
                <a:cs typeface="+mn-cs"/>
              </a:rPr>
              <a:t>添加文字内容，添加文字内容，</a:t>
            </a:r>
            <a:endParaRPr kumimoji="0" lang="en-JM" altLang="zh-CN" sz="1170" b="0" i="0" u="none" strike="noStrike" kern="1200" cap="none" spc="0" normalizeH="0" baseline="0" noProof="0" dirty="0">
              <a:ln>
                <a:noFill/>
              </a:ln>
              <a:solidFill>
                <a:prstClr val="black">
                  <a:lumMod val="75000"/>
                  <a:lumOff val="25000"/>
                </a:prstClr>
              </a:solidFill>
              <a:effectLst/>
              <a:uLnTx/>
              <a:uFillTx/>
              <a:latin typeface="Calibri" panose="020F0502020204030204"/>
              <a:ea typeface="等线" panose="02010600030101010101" pitchFamily="2" charset="-122"/>
              <a:cs typeface="+mn-cs"/>
            </a:endParaRPr>
          </a:p>
          <a:p>
            <a:pPr marL="342900" marR="0" lvl="0" indent="-342900" algn="l" defTabSz="685800" rtl="0" eaLnBrk="0" fontAlgn="base" latinLnBrk="0" hangingPunct="0">
              <a:lnSpc>
                <a:spcPct val="110000"/>
              </a:lnSpc>
              <a:spcBef>
                <a:spcPct val="20000"/>
              </a:spcBef>
              <a:spcAft>
                <a:spcPct val="0"/>
              </a:spcAft>
              <a:buClrTx/>
              <a:buSzTx/>
              <a:buFontTx/>
              <a:buChar char="•"/>
              <a:tabLst/>
              <a:defRPr/>
            </a:pPr>
            <a:endParaRPr kumimoji="0" lang="en-JM" altLang="zh-CN" sz="1170" b="0" i="0" u="none" strike="noStrike" kern="1200" cap="none" spc="0" normalizeH="0" baseline="0" noProof="0" dirty="0">
              <a:ln>
                <a:noFill/>
              </a:ln>
              <a:solidFill>
                <a:prstClr val="black">
                  <a:lumMod val="75000"/>
                  <a:lumOff val="25000"/>
                </a:prstClr>
              </a:solidFill>
              <a:effectLst/>
              <a:uLnTx/>
              <a:uFillTx/>
              <a:latin typeface="Calibri" panose="020F0502020204030204"/>
              <a:ea typeface="等线" panose="02010600030101010101" pitchFamily="2" charset="-122"/>
              <a:cs typeface="+mn-cs"/>
            </a:endParaRPr>
          </a:p>
          <a:p>
            <a:pPr marL="342900" marR="0" lvl="0" indent="-342900" algn="l" defTabSz="685800" rtl="0" eaLnBrk="0" fontAlgn="base" latinLnBrk="0" hangingPunct="0">
              <a:lnSpc>
                <a:spcPct val="110000"/>
              </a:lnSpc>
              <a:spcBef>
                <a:spcPct val="20000"/>
              </a:spcBef>
              <a:spcAft>
                <a:spcPct val="0"/>
              </a:spcAft>
              <a:buClrTx/>
              <a:buSzTx/>
              <a:buFontTx/>
              <a:buChar char="•"/>
              <a:tabLst/>
              <a:defRPr/>
            </a:pPr>
            <a:endParaRPr kumimoji="0" lang="en-JM" altLang="zh-CN" sz="1170" b="0" i="0" u="none" strike="noStrike" kern="1200" cap="none" spc="0" normalizeH="0" baseline="0" noProof="0" dirty="0">
              <a:ln>
                <a:noFill/>
              </a:ln>
              <a:solidFill>
                <a:prstClr val="black">
                  <a:lumMod val="75000"/>
                  <a:lumOff val="25000"/>
                </a:prstClr>
              </a:solidFill>
              <a:effectLst/>
              <a:uLnTx/>
              <a:uFillTx/>
              <a:latin typeface="Calibri" panose="020F0502020204030204"/>
              <a:ea typeface="等线" panose="02010600030101010101" pitchFamily="2" charset="-122"/>
              <a:cs typeface="+mn-cs"/>
            </a:endParaRPr>
          </a:p>
        </p:txBody>
      </p:sp>
      <p:pic>
        <p:nvPicPr>
          <p:cNvPr id="47" name="Picture 2" descr="C:\Users\Administrator\Desktop\7675514_205727903000_2.jpg"/>
          <p:cNvPicPr>
            <a:picLocks noChangeAspect="1" noChangeArrowheads="1"/>
          </p:cNvPicPr>
          <p:nvPr/>
        </p:nvPicPr>
        <p:blipFill rotWithShape="1">
          <a:blip r:embed="rId8" cstate="screen">
            <a:extLst>
              <a:ext uri="{28A0092B-C50C-407E-A947-70E740481C1C}">
                <a14:useLocalDpi xmlns:a14="http://schemas.microsoft.com/office/drawing/2010/main"/>
              </a:ext>
            </a:extLst>
          </a:blip>
          <a:srcRect/>
          <a:stretch/>
        </p:blipFill>
        <p:spPr bwMode="auto">
          <a:xfrm>
            <a:off x="4777735" y="1379019"/>
            <a:ext cx="3332993" cy="2248898"/>
          </a:xfrm>
          <a:prstGeom prst="rect">
            <a:avLst/>
          </a:prstGeom>
          <a:noFill/>
          <a:extLst>
            <a:ext uri="{909E8E84-426E-40DD-AFC4-6F175D3DCCD1}">
              <a14:hiddenFill xmlns:a14="http://schemas.microsoft.com/office/drawing/2010/main">
                <a:solidFill>
                  <a:srgbClr val="FFFFFF"/>
                </a:solidFill>
              </a14:hiddenFill>
            </a:ext>
          </a:extLst>
        </p:spPr>
      </p:pic>
      <p:sp>
        <p:nvSpPr>
          <p:cNvPr id="2" name="文本占位符 1"/>
          <p:cNvSpPr>
            <a:spLocks noGrp="1"/>
          </p:cNvSpPr>
          <p:nvPr>
            <p:ph type="body" sz="quarter" idx="10"/>
          </p:nvPr>
        </p:nvSpPr>
        <p:spPr/>
        <p:txBody>
          <a:bodyPr/>
          <a:lstStyle/>
          <a:p>
            <a:endParaRPr lang="zh-CN" altLang="en-US"/>
          </a:p>
        </p:txBody>
      </p:sp>
    </p:spTree>
    <p:custDataLst>
      <p:tags r:id="rId1"/>
    </p:custDataLst>
    <p:extLst>
      <p:ext uri="{BB962C8B-B14F-4D97-AF65-F5344CB8AC3E}">
        <p14:creationId xmlns:p14="http://schemas.microsoft.com/office/powerpoint/2010/main" val="3466798300"/>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nodeType="withEffect">
                                  <p:stCondLst>
                                    <p:cond delay="2500"/>
                                  </p:stCondLst>
                                  <p:childTnLst>
                                    <p:set>
                                      <p:cBhvr>
                                        <p:cTn id="6" dur="1" fill="hold">
                                          <p:stCondLst>
                                            <p:cond delay="0"/>
                                          </p:stCondLst>
                                        </p:cTn>
                                        <p:tgtEl>
                                          <p:spTgt spid="33"/>
                                        </p:tgtEl>
                                        <p:attrNameLst>
                                          <p:attrName>style.visibility</p:attrName>
                                        </p:attrNameLst>
                                      </p:cBhvr>
                                      <p:to>
                                        <p:strVal val="visible"/>
                                      </p:to>
                                    </p:set>
                                    <p:animEffect transition="in" filter="fade">
                                      <p:cBhvr>
                                        <p:cTn id="7" dur="750"/>
                                        <p:tgtEl>
                                          <p:spTgt spid="33"/>
                                        </p:tgtEl>
                                      </p:cBhvr>
                                    </p:animEffect>
                                    <p:anim calcmode="lin" valueType="num">
                                      <p:cBhvr>
                                        <p:cTn id="8" dur="750" fill="hold"/>
                                        <p:tgtEl>
                                          <p:spTgt spid="33"/>
                                        </p:tgtEl>
                                        <p:attrNameLst>
                                          <p:attrName>ppt_x</p:attrName>
                                        </p:attrNameLst>
                                      </p:cBhvr>
                                      <p:tavLst>
                                        <p:tav tm="0">
                                          <p:val>
                                            <p:strVal val="#ppt_x"/>
                                          </p:val>
                                        </p:tav>
                                        <p:tav tm="100000">
                                          <p:val>
                                            <p:strVal val="#ppt_x"/>
                                          </p:val>
                                        </p:tav>
                                      </p:tavLst>
                                    </p:anim>
                                    <p:anim calcmode="lin" valueType="num">
                                      <p:cBhvr>
                                        <p:cTn id="9" dur="675" decel="100000" fill="hold"/>
                                        <p:tgtEl>
                                          <p:spTgt spid="33"/>
                                        </p:tgtEl>
                                        <p:attrNameLst>
                                          <p:attrName>ppt_y</p:attrName>
                                        </p:attrNameLst>
                                      </p:cBhvr>
                                      <p:tavLst>
                                        <p:tav tm="0">
                                          <p:val>
                                            <p:strVal val="#ppt_y+1"/>
                                          </p:val>
                                        </p:tav>
                                        <p:tav tm="100000">
                                          <p:val>
                                            <p:strVal val="#ppt_y-.03"/>
                                          </p:val>
                                        </p:tav>
                                      </p:tavLst>
                                    </p:anim>
                                    <p:anim calcmode="lin" valueType="num">
                                      <p:cBhvr>
                                        <p:cTn id="10" dur="75" accel="100000" fill="hold">
                                          <p:stCondLst>
                                            <p:cond delay="675"/>
                                          </p:stCondLst>
                                        </p:cTn>
                                        <p:tgtEl>
                                          <p:spTgt spid="33"/>
                                        </p:tgtEl>
                                        <p:attrNameLst>
                                          <p:attrName>ppt_y</p:attrName>
                                        </p:attrNameLst>
                                      </p:cBhvr>
                                      <p:tavLst>
                                        <p:tav tm="0">
                                          <p:val>
                                            <p:strVal val="#ppt_y-.03"/>
                                          </p:val>
                                        </p:tav>
                                        <p:tav tm="100000">
                                          <p:val>
                                            <p:strVal val="#ppt_y"/>
                                          </p:val>
                                        </p:tav>
                                      </p:tavLst>
                                    </p:anim>
                                  </p:childTnLst>
                                </p:cTn>
                              </p:par>
                              <p:par>
                                <p:cTn id="11" presetID="37" presetClass="entr" presetSubtype="0" fill="hold" nodeType="withEffect">
                                  <p:stCondLst>
                                    <p:cond delay="2750"/>
                                  </p:stCondLst>
                                  <p:childTnLst>
                                    <p:set>
                                      <p:cBhvr>
                                        <p:cTn id="12" dur="1" fill="hold">
                                          <p:stCondLst>
                                            <p:cond delay="0"/>
                                          </p:stCondLst>
                                        </p:cTn>
                                        <p:tgtEl>
                                          <p:spTgt spid="36"/>
                                        </p:tgtEl>
                                        <p:attrNameLst>
                                          <p:attrName>style.visibility</p:attrName>
                                        </p:attrNameLst>
                                      </p:cBhvr>
                                      <p:to>
                                        <p:strVal val="visible"/>
                                      </p:to>
                                    </p:set>
                                    <p:animEffect transition="in" filter="fade">
                                      <p:cBhvr>
                                        <p:cTn id="13" dur="750"/>
                                        <p:tgtEl>
                                          <p:spTgt spid="36"/>
                                        </p:tgtEl>
                                      </p:cBhvr>
                                    </p:animEffect>
                                    <p:anim calcmode="lin" valueType="num">
                                      <p:cBhvr>
                                        <p:cTn id="14" dur="750" fill="hold"/>
                                        <p:tgtEl>
                                          <p:spTgt spid="36"/>
                                        </p:tgtEl>
                                        <p:attrNameLst>
                                          <p:attrName>ppt_x</p:attrName>
                                        </p:attrNameLst>
                                      </p:cBhvr>
                                      <p:tavLst>
                                        <p:tav tm="0">
                                          <p:val>
                                            <p:strVal val="#ppt_x"/>
                                          </p:val>
                                        </p:tav>
                                        <p:tav tm="100000">
                                          <p:val>
                                            <p:strVal val="#ppt_x"/>
                                          </p:val>
                                        </p:tav>
                                      </p:tavLst>
                                    </p:anim>
                                    <p:anim calcmode="lin" valueType="num">
                                      <p:cBhvr>
                                        <p:cTn id="15" dur="675" decel="100000" fill="hold"/>
                                        <p:tgtEl>
                                          <p:spTgt spid="36"/>
                                        </p:tgtEl>
                                        <p:attrNameLst>
                                          <p:attrName>ppt_y</p:attrName>
                                        </p:attrNameLst>
                                      </p:cBhvr>
                                      <p:tavLst>
                                        <p:tav tm="0">
                                          <p:val>
                                            <p:strVal val="#ppt_y+1"/>
                                          </p:val>
                                        </p:tav>
                                        <p:tav tm="100000">
                                          <p:val>
                                            <p:strVal val="#ppt_y-.03"/>
                                          </p:val>
                                        </p:tav>
                                      </p:tavLst>
                                    </p:anim>
                                    <p:anim calcmode="lin" valueType="num">
                                      <p:cBhvr>
                                        <p:cTn id="16" dur="75" accel="100000" fill="hold">
                                          <p:stCondLst>
                                            <p:cond delay="675"/>
                                          </p:stCondLst>
                                        </p:cTn>
                                        <p:tgtEl>
                                          <p:spTgt spid="36"/>
                                        </p:tgtEl>
                                        <p:attrNameLst>
                                          <p:attrName>ppt_y</p:attrName>
                                        </p:attrNameLst>
                                      </p:cBhvr>
                                      <p:tavLst>
                                        <p:tav tm="0">
                                          <p:val>
                                            <p:strVal val="#ppt_y-.03"/>
                                          </p:val>
                                        </p:tav>
                                        <p:tav tm="100000">
                                          <p:val>
                                            <p:strVal val="#ppt_y"/>
                                          </p:val>
                                        </p:tav>
                                      </p:tavLst>
                                    </p:anim>
                                  </p:childTnLst>
                                </p:cTn>
                              </p:par>
                              <p:par>
                                <p:cTn id="17" presetID="37" presetClass="entr" presetSubtype="0" fill="hold" nodeType="withEffect">
                                  <p:stCondLst>
                                    <p:cond delay="3000"/>
                                  </p:stCondLst>
                                  <p:childTnLst>
                                    <p:set>
                                      <p:cBhvr>
                                        <p:cTn id="18" dur="1" fill="hold">
                                          <p:stCondLst>
                                            <p:cond delay="0"/>
                                          </p:stCondLst>
                                        </p:cTn>
                                        <p:tgtEl>
                                          <p:spTgt spid="39"/>
                                        </p:tgtEl>
                                        <p:attrNameLst>
                                          <p:attrName>style.visibility</p:attrName>
                                        </p:attrNameLst>
                                      </p:cBhvr>
                                      <p:to>
                                        <p:strVal val="visible"/>
                                      </p:to>
                                    </p:set>
                                    <p:animEffect transition="in" filter="fade">
                                      <p:cBhvr>
                                        <p:cTn id="19" dur="750"/>
                                        <p:tgtEl>
                                          <p:spTgt spid="39"/>
                                        </p:tgtEl>
                                      </p:cBhvr>
                                    </p:animEffect>
                                    <p:anim calcmode="lin" valueType="num">
                                      <p:cBhvr>
                                        <p:cTn id="20" dur="750" fill="hold"/>
                                        <p:tgtEl>
                                          <p:spTgt spid="39"/>
                                        </p:tgtEl>
                                        <p:attrNameLst>
                                          <p:attrName>ppt_x</p:attrName>
                                        </p:attrNameLst>
                                      </p:cBhvr>
                                      <p:tavLst>
                                        <p:tav tm="0">
                                          <p:val>
                                            <p:strVal val="#ppt_x"/>
                                          </p:val>
                                        </p:tav>
                                        <p:tav tm="100000">
                                          <p:val>
                                            <p:strVal val="#ppt_x"/>
                                          </p:val>
                                        </p:tav>
                                      </p:tavLst>
                                    </p:anim>
                                    <p:anim calcmode="lin" valueType="num">
                                      <p:cBhvr>
                                        <p:cTn id="21" dur="675" decel="100000" fill="hold"/>
                                        <p:tgtEl>
                                          <p:spTgt spid="39"/>
                                        </p:tgtEl>
                                        <p:attrNameLst>
                                          <p:attrName>ppt_y</p:attrName>
                                        </p:attrNameLst>
                                      </p:cBhvr>
                                      <p:tavLst>
                                        <p:tav tm="0">
                                          <p:val>
                                            <p:strVal val="#ppt_y+1"/>
                                          </p:val>
                                        </p:tav>
                                        <p:tav tm="100000">
                                          <p:val>
                                            <p:strVal val="#ppt_y-.03"/>
                                          </p:val>
                                        </p:tav>
                                      </p:tavLst>
                                    </p:anim>
                                    <p:anim calcmode="lin" valueType="num">
                                      <p:cBhvr>
                                        <p:cTn id="22" dur="75" accel="100000" fill="hold">
                                          <p:stCondLst>
                                            <p:cond delay="675"/>
                                          </p:stCondLst>
                                        </p:cTn>
                                        <p:tgtEl>
                                          <p:spTgt spid="39"/>
                                        </p:tgtEl>
                                        <p:attrNameLst>
                                          <p:attrName>ppt_y</p:attrName>
                                        </p:attrNameLst>
                                      </p:cBhvr>
                                      <p:tavLst>
                                        <p:tav tm="0">
                                          <p:val>
                                            <p:strVal val="#ppt_y-.03"/>
                                          </p:val>
                                        </p:tav>
                                        <p:tav tm="100000">
                                          <p:val>
                                            <p:strVal val="#ppt_y"/>
                                          </p:val>
                                        </p:tav>
                                      </p:tavLst>
                                    </p:anim>
                                  </p:childTnLst>
                                </p:cTn>
                              </p:par>
                              <p:par>
                                <p:cTn id="23" presetID="10" presetClass="entr" presetSubtype="0" fill="hold" grpId="0" nodeType="withEffect">
                                  <p:stCondLst>
                                    <p:cond delay="3500"/>
                                  </p:stCondLst>
                                  <p:childTnLst>
                                    <p:set>
                                      <p:cBhvr>
                                        <p:cTn id="24" dur="1" fill="hold">
                                          <p:stCondLst>
                                            <p:cond delay="0"/>
                                          </p:stCondLst>
                                        </p:cTn>
                                        <p:tgtEl>
                                          <p:spTgt spid="31"/>
                                        </p:tgtEl>
                                        <p:attrNameLst>
                                          <p:attrName>style.visibility</p:attrName>
                                        </p:attrNameLst>
                                      </p:cBhvr>
                                      <p:to>
                                        <p:strVal val="visible"/>
                                      </p:to>
                                    </p:set>
                                    <p:animEffect transition="in" filter="fade">
                                      <p:cBhvr>
                                        <p:cTn id="25" dur="500"/>
                                        <p:tgtEl>
                                          <p:spTgt spid="31"/>
                                        </p:tgtEl>
                                      </p:cBhvr>
                                    </p:animEffect>
                                  </p:childTnLst>
                                </p:cTn>
                              </p:par>
                              <p:par>
                                <p:cTn id="26" presetID="10" presetClass="entr" presetSubtype="0" fill="hold" grpId="0" nodeType="withEffect">
                                  <p:stCondLst>
                                    <p:cond delay="3500"/>
                                  </p:stCondLst>
                                  <p:childTnLst>
                                    <p:set>
                                      <p:cBhvr>
                                        <p:cTn id="27" dur="1" fill="hold">
                                          <p:stCondLst>
                                            <p:cond delay="0"/>
                                          </p:stCondLst>
                                        </p:cTn>
                                        <p:tgtEl>
                                          <p:spTgt spid="32"/>
                                        </p:tgtEl>
                                        <p:attrNameLst>
                                          <p:attrName>style.visibility</p:attrName>
                                        </p:attrNameLst>
                                      </p:cBhvr>
                                      <p:to>
                                        <p:strVal val="visible"/>
                                      </p:to>
                                    </p:set>
                                    <p:animEffect transition="in" filter="fade">
                                      <p:cBhvr>
                                        <p:cTn id="28" dur="500"/>
                                        <p:tgtEl>
                                          <p:spTgt spid="32"/>
                                        </p:tgtEl>
                                      </p:cBhvr>
                                    </p:animEffect>
                                  </p:childTnLst>
                                </p:cTn>
                              </p:par>
                              <p:par>
                                <p:cTn id="29" presetID="10" presetClass="entr" presetSubtype="0" fill="hold" grpId="0" nodeType="withEffect">
                                  <p:stCondLst>
                                    <p:cond delay="3750"/>
                                  </p:stCondLst>
                                  <p:childTnLst>
                                    <p:set>
                                      <p:cBhvr>
                                        <p:cTn id="30" dur="1" fill="hold">
                                          <p:stCondLst>
                                            <p:cond delay="0"/>
                                          </p:stCondLst>
                                        </p:cTn>
                                        <p:tgtEl>
                                          <p:spTgt spid="43"/>
                                        </p:tgtEl>
                                        <p:attrNameLst>
                                          <p:attrName>style.visibility</p:attrName>
                                        </p:attrNameLst>
                                      </p:cBhvr>
                                      <p:to>
                                        <p:strVal val="visible"/>
                                      </p:to>
                                    </p:set>
                                    <p:animEffect transition="in" filter="fade">
                                      <p:cBhvr>
                                        <p:cTn id="31" dur="500"/>
                                        <p:tgtEl>
                                          <p:spTgt spid="43"/>
                                        </p:tgtEl>
                                      </p:cBhvr>
                                    </p:animEffect>
                                  </p:childTnLst>
                                </p:cTn>
                              </p:par>
                              <p:par>
                                <p:cTn id="32" presetID="10" presetClass="entr" presetSubtype="0" fill="hold" grpId="0" nodeType="withEffect">
                                  <p:stCondLst>
                                    <p:cond delay="3750"/>
                                  </p:stCondLst>
                                  <p:childTnLst>
                                    <p:set>
                                      <p:cBhvr>
                                        <p:cTn id="33" dur="1" fill="hold">
                                          <p:stCondLst>
                                            <p:cond delay="0"/>
                                          </p:stCondLst>
                                        </p:cTn>
                                        <p:tgtEl>
                                          <p:spTgt spid="44"/>
                                        </p:tgtEl>
                                        <p:attrNameLst>
                                          <p:attrName>style.visibility</p:attrName>
                                        </p:attrNameLst>
                                      </p:cBhvr>
                                      <p:to>
                                        <p:strVal val="visible"/>
                                      </p:to>
                                    </p:set>
                                    <p:animEffect transition="in" filter="fade">
                                      <p:cBhvr>
                                        <p:cTn id="34" dur="500"/>
                                        <p:tgtEl>
                                          <p:spTgt spid="44"/>
                                        </p:tgtEl>
                                      </p:cBhvr>
                                    </p:animEffect>
                                  </p:childTnLst>
                                </p:cTn>
                              </p:par>
                              <p:par>
                                <p:cTn id="35" presetID="10" presetClass="entr" presetSubtype="0" fill="hold" grpId="0" nodeType="withEffect">
                                  <p:stCondLst>
                                    <p:cond delay="4000"/>
                                  </p:stCondLst>
                                  <p:childTnLst>
                                    <p:set>
                                      <p:cBhvr>
                                        <p:cTn id="36" dur="1" fill="hold">
                                          <p:stCondLst>
                                            <p:cond delay="0"/>
                                          </p:stCondLst>
                                        </p:cTn>
                                        <p:tgtEl>
                                          <p:spTgt spid="45"/>
                                        </p:tgtEl>
                                        <p:attrNameLst>
                                          <p:attrName>style.visibility</p:attrName>
                                        </p:attrNameLst>
                                      </p:cBhvr>
                                      <p:to>
                                        <p:strVal val="visible"/>
                                      </p:to>
                                    </p:set>
                                    <p:animEffect transition="in" filter="fade">
                                      <p:cBhvr>
                                        <p:cTn id="37" dur="500"/>
                                        <p:tgtEl>
                                          <p:spTgt spid="45"/>
                                        </p:tgtEl>
                                      </p:cBhvr>
                                    </p:animEffect>
                                  </p:childTnLst>
                                </p:cTn>
                              </p:par>
                              <p:par>
                                <p:cTn id="38" presetID="10" presetClass="entr" presetSubtype="0" fill="hold" grpId="0" nodeType="withEffect">
                                  <p:stCondLst>
                                    <p:cond delay="4000"/>
                                  </p:stCondLst>
                                  <p:childTnLst>
                                    <p:set>
                                      <p:cBhvr>
                                        <p:cTn id="39" dur="1" fill="hold">
                                          <p:stCondLst>
                                            <p:cond delay="0"/>
                                          </p:stCondLst>
                                        </p:cTn>
                                        <p:tgtEl>
                                          <p:spTgt spid="46"/>
                                        </p:tgtEl>
                                        <p:attrNameLst>
                                          <p:attrName>style.visibility</p:attrName>
                                        </p:attrNameLst>
                                      </p:cBhvr>
                                      <p:to>
                                        <p:strVal val="visible"/>
                                      </p:to>
                                    </p:set>
                                    <p:animEffect transition="in" filter="fade">
                                      <p:cBhvr>
                                        <p:cTn id="40" dur="500"/>
                                        <p:tgtEl>
                                          <p:spTgt spid="46"/>
                                        </p:tgtEl>
                                      </p:cBhvr>
                                    </p:animEffect>
                                  </p:childTnLst>
                                </p:cTn>
                              </p:par>
                            </p:childTnLst>
                          </p:cTn>
                        </p:par>
                        <p:par>
                          <p:cTn id="41" fill="hold">
                            <p:stCondLst>
                              <p:cond delay="4500"/>
                            </p:stCondLst>
                            <p:childTnLst>
                              <p:par>
                                <p:cTn id="42" presetID="10" presetClass="entr" presetSubtype="0" fill="hold" nodeType="afterEffect">
                                  <p:stCondLst>
                                    <p:cond delay="0"/>
                                  </p:stCondLst>
                                  <p:childTnLst>
                                    <p:set>
                                      <p:cBhvr>
                                        <p:cTn id="43" dur="1" fill="hold">
                                          <p:stCondLst>
                                            <p:cond delay="0"/>
                                          </p:stCondLst>
                                        </p:cTn>
                                        <p:tgtEl>
                                          <p:spTgt spid="42"/>
                                        </p:tgtEl>
                                        <p:attrNameLst>
                                          <p:attrName>style.visibility</p:attrName>
                                        </p:attrNameLst>
                                      </p:cBhvr>
                                      <p:to>
                                        <p:strVal val="visible"/>
                                      </p:to>
                                    </p:set>
                                    <p:animEffect transition="in" filter="fade">
                                      <p:cBhvr>
                                        <p:cTn id="44" dur="500"/>
                                        <p:tgtEl>
                                          <p:spTgt spid="42"/>
                                        </p:tgtEl>
                                      </p:cBhvr>
                                    </p:animEffect>
                                  </p:childTnLst>
                                </p:cTn>
                              </p:par>
                              <p:par>
                                <p:cTn id="45" presetID="10" presetClass="entr" presetSubtype="0" fill="hold" nodeType="withEffect">
                                  <p:stCondLst>
                                    <p:cond delay="250"/>
                                  </p:stCondLst>
                                  <p:childTnLst>
                                    <p:set>
                                      <p:cBhvr>
                                        <p:cTn id="46" dur="1" fill="hold">
                                          <p:stCondLst>
                                            <p:cond delay="0"/>
                                          </p:stCondLst>
                                        </p:cTn>
                                        <p:tgtEl>
                                          <p:spTgt spid="47"/>
                                        </p:tgtEl>
                                        <p:attrNameLst>
                                          <p:attrName>style.visibility</p:attrName>
                                        </p:attrNameLst>
                                      </p:cBhvr>
                                      <p:to>
                                        <p:strVal val="visible"/>
                                      </p:to>
                                    </p:set>
                                    <p:animEffect transition="in" filter="fade">
                                      <p:cBhvr>
                                        <p:cTn id="47" dur="500"/>
                                        <p:tgtEl>
                                          <p:spTgt spid="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P spid="32" grpId="0"/>
      <p:bldP spid="43" grpId="0"/>
      <p:bldP spid="44" grpId="0"/>
      <p:bldP spid="45" grpId="0"/>
      <p:bldP spid="46"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1"/>
            <a:ext cx="9144000" cy="2786743"/>
          </a:xfrm>
          <a:prstGeom prst="rect">
            <a:avLst/>
          </a:prstGeom>
        </p:spPr>
      </p:pic>
      <p:pic>
        <p:nvPicPr>
          <p:cNvPr id="2" name="图片 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0" y="0"/>
            <a:ext cx="9144000" cy="5143500"/>
          </a:xfrm>
          <a:prstGeom prst="rect">
            <a:avLst/>
          </a:prstGeom>
        </p:spPr>
      </p:pic>
      <p:sp>
        <p:nvSpPr>
          <p:cNvPr id="4" name="矩形 3"/>
          <p:cNvSpPr/>
          <p:nvPr/>
        </p:nvSpPr>
        <p:spPr>
          <a:xfrm>
            <a:off x="2322286" y="0"/>
            <a:ext cx="4310743" cy="4601029"/>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7" name="组合 6"/>
          <p:cNvGrpSpPr/>
          <p:nvPr/>
        </p:nvGrpSpPr>
        <p:grpSpPr>
          <a:xfrm>
            <a:off x="2922960" y="891376"/>
            <a:ext cx="636669" cy="636667"/>
            <a:chOff x="304800" y="673100"/>
            <a:chExt cx="4000500" cy="4000500"/>
          </a:xfrm>
          <a:effectLst>
            <a:outerShdw blurRad="444500" dist="254000" dir="8100000" algn="tr" rotWithShape="0">
              <a:prstClr val="black">
                <a:alpha val="50000"/>
              </a:prstClr>
            </a:outerShdw>
          </a:effectLst>
        </p:grpSpPr>
        <p:sp>
          <p:nvSpPr>
            <p:cNvPr id="8" name="同心圆 7"/>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9" name="椭圆 8"/>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5" name="文本框 4"/>
          <p:cNvSpPr txBox="1"/>
          <p:nvPr/>
        </p:nvSpPr>
        <p:spPr>
          <a:xfrm>
            <a:off x="2935811" y="950921"/>
            <a:ext cx="627095" cy="523220"/>
          </a:xfrm>
          <a:prstGeom prst="rect">
            <a:avLst/>
          </a:prstGeom>
          <a:noFill/>
        </p:spPr>
        <p:txBody>
          <a:bodyPr wrap="none" rtlCol="0">
            <a:spAutoFit/>
          </a:bodyPr>
          <a:lstStyle/>
          <a:p>
            <a:r>
              <a:rPr lang="en-US" altLang="zh-CN" sz="2800" b="1" dirty="0" smtClean="0">
                <a:solidFill>
                  <a:srgbClr val="C00000"/>
                </a:solidFill>
                <a:latin typeface="+mj-ea"/>
                <a:ea typeface="+mj-ea"/>
              </a:rPr>
              <a:t>01</a:t>
            </a:r>
            <a:endParaRPr lang="zh-CN" altLang="en-US" sz="2800" b="1" dirty="0">
              <a:solidFill>
                <a:srgbClr val="C00000"/>
              </a:solidFill>
              <a:latin typeface="+mj-ea"/>
              <a:ea typeface="+mj-ea"/>
            </a:endParaRPr>
          </a:p>
        </p:txBody>
      </p:sp>
      <p:sp>
        <p:nvSpPr>
          <p:cNvPr id="21" name="文本框 20"/>
          <p:cNvSpPr txBox="1"/>
          <p:nvPr/>
        </p:nvSpPr>
        <p:spPr>
          <a:xfrm>
            <a:off x="3572480" y="1016084"/>
            <a:ext cx="2749471" cy="400110"/>
          </a:xfrm>
          <a:prstGeom prst="rect">
            <a:avLst/>
          </a:prstGeom>
          <a:noFill/>
        </p:spPr>
        <p:txBody>
          <a:bodyPr wrap="none" rtlCol="0">
            <a:spAutoFit/>
          </a:bodyPr>
          <a:lstStyle/>
          <a:p>
            <a:r>
              <a:rPr lang="zh-CN" altLang="en-US" sz="2000" b="1" dirty="0" smtClean="0">
                <a:solidFill>
                  <a:schemeClr val="bg1"/>
                </a:solidFill>
                <a:latin typeface="+mj-ea"/>
                <a:ea typeface="+mj-ea"/>
              </a:rPr>
              <a:t>单击此处添加文字标题</a:t>
            </a:r>
            <a:endParaRPr lang="zh-CN" altLang="en-US" sz="2000" b="1" dirty="0">
              <a:solidFill>
                <a:schemeClr val="bg1"/>
              </a:solidFill>
              <a:latin typeface="+mj-ea"/>
              <a:ea typeface="+mj-ea"/>
            </a:endParaRPr>
          </a:p>
        </p:txBody>
      </p:sp>
      <p:grpSp>
        <p:nvGrpSpPr>
          <p:cNvPr id="22" name="组合 21"/>
          <p:cNvGrpSpPr/>
          <p:nvPr/>
        </p:nvGrpSpPr>
        <p:grpSpPr>
          <a:xfrm>
            <a:off x="2922960" y="1738188"/>
            <a:ext cx="636669" cy="636667"/>
            <a:chOff x="304800" y="673100"/>
            <a:chExt cx="4000500" cy="4000500"/>
          </a:xfrm>
          <a:effectLst>
            <a:outerShdw blurRad="444500" dist="254000" dir="8100000" algn="tr" rotWithShape="0">
              <a:prstClr val="black">
                <a:alpha val="50000"/>
              </a:prstClr>
            </a:outerShdw>
          </a:effectLst>
        </p:grpSpPr>
        <p:sp>
          <p:nvSpPr>
            <p:cNvPr id="23" name="同心圆 22"/>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4" name="椭圆 23"/>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5" name="文本框 24"/>
          <p:cNvSpPr txBox="1"/>
          <p:nvPr/>
        </p:nvSpPr>
        <p:spPr>
          <a:xfrm>
            <a:off x="2935811" y="1797733"/>
            <a:ext cx="627095" cy="523220"/>
          </a:xfrm>
          <a:prstGeom prst="rect">
            <a:avLst/>
          </a:prstGeom>
          <a:noFill/>
        </p:spPr>
        <p:txBody>
          <a:bodyPr wrap="none" rtlCol="0">
            <a:spAutoFit/>
          </a:bodyPr>
          <a:lstStyle/>
          <a:p>
            <a:r>
              <a:rPr lang="en-US" altLang="zh-CN" sz="2800" b="1" dirty="0" smtClean="0">
                <a:solidFill>
                  <a:srgbClr val="C00000"/>
                </a:solidFill>
                <a:latin typeface="+mj-ea"/>
                <a:ea typeface="+mj-ea"/>
              </a:rPr>
              <a:t>02</a:t>
            </a:r>
            <a:endParaRPr lang="zh-CN" altLang="en-US" sz="2800" b="1" dirty="0">
              <a:solidFill>
                <a:srgbClr val="C00000"/>
              </a:solidFill>
              <a:latin typeface="+mj-ea"/>
              <a:ea typeface="+mj-ea"/>
            </a:endParaRPr>
          </a:p>
        </p:txBody>
      </p:sp>
      <p:sp>
        <p:nvSpPr>
          <p:cNvPr id="26" name="文本框 25"/>
          <p:cNvSpPr txBox="1"/>
          <p:nvPr/>
        </p:nvSpPr>
        <p:spPr>
          <a:xfrm>
            <a:off x="3572480" y="1862896"/>
            <a:ext cx="2749471" cy="400110"/>
          </a:xfrm>
          <a:prstGeom prst="rect">
            <a:avLst/>
          </a:prstGeom>
          <a:noFill/>
        </p:spPr>
        <p:txBody>
          <a:bodyPr wrap="none" rtlCol="0">
            <a:spAutoFit/>
          </a:bodyPr>
          <a:lstStyle/>
          <a:p>
            <a:r>
              <a:rPr lang="zh-CN" altLang="en-US" sz="2000" b="1" dirty="0" smtClean="0">
                <a:solidFill>
                  <a:schemeClr val="bg1"/>
                </a:solidFill>
                <a:latin typeface="+mj-ea"/>
                <a:ea typeface="+mj-ea"/>
              </a:rPr>
              <a:t>单击此处添加文字标题</a:t>
            </a:r>
            <a:endParaRPr lang="zh-CN" altLang="en-US" sz="2000" b="1" dirty="0">
              <a:solidFill>
                <a:schemeClr val="bg1"/>
              </a:solidFill>
              <a:latin typeface="+mj-ea"/>
              <a:ea typeface="+mj-ea"/>
            </a:endParaRPr>
          </a:p>
        </p:txBody>
      </p:sp>
      <p:grpSp>
        <p:nvGrpSpPr>
          <p:cNvPr id="27" name="组合 26"/>
          <p:cNvGrpSpPr/>
          <p:nvPr/>
        </p:nvGrpSpPr>
        <p:grpSpPr>
          <a:xfrm>
            <a:off x="2922960" y="2554438"/>
            <a:ext cx="636669" cy="636667"/>
            <a:chOff x="304800" y="673100"/>
            <a:chExt cx="4000500" cy="4000500"/>
          </a:xfrm>
          <a:effectLst>
            <a:outerShdw blurRad="444500" dist="254000" dir="8100000" algn="tr" rotWithShape="0">
              <a:prstClr val="black">
                <a:alpha val="50000"/>
              </a:prstClr>
            </a:outerShdw>
          </a:effectLst>
        </p:grpSpPr>
        <p:sp>
          <p:nvSpPr>
            <p:cNvPr id="28" name="同心圆 27"/>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9" name="椭圆 28"/>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0" name="文本框 29"/>
          <p:cNvSpPr txBox="1"/>
          <p:nvPr/>
        </p:nvSpPr>
        <p:spPr>
          <a:xfrm>
            <a:off x="2935811" y="2613983"/>
            <a:ext cx="627095" cy="523220"/>
          </a:xfrm>
          <a:prstGeom prst="rect">
            <a:avLst/>
          </a:prstGeom>
          <a:noFill/>
        </p:spPr>
        <p:txBody>
          <a:bodyPr wrap="none" rtlCol="0">
            <a:spAutoFit/>
          </a:bodyPr>
          <a:lstStyle/>
          <a:p>
            <a:r>
              <a:rPr lang="en-US" altLang="zh-CN" sz="2800" b="1" dirty="0" smtClean="0">
                <a:solidFill>
                  <a:srgbClr val="C00000"/>
                </a:solidFill>
                <a:latin typeface="+mj-ea"/>
                <a:ea typeface="+mj-ea"/>
              </a:rPr>
              <a:t>03</a:t>
            </a:r>
            <a:endParaRPr lang="zh-CN" altLang="en-US" sz="2800" b="1" dirty="0">
              <a:solidFill>
                <a:srgbClr val="C00000"/>
              </a:solidFill>
              <a:latin typeface="+mj-ea"/>
              <a:ea typeface="+mj-ea"/>
            </a:endParaRPr>
          </a:p>
        </p:txBody>
      </p:sp>
      <p:sp>
        <p:nvSpPr>
          <p:cNvPr id="31" name="文本框 30"/>
          <p:cNvSpPr txBox="1"/>
          <p:nvPr/>
        </p:nvSpPr>
        <p:spPr>
          <a:xfrm>
            <a:off x="3572480" y="2679146"/>
            <a:ext cx="2749471" cy="400110"/>
          </a:xfrm>
          <a:prstGeom prst="rect">
            <a:avLst/>
          </a:prstGeom>
          <a:noFill/>
        </p:spPr>
        <p:txBody>
          <a:bodyPr wrap="none" rtlCol="0">
            <a:spAutoFit/>
          </a:bodyPr>
          <a:lstStyle/>
          <a:p>
            <a:r>
              <a:rPr lang="zh-CN" altLang="en-US" sz="2000" b="1" dirty="0" smtClean="0">
                <a:solidFill>
                  <a:schemeClr val="bg1"/>
                </a:solidFill>
                <a:latin typeface="+mj-ea"/>
                <a:ea typeface="+mj-ea"/>
              </a:rPr>
              <a:t>单击此处添加文字标题</a:t>
            </a:r>
            <a:endParaRPr lang="zh-CN" altLang="en-US" sz="2000" b="1" dirty="0">
              <a:solidFill>
                <a:schemeClr val="bg1"/>
              </a:solidFill>
              <a:latin typeface="+mj-ea"/>
              <a:ea typeface="+mj-ea"/>
            </a:endParaRPr>
          </a:p>
        </p:txBody>
      </p:sp>
      <p:grpSp>
        <p:nvGrpSpPr>
          <p:cNvPr id="32" name="组合 31"/>
          <p:cNvGrpSpPr/>
          <p:nvPr/>
        </p:nvGrpSpPr>
        <p:grpSpPr>
          <a:xfrm>
            <a:off x="2922960" y="3344848"/>
            <a:ext cx="636669" cy="636667"/>
            <a:chOff x="304800" y="673100"/>
            <a:chExt cx="4000500" cy="4000500"/>
          </a:xfrm>
          <a:effectLst>
            <a:outerShdw blurRad="444500" dist="254000" dir="8100000" algn="tr" rotWithShape="0">
              <a:prstClr val="black">
                <a:alpha val="50000"/>
              </a:prstClr>
            </a:outerShdw>
          </a:effectLst>
        </p:grpSpPr>
        <p:sp>
          <p:nvSpPr>
            <p:cNvPr id="33" name="同心圆 32"/>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4" name="椭圆 33"/>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5" name="文本框 34"/>
          <p:cNvSpPr txBox="1"/>
          <p:nvPr/>
        </p:nvSpPr>
        <p:spPr>
          <a:xfrm>
            <a:off x="2935811" y="3404393"/>
            <a:ext cx="627095" cy="523220"/>
          </a:xfrm>
          <a:prstGeom prst="rect">
            <a:avLst/>
          </a:prstGeom>
          <a:noFill/>
        </p:spPr>
        <p:txBody>
          <a:bodyPr wrap="none" rtlCol="0">
            <a:spAutoFit/>
          </a:bodyPr>
          <a:lstStyle/>
          <a:p>
            <a:r>
              <a:rPr lang="en-US" altLang="zh-CN" sz="2800" b="1" dirty="0" smtClean="0">
                <a:solidFill>
                  <a:srgbClr val="C00000"/>
                </a:solidFill>
                <a:latin typeface="+mj-ea"/>
                <a:ea typeface="+mj-ea"/>
              </a:rPr>
              <a:t>04</a:t>
            </a:r>
            <a:endParaRPr lang="zh-CN" altLang="en-US" sz="2800" b="1" dirty="0">
              <a:solidFill>
                <a:srgbClr val="C00000"/>
              </a:solidFill>
              <a:latin typeface="+mj-ea"/>
              <a:ea typeface="+mj-ea"/>
            </a:endParaRPr>
          </a:p>
        </p:txBody>
      </p:sp>
      <p:sp>
        <p:nvSpPr>
          <p:cNvPr id="36" name="文本框 35"/>
          <p:cNvSpPr txBox="1"/>
          <p:nvPr/>
        </p:nvSpPr>
        <p:spPr>
          <a:xfrm>
            <a:off x="3572480" y="3469556"/>
            <a:ext cx="2749471" cy="400110"/>
          </a:xfrm>
          <a:prstGeom prst="rect">
            <a:avLst/>
          </a:prstGeom>
          <a:noFill/>
        </p:spPr>
        <p:txBody>
          <a:bodyPr wrap="none" rtlCol="0">
            <a:spAutoFit/>
          </a:bodyPr>
          <a:lstStyle/>
          <a:p>
            <a:r>
              <a:rPr lang="zh-CN" altLang="en-US" sz="2000" b="1" dirty="0" smtClean="0">
                <a:solidFill>
                  <a:schemeClr val="bg1"/>
                </a:solidFill>
                <a:latin typeface="+mj-ea"/>
                <a:ea typeface="+mj-ea"/>
              </a:rPr>
              <a:t>单击此处添加文字标题</a:t>
            </a:r>
            <a:endParaRPr lang="zh-CN" altLang="en-US" sz="2000" b="1" dirty="0">
              <a:solidFill>
                <a:schemeClr val="bg1"/>
              </a:solidFill>
              <a:latin typeface="+mj-ea"/>
              <a:ea typeface="+mj-ea"/>
            </a:endParaRPr>
          </a:p>
        </p:txBody>
      </p:sp>
    </p:spTree>
    <p:extLst>
      <p:ext uri="{BB962C8B-B14F-4D97-AF65-F5344CB8AC3E}">
        <p14:creationId xmlns:p14="http://schemas.microsoft.com/office/powerpoint/2010/main" val="541252777"/>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1250"/>
                                        <p:tgtEl>
                                          <p:spTgt spid="2"/>
                                        </p:tgtEl>
                                      </p:cBhvr>
                                    </p:animEffect>
                                  </p:childTnLst>
                                </p:cTn>
                              </p:par>
                            </p:childTnLst>
                          </p:cTn>
                        </p:par>
                        <p:par>
                          <p:cTn id="8" fill="hold">
                            <p:stCondLst>
                              <p:cond delay="1250"/>
                            </p:stCondLst>
                            <p:childTnLst>
                              <p:par>
                                <p:cTn id="9" presetID="50" presetClass="entr" presetSubtype="0" decel="100000"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p:cTn id="11" dur="1500" fill="hold"/>
                                        <p:tgtEl>
                                          <p:spTgt spid="3"/>
                                        </p:tgtEl>
                                        <p:attrNameLst>
                                          <p:attrName>ppt_w</p:attrName>
                                        </p:attrNameLst>
                                      </p:cBhvr>
                                      <p:tavLst>
                                        <p:tav tm="0">
                                          <p:val>
                                            <p:strVal val="#ppt_w+.3"/>
                                          </p:val>
                                        </p:tav>
                                        <p:tav tm="100000">
                                          <p:val>
                                            <p:strVal val="#ppt_w"/>
                                          </p:val>
                                        </p:tav>
                                      </p:tavLst>
                                    </p:anim>
                                    <p:anim calcmode="lin" valueType="num">
                                      <p:cBhvr>
                                        <p:cTn id="12" dur="1500" fill="hold"/>
                                        <p:tgtEl>
                                          <p:spTgt spid="3"/>
                                        </p:tgtEl>
                                        <p:attrNameLst>
                                          <p:attrName>ppt_h</p:attrName>
                                        </p:attrNameLst>
                                      </p:cBhvr>
                                      <p:tavLst>
                                        <p:tav tm="0">
                                          <p:val>
                                            <p:strVal val="#ppt_h"/>
                                          </p:val>
                                        </p:tav>
                                        <p:tav tm="100000">
                                          <p:val>
                                            <p:strVal val="#ppt_h"/>
                                          </p:val>
                                        </p:tav>
                                      </p:tavLst>
                                    </p:anim>
                                    <p:animEffect transition="in" filter="fade">
                                      <p:cBhvr>
                                        <p:cTn id="13" dur="1500"/>
                                        <p:tgtEl>
                                          <p:spTgt spid="3"/>
                                        </p:tgtEl>
                                      </p:cBhvr>
                                    </p:animEffect>
                                  </p:childTnLst>
                                </p:cTn>
                              </p:par>
                            </p:childTnLst>
                          </p:cTn>
                        </p:par>
                        <p:par>
                          <p:cTn id="14" fill="hold">
                            <p:stCondLst>
                              <p:cond delay="2750"/>
                            </p:stCondLst>
                            <p:childTnLst>
                              <p:par>
                                <p:cTn id="15" presetID="53" presetClass="entr" presetSubtype="528" fill="hold" nodeType="afterEffect">
                                  <p:stCondLst>
                                    <p:cond delay="0"/>
                                  </p:stCondLst>
                                  <p:childTnLst>
                                    <p:set>
                                      <p:cBhvr>
                                        <p:cTn id="16" dur="1" fill="hold">
                                          <p:stCondLst>
                                            <p:cond delay="0"/>
                                          </p:stCondLst>
                                        </p:cTn>
                                        <p:tgtEl>
                                          <p:spTgt spid="7"/>
                                        </p:tgtEl>
                                        <p:attrNameLst>
                                          <p:attrName>style.visibility</p:attrName>
                                        </p:attrNameLst>
                                      </p:cBhvr>
                                      <p:to>
                                        <p:strVal val="visible"/>
                                      </p:to>
                                    </p:set>
                                    <p:anim calcmode="lin" valueType="num">
                                      <p:cBhvr>
                                        <p:cTn id="17" dur="500" fill="hold"/>
                                        <p:tgtEl>
                                          <p:spTgt spid="7"/>
                                        </p:tgtEl>
                                        <p:attrNameLst>
                                          <p:attrName>ppt_w</p:attrName>
                                        </p:attrNameLst>
                                      </p:cBhvr>
                                      <p:tavLst>
                                        <p:tav tm="0">
                                          <p:val>
                                            <p:fltVal val="0"/>
                                          </p:val>
                                        </p:tav>
                                        <p:tav tm="100000">
                                          <p:val>
                                            <p:strVal val="#ppt_w"/>
                                          </p:val>
                                        </p:tav>
                                      </p:tavLst>
                                    </p:anim>
                                    <p:anim calcmode="lin" valueType="num">
                                      <p:cBhvr>
                                        <p:cTn id="18" dur="500" fill="hold"/>
                                        <p:tgtEl>
                                          <p:spTgt spid="7"/>
                                        </p:tgtEl>
                                        <p:attrNameLst>
                                          <p:attrName>ppt_h</p:attrName>
                                        </p:attrNameLst>
                                      </p:cBhvr>
                                      <p:tavLst>
                                        <p:tav tm="0">
                                          <p:val>
                                            <p:fltVal val="0"/>
                                          </p:val>
                                        </p:tav>
                                        <p:tav tm="100000">
                                          <p:val>
                                            <p:strVal val="#ppt_h"/>
                                          </p:val>
                                        </p:tav>
                                      </p:tavLst>
                                    </p:anim>
                                    <p:animEffect transition="in" filter="fade">
                                      <p:cBhvr>
                                        <p:cTn id="19" dur="500"/>
                                        <p:tgtEl>
                                          <p:spTgt spid="7"/>
                                        </p:tgtEl>
                                      </p:cBhvr>
                                    </p:animEffect>
                                    <p:anim calcmode="lin" valueType="num">
                                      <p:cBhvr>
                                        <p:cTn id="20" dur="500" fill="hold"/>
                                        <p:tgtEl>
                                          <p:spTgt spid="7"/>
                                        </p:tgtEl>
                                        <p:attrNameLst>
                                          <p:attrName>ppt_x</p:attrName>
                                        </p:attrNameLst>
                                      </p:cBhvr>
                                      <p:tavLst>
                                        <p:tav tm="0">
                                          <p:val>
                                            <p:fltVal val="0.5"/>
                                          </p:val>
                                        </p:tav>
                                        <p:tav tm="100000">
                                          <p:val>
                                            <p:strVal val="#ppt_x"/>
                                          </p:val>
                                        </p:tav>
                                      </p:tavLst>
                                    </p:anim>
                                    <p:anim calcmode="lin" valueType="num">
                                      <p:cBhvr>
                                        <p:cTn id="21" dur="500" fill="hold"/>
                                        <p:tgtEl>
                                          <p:spTgt spid="7"/>
                                        </p:tgtEl>
                                        <p:attrNameLst>
                                          <p:attrName>ppt_y</p:attrName>
                                        </p:attrNameLst>
                                      </p:cBhvr>
                                      <p:tavLst>
                                        <p:tav tm="0">
                                          <p:val>
                                            <p:fltVal val="0.5"/>
                                          </p:val>
                                        </p:tav>
                                        <p:tav tm="100000">
                                          <p:val>
                                            <p:strVal val="#ppt_y"/>
                                          </p:val>
                                        </p:tav>
                                      </p:tavLst>
                                    </p:anim>
                                  </p:childTnLst>
                                </p:cTn>
                              </p:par>
                            </p:childTnLst>
                          </p:cTn>
                        </p:par>
                        <p:par>
                          <p:cTn id="22" fill="hold">
                            <p:stCondLst>
                              <p:cond delay="3250"/>
                            </p:stCondLst>
                            <p:childTnLst>
                              <p:par>
                                <p:cTn id="23" presetID="53" presetClass="entr" presetSubtype="528" fill="hold" nodeType="afterEffect">
                                  <p:stCondLst>
                                    <p:cond delay="0"/>
                                  </p:stCondLst>
                                  <p:childTnLst>
                                    <p:set>
                                      <p:cBhvr>
                                        <p:cTn id="24" dur="1" fill="hold">
                                          <p:stCondLst>
                                            <p:cond delay="0"/>
                                          </p:stCondLst>
                                        </p:cTn>
                                        <p:tgtEl>
                                          <p:spTgt spid="22"/>
                                        </p:tgtEl>
                                        <p:attrNameLst>
                                          <p:attrName>style.visibility</p:attrName>
                                        </p:attrNameLst>
                                      </p:cBhvr>
                                      <p:to>
                                        <p:strVal val="visible"/>
                                      </p:to>
                                    </p:set>
                                    <p:anim calcmode="lin" valueType="num">
                                      <p:cBhvr>
                                        <p:cTn id="25" dur="500" fill="hold"/>
                                        <p:tgtEl>
                                          <p:spTgt spid="22"/>
                                        </p:tgtEl>
                                        <p:attrNameLst>
                                          <p:attrName>ppt_w</p:attrName>
                                        </p:attrNameLst>
                                      </p:cBhvr>
                                      <p:tavLst>
                                        <p:tav tm="0">
                                          <p:val>
                                            <p:fltVal val="0"/>
                                          </p:val>
                                        </p:tav>
                                        <p:tav tm="100000">
                                          <p:val>
                                            <p:strVal val="#ppt_w"/>
                                          </p:val>
                                        </p:tav>
                                      </p:tavLst>
                                    </p:anim>
                                    <p:anim calcmode="lin" valueType="num">
                                      <p:cBhvr>
                                        <p:cTn id="26" dur="500" fill="hold"/>
                                        <p:tgtEl>
                                          <p:spTgt spid="22"/>
                                        </p:tgtEl>
                                        <p:attrNameLst>
                                          <p:attrName>ppt_h</p:attrName>
                                        </p:attrNameLst>
                                      </p:cBhvr>
                                      <p:tavLst>
                                        <p:tav tm="0">
                                          <p:val>
                                            <p:fltVal val="0"/>
                                          </p:val>
                                        </p:tav>
                                        <p:tav tm="100000">
                                          <p:val>
                                            <p:strVal val="#ppt_h"/>
                                          </p:val>
                                        </p:tav>
                                      </p:tavLst>
                                    </p:anim>
                                    <p:animEffect transition="in" filter="fade">
                                      <p:cBhvr>
                                        <p:cTn id="27" dur="500"/>
                                        <p:tgtEl>
                                          <p:spTgt spid="22"/>
                                        </p:tgtEl>
                                      </p:cBhvr>
                                    </p:animEffect>
                                    <p:anim calcmode="lin" valueType="num">
                                      <p:cBhvr>
                                        <p:cTn id="28" dur="500" fill="hold"/>
                                        <p:tgtEl>
                                          <p:spTgt spid="22"/>
                                        </p:tgtEl>
                                        <p:attrNameLst>
                                          <p:attrName>ppt_x</p:attrName>
                                        </p:attrNameLst>
                                      </p:cBhvr>
                                      <p:tavLst>
                                        <p:tav tm="0">
                                          <p:val>
                                            <p:fltVal val="0.5"/>
                                          </p:val>
                                        </p:tav>
                                        <p:tav tm="100000">
                                          <p:val>
                                            <p:strVal val="#ppt_x"/>
                                          </p:val>
                                        </p:tav>
                                      </p:tavLst>
                                    </p:anim>
                                    <p:anim calcmode="lin" valueType="num">
                                      <p:cBhvr>
                                        <p:cTn id="29" dur="500" fill="hold"/>
                                        <p:tgtEl>
                                          <p:spTgt spid="22"/>
                                        </p:tgtEl>
                                        <p:attrNameLst>
                                          <p:attrName>ppt_y</p:attrName>
                                        </p:attrNameLst>
                                      </p:cBhvr>
                                      <p:tavLst>
                                        <p:tav tm="0">
                                          <p:val>
                                            <p:fltVal val="0.5"/>
                                          </p:val>
                                        </p:tav>
                                        <p:tav tm="100000">
                                          <p:val>
                                            <p:strVal val="#ppt_y"/>
                                          </p:val>
                                        </p:tav>
                                      </p:tavLst>
                                    </p:anim>
                                  </p:childTnLst>
                                </p:cTn>
                              </p:par>
                            </p:childTnLst>
                          </p:cTn>
                        </p:par>
                        <p:par>
                          <p:cTn id="30" fill="hold">
                            <p:stCondLst>
                              <p:cond delay="3750"/>
                            </p:stCondLst>
                            <p:childTnLst>
                              <p:par>
                                <p:cTn id="31" presetID="53" presetClass="entr" presetSubtype="528" fill="hold" nodeType="afterEffect">
                                  <p:stCondLst>
                                    <p:cond delay="0"/>
                                  </p:stCondLst>
                                  <p:childTnLst>
                                    <p:set>
                                      <p:cBhvr>
                                        <p:cTn id="32" dur="1" fill="hold">
                                          <p:stCondLst>
                                            <p:cond delay="0"/>
                                          </p:stCondLst>
                                        </p:cTn>
                                        <p:tgtEl>
                                          <p:spTgt spid="27"/>
                                        </p:tgtEl>
                                        <p:attrNameLst>
                                          <p:attrName>style.visibility</p:attrName>
                                        </p:attrNameLst>
                                      </p:cBhvr>
                                      <p:to>
                                        <p:strVal val="visible"/>
                                      </p:to>
                                    </p:set>
                                    <p:anim calcmode="lin" valueType="num">
                                      <p:cBhvr>
                                        <p:cTn id="33" dur="500" fill="hold"/>
                                        <p:tgtEl>
                                          <p:spTgt spid="27"/>
                                        </p:tgtEl>
                                        <p:attrNameLst>
                                          <p:attrName>ppt_w</p:attrName>
                                        </p:attrNameLst>
                                      </p:cBhvr>
                                      <p:tavLst>
                                        <p:tav tm="0">
                                          <p:val>
                                            <p:fltVal val="0"/>
                                          </p:val>
                                        </p:tav>
                                        <p:tav tm="100000">
                                          <p:val>
                                            <p:strVal val="#ppt_w"/>
                                          </p:val>
                                        </p:tav>
                                      </p:tavLst>
                                    </p:anim>
                                    <p:anim calcmode="lin" valueType="num">
                                      <p:cBhvr>
                                        <p:cTn id="34" dur="500" fill="hold"/>
                                        <p:tgtEl>
                                          <p:spTgt spid="27"/>
                                        </p:tgtEl>
                                        <p:attrNameLst>
                                          <p:attrName>ppt_h</p:attrName>
                                        </p:attrNameLst>
                                      </p:cBhvr>
                                      <p:tavLst>
                                        <p:tav tm="0">
                                          <p:val>
                                            <p:fltVal val="0"/>
                                          </p:val>
                                        </p:tav>
                                        <p:tav tm="100000">
                                          <p:val>
                                            <p:strVal val="#ppt_h"/>
                                          </p:val>
                                        </p:tav>
                                      </p:tavLst>
                                    </p:anim>
                                    <p:animEffect transition="in" filter="fade">
                                      <p:cBhvr>
                                        <p:cTn id="35" dur="500"/>
                                        <p:tgtEl>
                                          <p:spTgt spid="27"/>
                                        </p:tgtEl>
                                      </p:cBhvr>
                                    </p:animEffect>
                                    <p:anim calcmode="lin" valueType="num">
                                      <p:cBhvr>
                                        <p:cTn id="36" dur="500" fill="hold"/>
                                        <p:tgtEl>
                                          <p:spTgt spid="27"/>
                                        </p:tgtEl>
                                        <p:attrNameLst>
                                          <p:attrName>ppt_x</p:attrName>
                                        </p:attrNameLst>
                                      </p:cBhvr>
                                      <p:tavLst>
                                        <p:tav tm="0">
                                          <p:val>
                                            <p:fltVal val="0.5"/>
                                          </p:val>
                                        </p:tav>
                                        <p:tav tm="100000">
                                          <p:val>
                                            <p:strVal val="#ppt_x"/>
                                          </p:val>
                                        </p:tav>
                                      </p:tavLst>
                                    </p:anim>
                                    <p:anim calcmode="lin" valueType="num">
                                      <p:cBhvr>
                                        <p:cTn id="37" dur="500" fill="hold"/>
                                        <p:tgtEl>
                                          <p:spTgt spid="27"/>
                                        </p:tgtEl>
                                        <p:attrNameLst>
                                          <p:attrName>ppt_y</p:attrName>
                                        </p:attrNameLst>
                                      </p:cBhvr>
                                      <p:tavLst>
                                        <p:tav tm="0">
                                          <p:val>
                                            <p:fltVal val="0.5"/>
                                          </p:val>
                                        </p:tav>
                                        <p:tav tm="100000">
                                          <p:val>
                                            <p:strVal val="#ppt_y"/>
                                          </p:val>
                                        </p:tav>
                                      </p:tavLst>
                                    </p:anim>
                                  </p:childTnLst>
                                </p:cTn>
                              </p:par>
                            </p:childTnLst>
                          </p:cTn>
                        </p:par>
                        <p:par>
                          <p:cTn id="38" fill="hold">
                            <p:stCondLst>
                              <p:cond delay="4250"/>
                            </p:stCondLst>
                            <p:childTnLst>
                              <p:par>
                                <p:cTn id="39" presetID="53" presetClass="entr" presetSubtype="528" fill="hold" nodeType="afterEffect">
                                  <p:stCondLst>
                                    <p:cond delay="0"/>
                                  </p:stCondLst>
                                  <p:childTnLst>
                                    <p:set>
                                      <p:cBhvr>
                                        <p:cTn id="40" dur="1" fill="hold">
                                          <p:stCondLst>
                                            <p:cond delay="0"/>
                                          </p:stCondLst>
                                        </p:cTn>
                                        <p:tgtEl>
                                          <p:spTgt spid="32"/>
                                        </p:tgtEl>
                                        <p:attrNameLst>
                                          <p:attrName>style.visibility</p:attrName>
                                        </p:attrNameLst>
                                      </p:cBhvr>
                                      <p:to>
                                        <p:strVal val="visible"/>
                                      </p:to>
                                    </p:set>
                                    <p:anim calcmode="lin" valueType="num">
                                      <p:cBhvr>
                                        <p:cTn id="41" dur="500" fill="hold"/>
                                        <p:tgtEl>
                                          <p:spTgt spid="32"/>
                                        </p:tgtEl>
                                        <p:attrNameLst>
                                          <p:attrName>ppt_w</p:attrName>
                                        </p:attrNameLst>
                                      </p:cBhvr>
                                      <p:tavLst>
                                        <p:tav tm="0">
                                          <p:val>
                                            <p:fltVal val="0"/>
                                          </p:val>
                                        </p:tav>
                                        <p:tav tm="100000">
                                          <p:val>
                                            <p:strVal val="#ppt_w"/>
                                          </p:val>
                                        </p:tav>
                                      </p:tavLst>
                                    </p:anim>
                                    <p:anim calcmode="lin" valueType="num">
                                      <p:cBhvr>
                                        <p:cTn id="42" dur="500" fill="hold"/>
                                        <p:tgtEl>
                                          <p:spTgt spid="32"/>
                                        </p:tgtEl>
                                        <p:attrNameLst>
                                          <p:attrName>ppt_h</p:attrName>
                                        </p:attrNameLst>
                                      </p:cBhvr>
                                      <p:tavLst>
                                        <p:tav tm="0">
                                          <p:val>
                                            <p:fltVal val="0"/>
                                          </p:val>
                                        </p:tav>
                                        <p:tav tm="100000">
                                          <p:val>
                                            <p:strVal val="#ppt_h"/>
                                          </p:val>
                                        </p:tav>
                                      </p:tavLst>
                                    </p:anim>
                                    <p:animEffect transition="in" filter="fade">
                                      <p:cBhvr>
                                        <p:cTn id="43" dur="500"/>
                                        <p:tgtEl>
                                          <p:spTgt spid="32"/>
                                        </p:tgtEl>
                                      </p:cBhvr>
                                    </p:animEffect>
                                    <p:anim calcmode="lin" valueType="num">
                                      <p:cBhvr>
                                        <p:cTn id="44" dur="500" fill="hold"/>
                                        <p:tgtEl>
                                          <p:spTgt spid="32"/>
                                        </p:tgtEl>
                                        <p:attrNameLst>
                                          <p:attrName>ppt_x</p:attrName>
                                        </p:attrNameLst>
                                      </p:cBhvr>
                                      <p:tavLst>
                                        <p:tav tm="0">
                                          <p:val>
                                            <p:fltVal val="0.5"/>
                                          </p:val>
                                        </p:tav>
                                        <p:tav tm="100000">
                                          <p:val>
                                            <p:strVal val="#ppt_x"/>
                                          </p:val>
                                        </p:tav>
                                      </p:tavLst>
                                    </p:anim>
                                    <p:anim calcmode="lin" valueType="num">
                                      <p:cBhvr>
                                        <p:cTn id="45" dur="500" fill="hold"/>
                                        <p:tgtEl>
                                          <p:spTgt spid="32"/>
                                        </p:tgtEl>
                                        <p:attrNameLst>
                                          <p:attrName>ppt_y</p:attrName>
                                        </p:attrNameLst>
                                      </p:cBhvr>
                                      <p:tavLst>
                                        <p:tav tm="0">
                                          <p:val>
                                            <p:fltVal val="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 name="Line 6"/>
          <p:cNvSpPr>
            <a:spLocks noChangeShapeType="1"/>
          </p:cNvSpPr>
          <p:nvPr/>
        </p:nvSpPr>
        <p:spPr bwMode="auto">
          <a:xfrm flipV="1">
            <a:off x="1143090" y="1063029"/>
            <a:ext cx="0" cy="1269445"/>
          </a:xfrm>
          <a:prstGeom prst="line">
            <a:avLst/>
          </a:prstGeom>
          <a:noFill/>
          <a:ln w="19050" cmpd="sng">
            <a:solidFill>
              <a:srgbClr val="3A0004"/>
            </a:solidFill>
            <a:round/>
            <a:headEnd type="oval" w="med" len="med"/>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822960" rtl="0" eaLnBrk="1" fontAlgn="auto" latinLnBrk="0" hangingPunct="1">
              <a:lnSpc>
                <a:spcPct val="100000"/>
              </a:lnSpc>
              <a:spcBef>
                <a:spcPts val="0"/>
              </a:spcBef>
              <a:spcAft>
                <a:spcPts val="0"/>
              </a:spcAft>
              <a:buClrTx/>
              <a:buSzTx/>
              <a:buFontTx/>
              <a:buNone/>
              <a:tabLst/>
              <a:defRPr/>
            </a:pPr>
            <a:endParaRPr kumimoji="0" lang="zh-CN" altLang="en-US" sz="162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cs"/>
            </a:endParaRPr>
          </a:p>
        </p:txBody>
      </p:sp>
      <p:sp>
        <p:nvSpPr>
          <p:cNvPr id="61" name="Line 7"/>
          <p:cNvSpPr>
            <a:spLocks noChangeShapeType="1"/>
          </p:cNvSpPr>
          <p:nvPr/>
        </p:nvSpPr>
        <p:spPr bwMode="auto">
          <a:xfrm flipV="1">
            <a:off x="4329961" y="1063029"/>
            <a:ext cx="0" cy="1269445"/>
          </a:xfrm>
          <a:prstGeom prst="line">
            <a:avLst/>
          </a:prstGeom>
          <a:noFill/>
          <a:ln w="19050" cmpd="sng">
            <a:solidFill>
              <a:srgbClr val="3A0004"/>
            </a:solidFill>
            <a:round/>
            <a:headEnd type="oval" w="med" len="med"/>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822960" rtl="0" eaLnBrk="1" fontAlgn="auto" latinLnBrk="0" hangingPunct="1">
              <a:lnSpc>
                <a:spcPct val="100000"/>
              </a:lnSpc>
              <a:spcBef>
                <a:spcPts val="0"/>
              </a:spcBef>
              <a:spcAft>
                <a:spcPts val="0"/>
              </a:spcAft>
              <a:buClrTx/>
              <a:buSzTx/>
              <a:buFontTx/>
              <a:buNone/>
              <a:tabLst/>
              <a:defRPr/>
            </a:pPr>
            <a:endParaRPr kumimoji="0" lang="zh-CN" altLang="en-US" sz="162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cs"/>
            </a:endParaRPr>
          </a:p>
        </p:txBody>
      </p:sp>
      <p:sp>
        <p:nvSpPr>
          <p:cNvPr id="62" name="Line 8"/>
          <p:cNvSpPr>
            <a:spLocks noChangeShapeType="1"/>
          </p:cNvSpPr>
          <p:nvPr/>
        </p:nvSpPr>
        <p:spPr bwMode="auto">
          <a:xfrm flipV="1">
            <a:off x="3411945" y="3175436"/>
            <a:ext cx="0" cy="1230153"/>
          </a:xfrm>
          <a:prstGeom prst="line">
            <a:avLst/>
          </a:prstGeom>
          <a:noFill/>
          <a:ln w="19050" cmpd="sng">
            <a:solidFill>
              <a:srgbClr val="3A0004"/>
            </a:solidFill>
            <a:round/>
            <a:headEnd type="oval" w="med" len="med"/>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822960" rtl="0" eaLnBrk="1" fontAlgn="auto" latinLnBrk="0" hangingPunct="1">
              <a:lnSpc>
                <a:spcPct val="100000"/>
              </a:lnSpc>
              <a:spcBef>
                <a:spcPts val="0"/>
              </a:spcBef>
              <a:spcAft>
                <a:spcPts val="0"/>
              </a:spcAft>
              <a:buClrTx/>
              <a:buSzTx/>
              <a:buFontTx/>
              <a:buNone/>
              <a:tabLst/>
              <a:defRPr/>
            </a:pPr>
            <a:endParaRPr kumimoji="0" lang="zh-CN" altLang="en-US" sz="162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cs"/>
            </a:endParaRPr>
          </a:p>
        </p:txBody>
      </p:sp>
      <p:sp>
        <p:nvSpPr>
          <p:cNvPr id="63" name="Line 9"/>
          <p:cNvSpPr>
            <a:spLocks noChangeShapeType="1"/>
          </p:cNvSpPr>
          <p:nvPr/>
        </p:nvSpPr>
        <p:spPr bwMode="auto">
          <a:xfrm flipV="1">
            <a:off x="5420768" y="3175436"/>
            <a:ext cx="0" cy="1230153"/>
          </a:xfrm>
          <a:prstGeom prst="line">
            <a:avLst/>
          </a:prstGeom>
          <a:noFill/>
          <a:ln w="19050" cmpd="sng">
            <a:solidFill>
              <a:srgbClr val="3A0004"/>
            </a:solidFill>
            <a:round/>
            <a:headEnd type="oval" w="med" len="med"/>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822960" rtl="0" eaLnBrk="1" fontAlgn="auto" latinLnBrk="0" hangingPunct="1">
              <a:lnSpc>
                <a:spcPct val="100000"/>
              </a:lnSpc>
              <a:spcBef>
                <a:spcPts val="0"/>
              </a:spcBef>
              <a:spcAft>
                <a:spcPts val="0"/>
              </a:spcAft>
              <a:buClrTx/>
              <a:buSzTx/>
              <a:buFontTx/>
              <a:buNone/>
              <a:tabLst/>
              <a:defRPr/>
            </a:pPr>
            <a:endParaRPr kumimoji="0" lang="zh-CN" altLang="en-US" sz="162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cs"/>
            </a:endParaRPr>
          </a:p>
        </p:txBody>
      </p:sp>
      <p:grpSp>
        <p:nvGrpSpPr>
          <p:cNvPr id="64" name="组合 63"/>
          <p:cNvGrpSpPr/>
          <p:nvPr/>
        </p:nvGrpSpPr>
        <p:grpSpPr>
          <a:xfrm>
            <a:off x="1143090" y="1000833"/>
            <a:ext cx="2916079" cy="1295877"/>
            <a:chOff x="755650" y="1803400"/>
            <a:chExt cx="3240088" cy="1439863"/>
          </a:xfrm>
        </p:grpSpPr>
        <p:sp>
          <p:nvSpPr>
            <p:cNvPr id="65" name="Rectangle 5"/>
            <p:cNvSpPr>
              <a:spLocks noChangeArrowheads="1"/>
            </p:cNvSpPr>
            <p:nvPr/>
          </p:nvSpPr>
          <p:spPr bwMode="auto">
            <a:xfrm>
              <a:off x="755650" y="2120900"/>
              <a:ext cx="3240088" cy="792163"/>
            </a:xfrm>
            <a:prstGeom prst="rect">
              <a:avLst/>
            </a:prstGeom>
            <a:gradFill rotWithShape="1">
              <a:gsLst>
                <a:gs pos="0">
                  <a:srgbClr val="B2B2B2">
                    <a:alpha val="39999"/>
                  </a:srgbClr>
                </a:gs>
                <a:gs pos="100000">
                  <a:srgbClr val="FFFFFF"/>
                </a:gs>
              </a:gsLst>
              <a:lin ang="0" scaled="1"/>
            </a:gra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822960" rtl="0" eaLnBrk="1" fontAlgn="auto" latinLnBrk="0" hangingPunct="1">
                <a:lnSpc>
                  <a:spcPct val="100000"/>
                </a:lnSpc>
                <a:spcBef>
                  <a:spcPts val="0"/>
                </a:spcBef>
                <a:spcAft>
                  <a:spcPts val="0"/>
                </a:spcAft>
                <a:buClrTx/>
                <a:buSzTx/>
                <a:buFontTx/>
                <a:buNone/>
                <a:tabLst/>
                <a:defRPr/>
              </a:pPr>
              <a:endParaRPr kumimoji="0" lang="zh-CN" altLang="en-US" sz="162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cs"/>
              </a:endParaRPr>
            </a:p>
          </p:txBody>
        </p:sp>
        <p:sp>
          <p:nvSpPr>
            <p:cNvPr id="66" name="Rectangle 10"/>
            <p:cNvSpPr>
              <a:spLocks noChangeArrowheads="1"/>
            </p:cNvSpPr>
            <p:nvPr/>
          </p:nvSpPr>
          <p:spPr bwMode="auto">
            <a:xfrm>
              <a:off x="755650" y="1803400"/>
              <a:ext cx="2233613" cy="14398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marL="0" marR="0" lvl="0" indent="0" algn="ctr" defTabSz="822960" rtl="0" eaLnBrk="1" fontAlgn="auto" latinLnBrk="0" hangingPunct="1">
                <a:lnSpc>
                  <a:spcPct val="120000"/>
                </a:lnSpc>
                <a:spcBef>
                  <a:spcPts val="0"/>
                </a:spcBef>
                <a:spcAft>
                  <a:spcPts val="0"/>
                </a:spcAft>
                <a:buClrTx/>
                <a:buSzTx/>
                <a:buFontTx/>
                <a:buNone/>
                <a:tabLst/>
                <a:defRPr/>
              </a:pPr>
              <a:r>
                <a:rPr kumimoji="0" lang="zh-CN" altLang="en-US" sz="1080" b="0" i="0" u="none" strike="noStrike" kern="0" cap="none" spc="0" normalizeH="0" baseline="0" noProof="0" dirty="0">
                  <a:ln>
                    <a:noFill/>
                  </a:ln>
                  <a:solidFill>
                    <a:sysClr val="windowText" lastClr="000000"/>
                  </a:solidFill>
                  <a:effectLst/>
                  <a:uLnTx/>
                  <a:uFillTx/>
                  <a:latin typeface="Calibri" panose="020F0502020204030204"/>
                  <a:ea typeface="等线" panose="02010600030101010101" pitchFamily="2" charset="-122"/>
                  <a:cs typeface="+mn-cs"/>
                </a:rPr>
                <a:t>单击此处添加段落文字内容</a:t>
              </a:r>
            </a:p>
            <a:p>
              <a:pPr marL="0" marR="0" lvl="0" indent="0" algn="ctr" defTabSz="822960" rtl="0" eaLnBrk="1" fontAlgn="auto" latinLnBrk="0" hangingPunct="1">
                <a:lnSpc>
                  <a:spcPct val="120000"/>
                </a:lnSpc>
                <a:spcBef>
                  <a:spcPts val="0"/>
                </a:spcBef>
                <a:spcAft>
                  <a:spcPts val="0"/>
                </a:spcAft>
                <a:buClrTx/>
                <a:buSzTx/>
                <a:buFontTx/>
                <a:buNone/>
                <a:tabLst/>
                <a:defRPr/>
              </a:pPr>
              <a:r>
                <a:rPr kumimoji="0" lang="zh-CN" altLang="en-US" sz="1080" b="0" i="0" u="none" strike="noStrike" kern="0" cap="none" spc="0" normalizeH="0" baseline="0" noProof="0" dirty="0">
                  <a:ln>
                    <a:noFill/>
                  </a:ln>
                  <a:solidFill>
                    <a:sysClr val="windowText" lastClr="000000"/>
                  </a:solidFill>
                  <a:effectLst/>
                  <a:uLnTx/>
                  <a:uFillTx/>
                  <a:latin typeface="Calibri" panose="020F0502020204030204"/>
                  <a:ea typeface="等线" panose="02010600030101010101" pitchFamily="2" charset="-122"/>
                  <a:cs typeface="+mn-cs"/>
                </a:rPr>
                <a:t>单击此处添加段落文字内容</a:t>
              </a:r>
            </a:p>
          </p:txBody>
        </p:sp>
      </p:grpSp>
      <p:grpSp>
        <p:nvGrpSpPr>
          <p:cNvPr id="67" name="组合 66"/>
          <p:cNvGrpSpPr/>
          <p:nvPr/>
        </p:nvGrpSpPr>
        <p:grpSpPr>
          <a:xfrm>
            <a:off x="883058" y="3127472"/>
            <a:ext cx="2528888" cy="1295876"/>
            <a:chOff x="466725" y="4706938"/>
            <a:chExt cx="2809875" cy="1439862"/>
          </a:xfrm>
        </p:grpSpPr>
        <p:sp>
          <p:nvSpPr>
            <p:cNvPr id="68" name="Rectangle 4"/>
            <p:cNvSpPr>
              <a:spLocks noChangeArrowheads="1"/>
            </p:cNvSpPr>
            <p:nvPr/>
          </p:nvSpPr>
          <p:spPr bwMode="auto">
            <a:xfrm rot="10800000">
              <a:off x="466725" y="5043488"/>
              <a:ext cx="2809875" cy="792162"/>
            </a:xfrm>
            <a:prstGeom prst="rect">
              <a:avLst/>
            </a:prstGeom>
            <a:gradFill rotWithShape="1">
              <a:gsLst>
                <a:gs pos="0">
                  <a:srgbClr val="B2B2B2">
                    <a:alpha val="39999"/>
                  </a:srgbClr>
                </a:gs>
                <a:gs pos="100000">
                  <a:srgbClr val="FFFFFF"/>
                </a:gs>
              </a:gsLst>
              <a:lin ang="0" scaled="1"/>
            </a:gra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822960" rtl="0" eaLnBrk="1" fontAlgn="auto" latinLnBrk="0" hangingPunct="1">
                <a:lnSpc>
                  <a:spcPct val="100000"/>
                </a:lnSpc>
                <a:spcBef>
                  <a:spcPts val="0"/>
                </a:spcBef>
                <a:spcAft>
                  <a:spcPts val="0"/>
                </a:spcAft>
                <a:buClrTx/>
                <a:buSzTx/>
                <a:buFontTx/>
                <a:buNone/>
                <a:tabLst/>
                <a:defRPr/>
              </a:pPr>
              <a:endParaRPr kumimoji="0" lang="zh-CN" altLang="en-US" sz="162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cs"/>
              </a:endParaRPr>
            </a:p>
          </p:txBody>
        </p:sp>
        <p:sp>
          <p:nvSpPr>
            <p:cNvPr id="69" name="Rectangle 12"/>
            <p:cNvSpPr>
              <a:spLocks noChangeArrowheads="1"/>
            </p:cNvSpPr>
            <p:nvPr/>
          </p:nvSpPr>
          <p:spPr bwMode="auto">
            <a:xfrm>
              <a:off x="1042988" y="4706938"/>
              <a:ext cx="2233612" cy="14398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marL="0" marR="0" lvl="0" indent="0" algn="ctr" defTabSz="822960" rtl="0" eaLnBrk="1" fontAlgn="auto" latinLnBrk="0" hangingPunct="1">
                <a:lnSpc>
                  <a:spcPct val="120000"/>
                </a:lnSpc>
                <a:spcBef>
                  <a:spcPts val="0"/>
                </a:spcBef>
                <a:spcAft>
                  <a:spcPts val="0"/>
                </a:spcAft>
                <a:buClrTx/>
                <a:buSzTx/>
                <a:buFontTx/>
                <a:buNone/>
                <a:tabLst/>
                <a:defRPr/>
              </a:pPr>
              <a:r>
                <a:rPr kumimoji="0" lang="zh-CN" altLang="en-US" sz="1080" b="0" i="0" u="none" strike="noStrike" kern="0" cap="none" spc="0" normalizeH="0" baseline="0" noProof="0" dirty="0">
                  <a:ln>
                    <a:noFill/>
                  </a:ln>
                  <a:solidFill>
                    <a:sysClr val="windowText" lastClr="000000"/>
                  </a:solidFill>
                  <a:effectLst/>
                  <a:uLnTx/>
                  <a:uFillTx/>
                  <a:latin typeface="Calibri" panose="020F0502020204030204"/>
                  <a:ea typeface="等线" panose="02010600030101010101" pitchFamily="2" charset="-122"/>
                  <a:cs typeface="+mn-cs"/>
                </a:rPr>
                <a:t>单击此处添加段落文字内容</a:t>
              </a:r>
            </a:p>
            <a:p>
              <a:pPr marL="0" marR="0" lvl="0" indent="0" algn="ctr" defTabSz="822960" rtl="0" eaLnBrk="1" fontAlgn="auto" latinLnBrk="0" hangingPunct="1">
                <a:lnSpc>
                  <a:spcPct val="120000"/>
                </a:lnSpc>
                <a:spcBef>
                  <a:spcPts val="0"/>
                </a:spcBef>
                <a:spcAft>
                  <a:spcPts val="0"/>
                </a:spcAft>
                <a:buClrTx/>
                <a:buSzTx/>
                <a:buFontTx/>
                <a:buNone/>
                <a:tabLst/>
                <a:defRPr/>
              </a:pPr>
              <a:r>
                <a:rPr kumimoji="0" lang="zh-CN" altLang="en-US" sz="1080" b="0" i="0" u="none" strike="noStrike" kern="0" cap="none" spc="0" normalizeH="0" baseline="0" noProof="0" dirty="0">
                  <a:ln>
                    <a:noFill/>
                  </a:ln>
                  <a:solidFill>
                    <a:sysClr val="windowText" lastClr="000000"/>
                  </a:solidFill>
                  <a:effectLst/>
                  <a:uLnTx/>
                  <a:uFillTx/>
                  <a:latin typeface="Calibri" panose="020F0502020204030204"/>
                  <a:ea typeface="等线" panose="02010600030101010101" pitchFamily="2" charset="-122"/>
                  <a:cs typeface="+mn-cs"/>
                </a:rPr>
                <a:t>单击此处添加段落文字内容</a:t>
              </a:r>
            </a:p>
          </p:txBody>
        </p:sp>
      </p:grpSp>
      <p:grpSp>
        <p:nvGrpSpPr>
          <p:cNvPr id="70" name="组合 69"/>
          <p:cNvGrpSpPr/>
          <p:nvPr/>
        </p:nvGrpSpPr>
        <p:grpSpPr>
          <a:xfrm>
            <a:off x="5402194" y="3127472"/>
            <a:ext cx="2787491" cy="1295876"/>
            <a:chOff x="5487988" y="4706938"/>
            <a:chExt cx="3097212" cy="1439862"/>
          </a:xfrm>
        </p:grpSpPr>
        <p:sp>
          <p:nvSpPr>
            <p:cNvPr id="71" name="Rectangle 3"/>
            <p:cNvSpPr>
              <a:spLocks noChangeArrowheads="1"/>
            </p:cNvSpPr>
            <p:nvPr/>
          </p:nvSpPr>
          <p:spPr bwMode="auto">
            <a:xfrm>
              <a:off x="5487988" y="5043488"/>
              <a:ext cx="3097212" cy="792162"/>
            </a:xfrm>
            <a:prstGeom prst="rect">
              <a:avLst/>
            </a:prstGeom>
            <a:gradFill rotWithShape="1">
              <a:gsLst>
                <a:gs pos="0">
                  <a:srgbClr val="B2B2B2">
                    <a:alpha val="39999"/>
                  </a:srgbClr>
                </a:gs>
                <a:gs pos="100000">
                  <a:srgbClr val="FFFFFF"/>
                </a:gs>
              </a:gsLst>
              <a:lin ang="0" scaled="1"/>
            </a:gra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822960" rtl="0" eaLnBrk="1" fontAlgn="auto" latinLnBrk="0" hangingPunct="1">
                <a:lnSpc>
                  <a:spcPct val="100000"/>
                </a:lnSpc>
                <a:spcBef>
                  <a:spcPts val="0"/>
                </a:spcBef>
                <a:spcAft>
                  <a:spcPts val="0"/>
                </a:spcAft>
                <a:buClrTx/>
                <a:buSzTx/>
                <a:buFontTx/>
                <a:buNone/>
                <a:tabLst/>
                <a:defRPr/>
              </a:pPr>
              <a:endParaRPr kumimoji="0" lang="zh-CN" altLang="en-US" sz="162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cs"/>
              </a:endParaRPr>
            </a:p>
          </p:txBody>
        </p:sp>
        <p:sp>
          <p:nvSpPr>
            <p:cNvPr id="72" name="Rectangle 13"/>
            <p:cNvSpPr>
              <a:spLocks noChangeArrowheads="1"/>
            </p:cNvSpPr>
            <p:nvPr/>
          </p:nvSpPr>
          <p:spPr bwMode="auto">
            <a:xfrm>
              <a:off x="5508625" y="4706938"/>
              <a:ext cx="2233613" cy="14398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marL="0" marR="0" lvl="0" indent="0" algn="ctr" defTabSz="822960" rtl="0" eaLnBrk="1" fontAlgn="auto" latinLnBrk="0" hangingPunct="1">
                <a:lnSpc>
                  <a:spcPct val="120000"/>
                </a:lnSpc>
                <a:spcBef>
                  <a:spcPts val="0"/>
                </a:spcBef>
                <a:spcAft>
                  <a:spcPts val="0"/>
                </a:spcAft>
                <a:buClrTx/>
                <a:buSzTx/>
                <a:buFontTx/>
                <a:buNone/>
                <a:tabLst/>
                <a:defRPr/>
              </a:pPr>
              <a:r>
                <a:rPr kumimoji="0" lang="zh-CN" altLang="en-US" sz="1080" b="0" i="0" u="none" strike="noStrike" kern="0" cap="none" spc="0" normalizeH="0" baseline="0" noProof="0" dirty="0">
                  <a:ln>
                    <a:noFill/>
                  </a:ln>
                  <a:solidFill>
                    <a:sysClr val="windowText" lastClr="000000"/>
                  </a:solidFill>
                  <a:effectLst/>
                  <a:uLnTx/>
                  <a:uFillTx/>
                  <a:latin typeface="Calibri" panose="020F0502020204030204"/>
                  <a:ea typeface="等线" panose="02010600030101010101" pitchFamily="2" charset="-122"/>
                  <a:cs typeface="+mn-cs"/>
                </a:rPr>
                <a:t>单击此处添加段落文字内容</a:t>
              </a:r>
            </a:p>
            <a:p>
              <a:pPr marL="0" marR="0" lvl="0" indent="0" algn="ctr" defTabSz="822960" rtl="0" eaLnBrk="1" fontAlgn="auto" latinLnBrk="0" hangingPunct="1">
                <a:lnSpc>
                  <a:spcPct val="120000"/>
                </a:lnSpc>
                <a:spcBef>
                  <a:spcPts val="0"/>
                </a:spcBef>
                <a:spcAft>
                  <a:spcPts val="0"/>
                </a:spcAft>
                <a:buClrTx/>
                <a:buSzTx/>
                <a:buFontTx/>
                <a:buNone/>
                <a:tabLst/>
                <a:defRPr/>
              </a:pPr>
              <a:r>
                <a:rPr kumimoji="0" lang="zh-CN" altLang="en-US" sz="1080" b="0" i="0" u="none" strike="noStrike" kern="0" cap="none" spc="0" normalizeH="0" baseline="0" noProof="0" dirty="0">
                  <a:ln>
                    <a:noFill/>
                  </a:ln>
                  <a:solidFill>
                    <a:sysClr val="windowText" lastClr="000000"/>
                  </a:solidFill>
                  <a:effectLst/>
                  <a:uLnTx/>
                  <a:uFillTx/>
                  <a:latin typeface="Calibri" panose="020F0502020204030204"/>
                  <a:ea typeface="等线" panose="02010600030101010101" pitchFamily="2" charset="-122"/>
                  <a:cs typeface="+mn-cs"/>
                </a:rPr>
                <a:t>单击此处添加段落文字内容</a:t>
              </a:r>
            </a:p>
          </p:txBody>
        </p:sp>
      </p:grpSp>
      <p:grpSp>
        <p:nvGrpSpPr>
          <p:cNvPr id="73" name="Group 14"/>
          <p:cNvGrpSpPr>
            <a:grpSpLocks/>
          </p:cNvGrpSpPr>
          <p:nvPr/>
        </p:nvGrpSpPr>
        <p:grpSpPr bwMode="auto">
          <a:xfrm>
            <a:off x="900203" y="2303899"/>
            <a:ext cx="7275195" cy="831533"/>
            <a:chOff x="0" y="0"/>
            <a:chExt cx="4502" cy="749"/>
          </a:xfrm>
        </p:grpSpPr>
        <p:sp>
          <p:nvSpPr>
            <p:cNvPr id="74" name="AutoShape 15"/>
            <p:cNvSpPr>
              <a:spLocks noChangeArrowheads="1"/>
            </p:cNvSpPr>
            <p:nvPr/>
          </p:nvSpPr>
          <p:spPr bwMode="auto">
            <a:xfrm>
              <a:off x="0" y="0"/>
              <a:ext cx="1009" cy="749"/>
            </a:xfrm>
            <a:prstGeom prst="homePlate">
              <a:avLst>
                <a:gd name="adj" fmla="val 33678"/>
              </a:avLst>
            </a:prstGeom>
            <a:gradFill rotWithShape="1">
              <a:gsLst>
                <a:gs pos="0">
                  <a:srgbClr val="BC000D"/>
                </a:gs>
                <a:gs pos="100000">
                  <a:srgbClr val="FF0517"/>
                </a:gs>
              </a:gsLst>
              <a:lin ang="2700000" scaled="1"/>
            </a:gra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822960" rtl="0" eaLnBrk="1" fontAlgn="auto" latinLnBrk="0" hangingPunct="1">
                <a:lnSpc>
                  <a:spcPct val="100000"/>
                </a:lnSpc>
                <a:spcBef>
                  <a:spcPts val="0"/>
                </a:spcBef>
                <a:spcAft>
                  <a:spcPts val="0"/>
                </a:spcAft>
                <a:buClrTx/>
                <a:buSzTx/>
                <a:buFontTx/>
                <a:buNone/>
                <a:tabLst/>
                <a:defRPr/>
              </a:pPr>
              <a:endParaRPr kumimoji="0" lang="zh-CN" altLang="en-US" sz="162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cs"/>
              </a:endParaRPr>
            </a:p>
          </p:txBody>
        </p:sp>
        <p:sp>
          <p:nvSpPr>
            <p:cNvPr id="75" name="AutoShape 16"/>
            <p:cNvSpPr>
              <a:spLocks noChangeArrowheads="1"/>
            </p:cNvSpPr>
            <p:nvPr/>
          </p:nvSpPr>
          <p:spPr bwMode="auto">
            <a:xfrm>
              <a:off x="897" y="0"/>
              <a:ext cx="1009" cy="749"/>
            </a:xfrm>
            <a:prstGeom prst="chevron">
              <a:avLst>
                <a:gd name="adj" fmla="val 33678"/>
              </a:avLst>
            </a:prstGeom>
            <a:gradFill rotWithShape="1">
              <a:gsLst>
                <a:gs pos="0">
                  <a:srgbClr val="DDDDDD"/>
                </a:gs>
                <a:gs pos="100000">
                  <a:srgbClr val="B2B2B2"/>
                </a:gs>
              </a:gsLst>
              <a:lin ang="2700000" scaled="1"/>
            </a:gra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822960" rtl="0" eaLnBrk="1" fontAlgn="auto" latinLnBrk="0" hangingPunct="1">
                <a:lnSpc>
                  <a:spcPct val="100000"/>
                </a:lnSpc>
                <a:spcBef>
                  <a:spcPts val="0"/>
                </a:spcBef>
                <a:spcAft>
                  <a:spcPts val="0"/>
                </a:spcAft>
                <a:buClrTx/>
                <a:buSzTx/>
                <a:buFontTx/>
                <a:buNone/>
                <a:tabLst/>
                <a:defRPr/>
              </a:pPr>
              <a:endParaRPr kumimoji="0" lang="zh-CN" altLang="en-US" sz="162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cs"/>
              </a:endParaRPr>
            </a:p>
          </p:txBody>
        </p:sp>
        <p:sp>
          <p:nvSpPr>
            <p:cNvPr id="76" name="AutoShape 17"/>
            <p:cNvSpPr>
              <a:spLocks noChangeArrowheads="1"/>
            </p:cNvSpPr>
            <p:nvPr/>
          </p:nvSpPr>
          <p:spPr bwMode="auto">
            <a:xfrm>
              <a:off x="1770" y="0"/>
              <a:ext cx="1009" cy="749"/>
            </a:xfrm>
            <a:prstGeom prst="chevron">
              <a:avLst>
                <a:gd name="adj" fmla="val 33678"/>
              </a:avLst>
            </a:prstGeom>
            <a:gradFill rotWithShape="1">
              <a:gsLst>
                <a:gs pos="0">
                  <a:srgbClr val="BC000D"/>
                </a:gs>
                <a:gs pos="100000">
                  <a:srgbClr val="FF0517"/>
                </a:gs>
              </a:gsLst>
              <a:lin ang="2700000" scaled="1"/>
            </a:gra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822960" rtl="0" eaLnBrk="1" fontAlgn="auto" latinLnBrk="0" hangingPunct="1">
                <a:lnSpc>
                  <a:spcPct val="100000"/>
                </a:lnSpc>
                <a:spcBef>
                  <a:spcPts val="0"/>
                </a:spcBef>
                <a:spcAft>
                  <a:spcPts val="0"/>
                </a:spcAft>
                <a:buClrTx/>
                <a:buSzTx/>
                <a:buFontTx/>
                <a:buNone/>
                <a:tabLst/>
                <a:defRPr/>
              </a:pPr>
              <a:endParaRPr kumimoji="0" lang="zh-CN" altLang="en-US" sz="162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cs"/>
              </a:endParaRPr>
            </a:p>
          </p:txBody>
        </p:sp>
        <p:sp>
          <p:nvSpPr>
            <p:cNvPr id="77" name="AutoShape 18"/>
            <p:cNvSpPr>
              <a:spLocks noChangeArrowheads="1"/>
            </p:cNvSpPr>
            <p:nvPr/>
          </p:nvSpPr>
          <p:spPr bwMode="auto">
            <a:xfrm>
              <a:off x="2631" y="0"/>
              <a:ext cx="1009" cy="749"/>
            </a:xfrm>
            <a:prstGeom prst="chevron">
              <a:avLst>
                <a:gd name="adj" fmla="val 33678"/>
              </a:avLst>
            </a:prstGeom>
            <a:gradFill rotWithShape="1">
              <a:gsLst>
                <a:gs pos="0">
                  <a:srgbClr val="DDDDDD"/>
                </a:gs>
                <a:gs pos="100000">
                  <a:srgbClr val="B2B2B2"/>
                </a:gs>
              </a:gsLst>
              <a:lin ang="2700000" scaled="1"/>
            </a:gra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822960" rtl="0" eaLnBrk="1" fontAlgn="auto" latinLnBrk="0" hangingPunct="1">
                <a:lnSpc>
                  <a:spcPct val="100000"/>
                </a:lnSpc>
                <a:spcBef>
                  <a:spcPts val="0"/>
                </a:spcBef>
                <a:spcAft>
                  <a:spcPts val="0"/>
                </a:spcAft>
                <a:buClrTx/>
                <a:buSzTx/>
                <a:buFontTx/>
                <a:buNone/>
                <a:tabLst/>
                <a:defRPr/>
              </a:pPr>
              <a:endParaRPr kumimoji="0" lang="zh-CN" altLang="en-US" sz="162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cs"/>
              </a:endParaRPr>
            </a:p>
          </p:txBody>
        </p:sp>
        <p:sp>
          <p:nvSpPr>
            <p:cNvPr id="78" name="AutoShape 19"/>
            <p:cNvSpPr>
              <a:spLocks noChangeArrowheads="1"/>
            </p:cNvSpPr>
            <p:nvPr/>
          </p:nvSpPr>
          <p:spPr bwMode="auto">
            <a:xfrm>
              <a:off x="3493" y="0"/>
              <a:ext cx="1009" cy="749"/>
            </a:xfrm>
            <a:prstGeom prst="chevron">
              <a:avLst>
                <a:gd name="adj" fmla="val 33678"/>
              </a:avLst>
            </a:prstGeom>
            <a:gradFill rotWithShape="1">
              <a:gsLst>
                <a:gs pos="0">
                  <a:srgbClr val="BC000D"/>
                </a:gs>
                <a:gs pos="100000">
                  <a:srgbClr val="FF0517"/>
                </a:gs>
              </a:gsLst>
              <a:lin ang="2700000" scaled="1"/>
            </a:gra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822960" rtl="0" eaLnBrk="1" fontAlgn="auto" latinLnBrk="0" hangingPunct="1">
                <a:lnSpc>
                  <a:spcPct val="100000"/>
                </a:lnSpc>
                <a:spcBef>
                  <a:spcPts val="0"/>
                </a:spcBef>
                <a:spcAft>
                  <a:spcPts val="0"/>
                </a:spcAft>
                <a:buClrTx/>
                <a:buSzTx/>
                <a:buFontTx/>
                <a:buNone/>
                <a:tabLst/>
                <a:defRPr/>
              </a:pPr>
              <a:endParaRPr kumimoji="0" lang="zh-CN" altLang="en-US" sz="162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cs"/>
              </a:endParaRPr>
            </a:p>
          </p:txBody>
        </p:sp>
      </p:grpSp>
      <p:sp>
        <p:nvSpPr>
          <p:cNvPr id="79" name="WordArt 20"/>
          <p:cNvSpPr>
            <a:spLocks noChangeArrowheads="1" noChangeShapeType="1"/>
          </p:cNvSpPr>
          <p:nvPr/>
        </p:nvSpPr>
        <p:spPr bwMode="auto">
          <a:xfrm>
            <a:off x="1264534" y="2548215"/>
            <a:ext cx="660083" cy="371475"/>
          </a:xfrm>
          <a:prstGeom prst="rect">
            <a:avLst/>
          </a:prstGeom>
          <a:extLst>
            <a:ext uri="{AF507438-7753-43E0-B8FC-AC1667EBCBE1}">
              <a14:hiddenEffects xmlns:a14="http://schemas.microsoft.com/office/drawing/2010/main">
                <a:effectLst/>
              </a14:hiddenEffects>
            </a:ext>
          </a:extLst>
        </p:spPr>
        <p:txBody>
          <a:bodyPr wrap="none" fromWordArt="1">
            <a:prstTxWarp prst="textPlain">
              <a:avLst>
                <a:gd name="adj" fmla="val 50000"/>
              </a:avLst>
            </a:prstTxWarp>
          </a:bodyPr>
          <a:lstStyle/>
          <a:p>
            <a:pPr marL="0" marR="0" lvl="0" indent="0" algn="ctr" defTabSz="822960" rtl="0" eaLnBrk="1" fontAlgn="auto" latinLnBrk="0" hangingPunct="1">
              <a:lnSpc>
                <a:spcPct val="100000"/>
              </a:lnSpc>
              <a:spcBef>
                <a:spcPts val="0"/>
              </a:spcBef>
              <a:spcAft>
                <a:spcPts val="0"/>
              </a:spcAft>
              <a:buClrTx/>
              <a:buSzTx/>
              <a:buFontTx/>
              <a:buNone/>
              <a:tabLst/>
              <a:defRPr/>
            </a:pPr>
            <a:r>
              <a:rPr kumimoji="0" lang="zh-CN" altLang="en-US" sz="2160" b="0" i="0" u="none" strike="noStrike" kern="0" cap="none" spc="0" normalizeH="0" baseline="0" noProof="0" dirty="0">
                <a:ln w="9525" cmpd="sng">
                  <a:solidFill>
                    <a:srgbClr val="FFFFFF"/>
                  </a:solidFill>
                  <a:round/>
                  <a:headEnd/>
                  <a:tailEnd/>
                </a:ln>
                <a:solidFill>
                  <a:srgbClr val="FFFFFF"/>
                </a:solidFill>
                <a:effectLst/>
                <a:uLnTx/>
                <a:uFillTx/>
                <a:latin typeface="黑体"/>
                <a:ea typeface="黑体"/>
                <a:cs typeface="+mn-cs"/>
              </a:rPr>
              <a:t>双击添加</a:t>
            </a:r>
          </a:p>
          <a:p>
            <a:pPr marL="0" marR="0" lvl="0" indent="0" algn="ctr" defTabSz="822960" rtl="0" eaLnBrk="1" fontAlgn="auto" latinLnBrk="0" hangingPunct="1">
              <a:lnSpc>
                <a:spcPct val="100000"/>
              </a:lnSpc>
              <a:spcBef>
                <a:spcPts val="0"/>
              </a:spcBef>
              <a:spcAft>
                <a:spcPts val="0"/>
              </a:spcAft>
              <a:buClrTx/>
              <a:buSzTx/>
              <a:buFontTx/>
              <a:buNone/>
              <a:tabLst/>
              <a:defRPr/>
            </a:pPr>
            <a:r>
              <a:rPr kumimoji="0" lang="zh-CN" altLang="en-US" sz="2160" b="0" i="0" u="none" strike="noStrike" kern="0" cap="none" spc="0" normalizeH="0" baseline="0" noProof="0" dirty="0">
                <a:ln w="9525" cmpd="sng">
                  <a:solidFill>
                    <a:srgbClr val="FFFFFF"/>
                  </a:solidFill>
                  <a:round/>
                  <a:headEnd/>
                  <a:tailEnd/>
                </a:ln>
                <a:solidFill>
                  <a:srgbClr val="FFFFFF"/>
                </a:solidFill>
                <a:effectLst/>
                <a:uLnTx/>
                <a:uFillTx/>
                <a:latin typeface="黑体"/>
                <a:ea typeface="黑体"/>
                <a:cs typeface="+mn-cs"/>
              </a:rPr>
              <a:t>标题文字</a:t>
            </a:r>
          </a:p>
        </p:txBody>
      </p:sp>
      <p:sp>
        <p:nvSpPr>
          <p:cNvPr id="80" name="WordArt 21"/>
          <p:cNvSpPr>
            <a:spLocks noChangeArrowheads="1" noChangeShapeType="1"/>
          </p:cNvSpPr>
          <p:nvPr/>
        </p:nvSpPr>
        <p:spPr bwMode="auto">
          <a:xfrm>
            <a:off x="2936172" y="2548215"/>
            <a:ext cx="660083" cy="371475"/>
          </a:xfrm>
          <a:prstGeom prst="rect">
            <a:avLst/>
          </a:prstGeom>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14:hiddenEffects>
            </a:ext>
          </a:extLst>
        </p:spPr>
        <p:txBody>
          <a:bodyPr wrap="none" fromWordArt="1">
            <a:prstTxWarp prst="textPlain">
              <a:avLst>
                <a:gd name="adj" fmla="val 50000"/>
              </a:avLst>
            </a:prstTxWarp>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2160" b="0" i="0" u="none" strike="noStrike" kern="1200" cap="none" spc="0" normalizeH="0" baseline="0" noProof="0">
                <a:ln>
                  <a:noFill/>
                </a:ln>
                <a:solidFill>
                  <a:prstClr val="black"/>
                </a:solidFill>
                <a:effectLst/>
                <a:uLnTx/>
                <a:uFillTx/>
                <a:latin typeface="黑体"/>
                <a:ea typeface="黑体"/>
                <a:cs typeface="+mn-cs"/>
              </a:rPr>
              <a:t>双击添加</a:t>
            </a: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2160" b="0" i="0" u="none" strike="noStrike" kern="1200" cap="none" spc="0" normalizeH="0" baseline="0" noProof="0">
                <a:ln>
                  <a:noFill/>
                </a:ln>
                <a:solidFill>
                  <a:prstClr val="black"/>
                </a:solidFill>
                <a:effectLst/>
                <a:uLnTx/>
                <a:uFillTx/>
                <a:latin typeface="黑体"/>
                <a:ea typeface="黑体"/>
                <a:cs typeface="+mn-cs"/>
              </a:rPr>
              <a:t>标题文字</a:t>
            </a:r>
          </a:p>
        </p:txBody>
      </p:sp>
      <p:sp>
        <p:nvSpPr>
          <p:cNvPr id="81" name="WordArt 22"/>
          <p:cNvSpPr>
            <a:spLocks noChangeArrowheads="1" noChangeShapeType="1"/>
          </p:cNvSpPr>
          <p:nvPr/>
        </p:nvSpPr>
        <p:spPr bwMode="auto">
          <a:xfrm>
            <a:off x="4360635" y="2548215"/>
            <a:ext cx="660083" cy="371475"/>
          </a:xfrm>
          <a:prstGeom prst="rect">
            <a:avLst/>
          </a:prstGeom>
          <a:extLst>
            <a:ext uri="{AF507438-7753-43E0-B8FC-AC1667EBCBE1}">
              <a14:hiddenEffects xmlns:a14="http://schemas.microsoft.com/office/drawing/2010/main">
                <a:effectLst/>
              </a14:hiddenEffects>
            </a:ext>
          </a:extLst>
        </p:spPr>
        <p:txBody>
          <a:bodyPr wrap="none" fromWordArt="1">
            <a:prstTxWarp prst="textPlain">
              <a:avLst>
                <a:gd name="adj" fmla="val 50000"/>
              </a:avLst>
            </a:prstTxWarp>
          </a:bodyPr>
          <a:lstStyle/>
          <a:p>
            <a:pPr marL="0" marR="0" lvl="0" indent="0" algn="ctr" defTabSz="822960" rtl="0" eaLnBrk="1" fontAlgn="auto" latinLnBrk="0" hangingPunct="1">
              <a:lnSpc>
                <a:spcPct val="100000"/>
              </a:lnSpc>
              <a:spcBef>
                <a:spcPts val="0"/>
              </a:spcBef>
              <a:spcAft>
                <a:spcPts val="0"/>
              </a:spcAft>
              <a:buClrTx/>
              <a:buSzTx/>
              <a:buFontTx/>
              <a:buNone/>
              <a:tabLst/>
              <a:defRPr/>
            </a:pPr>
            <a:r>
              <a:rPr kumimoji="0" lang="zh-CN" altLang="en-US" sz="2160" b="0" i="0" u="none" strike="noStrike" kern="0" cap="none" spc="0" normalizeH="0" baseline="0" noProof="0">
                <a:ln w="9525" cmpd="sng">
                  <a:solidFill>
                    <a:srgbClr val="FFFFFF"/>
                  </a:solidFill>
                  <a:round/>
                  <a:headEnd/>
                  <a:tailEnd/>
                </a:ln>
                <a:solidFill>
                  <a:srgbClr val="FFFFFF"/>
                </a:solidFill>
                <a:effectLst/>
                <a:uLnTx/>
                <a:uFillTx/>
                <a:latin typeface="黑体"/>
                <a:ea typeface="黑体"/>
                <a:cs typeface="+mn-cs"/>
              </a:rPr>
              <a:t>双击添加</a:t>
            </a:r>
          </a:p>
          <a:p>
            <a:pPr marL="0" marR="0" lvl="0" indent="0" algn="ctr" defTabSz="822960" rtl="0" eaLnBrk="1" fontAlgn="auto" latinLnBrk="0" hangingPunct="1">
              <a:lnSpc>
                <a:spcPct val="100000"/>
              </a:lnSpc>
              <a:spcBef>
                <a:spcPts val="0"/>
              </a:spcBef>
              <a:spcAft>
                <a:spcPts val="0"/>
              </a:spcAft>
              <a:buClrTx/>
              <a:buSzTx/>
              <a:buFontTx/>
              <a:buNone/>
              <a:tabLst/>
              <a:defRPr/>
            </a:pPr>
            <a:r>
              <a:rPr kumimoji="0" lang="zh-CN" altLang="en-US" sz="2160" b="0" i="0" u="none" strike="noStrike" kern="0" cap="none" spc="0" normalizeH="0" baseline="0" noProof="0">
                <a:ln w="9525" cmpd="sng">
                  <a:solidFill>
                    <a:srgbClr val="FFFFFF"/>
                  </a:solidFill>
                  <a:round/>
                  <a:headEnd/>
                  <a:tailEnd/>
                </a:ln>
                <a:solidFill>
                  <a:srgbClr val="FFFFFF"/>
                </a:solidFill>
                <a:effectLst/>
                <a:uLnTx/>
                <a:uFillTx/>
                <a:latin typeface="黑体"/>
                <a:ea typeface="黑体"/>
                <a:cs typeface="+mn-cs"/>
              </a:rPr>
              <a:t>标题文字</a:t>
            </a:r>
          </a:p>
        </p:txBody>
      </p:sp>
      <p:sp>
        <p:nvSpPr>
          <p:cNvPr id="82" name="WordArt 23"/>
          <p:cNvSpPr>
            <a:spLocks noChangeArrowheads="1" noChangeShapeType="1"/>
          </p:cNvSpPr>
          <p:nvPr/>
        </p:nvSpPr>
        <p:spPr bwMode="auto">
          <a:xfrm>
            <a:off x="5732235" y="2548215"/>
            <a:ext cx="660083" cy="371475"/>
          </a:xfrm>
          <a:prstGeom prst="rect">
            <a:avLst/>
          </a:prstGeom>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14:hiddenEffects>
            </a:ext>
          </a:extLst>
        </p:spPr>
        <p:txBody>
          <a:bodyPr wrap="none" fromWordArt="1">
            <a:prstTxWarp prst="textPlain">
              <a:avLst>
                <a:gd name="adj" fmla="val 50000"/>
              </a:avLst>
            </a:prstTxWarp>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2160" b="0" i="0" u="none" strike="noStrike" kern="1200" cap="none" spc="0" normalizeH="0" baseline="0" noProof="0">
                <a:ln>
                  <a:noFill/>
                </a:ln>
                <a:solidFill>
                  <a:prstClr val="black"/>
                </a:solidFill>
                <a:effectLst/>
                <a:uLnTx/>
                <a:uFillTx/>
                <a:latin typeface="黑体"/>
                <a:ea typeface="黑体"/>
                <a:cs typeface="+mn-cs"/>
              </a:rPr>
              <a:t>双击添加</a:t>
            </a: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2160" b="0" i="0" u="none" strike="noStrike" kern="1200" cap="none" spc="0" normalizeH="0" baseline="0" noProof="0">
                <a:ln>
                  <a:noFill/>
                </a:ln>
                <a:solidFill>
                  <a:prstClr val="black"/>
                </a:solidFill>
                <a:effectLst/>
                <a:uLnTx/>
                <a:uFillTx/>
                <a:latin typeface="黑体"/>
                <a:ea typeface="黑体"/>
                <a:cs typeface="+mn-cs"/>
              </a:rPr>
              <a:t>标题文字</a:t>
            </a:r>
          </a:p>
        </p:txBody>
      </p:sp>
      <p:grpSp>
        <p:nvGrpSpPr>
          <p:cNvPr id="83" name="组合 82"/>
          <p:cNvGrpSpPr/>
          <p:nvPr/>
        </p:nvGrpSpPr>
        <p:grpSpPr>
          <a:xfrm>
            <a:off x="7015253" y="1810980"/>
            <a:ext cx="1041559" cy="1111568"/>
            <a:chOff x="7280275" y="2952750"/>
            <a:chExt cx="1157288" cy="1235075"/>
          </a:xfrm>
        </p:grpSpPr>
        <p:pic>
          <p:nvPicPr>
            <p:cNvPr id="84" name="Picture 24" descr="flag_source_128"/>
            <p:cNvPicPr>
              <a:picLocks noChangeAspect="1" noChangeArrowheads="1"/>
            </p:cNvPicPr>
            <p:nvPr/>
          </p:nvPicPr>
          <p:blipFill>
            <a:blip r:embed="rId4">
              <a:lum bright="100000"/>
              <a:extLst>
                <a:ext uri="{28A0092B-C50C-407E-A947-70E740481C1C}">
                  <a14:useLocalDpi xmlns:a14="http://schemas.microsoft.com/office/drawing/2010/main"/>
                </a:ext>
              </a:extLst>
            </a:blip>
            <a:srcRect/>
            <a:stretch>
              <a:fillRect/>
            </a:stretch>
          </p:blipFill>
          <p:spPr bwMode="auto">
            <a:xfrm rot="20019827">
              <a:off x="7280275" y="3040063"/>
              <a:ext cx="1147763" cy="1147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5" name="Picture 25" descr="flag_source_128"/>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rot="20019827">
              <a:off x="7289800" y="2952750"/>
              <a:ext cx="1147763" cy="1147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86" name="组合 85"/>
          <p:cNvGrpSpPr/>
          <p:nvPr/>
        </p:nvGrpSpPr>
        <p:grpSpPr>
          <a:xfrm>
            <a:off x="4318576" y="1001547"/>
            <a:ext cx="2916079" cy="1295877"/>
            <a:chOff x="908050" y="1955800"/>
            <a:chExt cx="3240088" cy="1439863"/>
          </a:xfrm>
        </p:grpSpPr>
        <p:sp>
          <p:nvSpPr>
            <p:cNvPr id="87" name="Rectangle 5"/>
            <p:cNvSpPr>
              <a:spLocks noChangeArrowheads="1"/>
            </p:cNvSpPr>
            <p:nvPr/>
          </p:nvSpPr>
          <p:spPr bwMode="auto">
            <a:xfrm>
              <a:off x="908050" y="2273300"/>
              <a:ext cx="3240088" cy="792163"/>
            </a:xfrm>
            <a:prstGeom prst="rect">
              <a:avLst/>
            </a:prstGeom>
            <a:gradFill rotWithShape="1">
              <a:gsLst>
                <a:gs pos="0">
                  <a:srgbClr val="B2B2B2">
                    <a:alpha val="39999"/>
                  </a:srgbClr>
                </a:gs>
                <a:gs pos="100000">
                  <a:srgbClr val="FFFFFF"/>
                </a:gs>
              </a:gsLst>
              <a:lin ang="0" scaled="1"/>
            </a:gra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822960" rtl="0" eaLnBrk="1" fontAlgn="auto" latinLnBrk="0" hangingPunct="1">
                <a:lnSpc>
                  <a:spcPct val="100000"/>
                </a:lnSpc>
                <a:spcBef>
                  <a:spcPts val="0"/>
                </a:spcBef>
                <a:spcAft>
                  <a:spcPts val="0"/>
                </a:spcAft>
                <a:buClrTx/>
                <a:buSzTx/>
                <a:buFontTx/>
                <a:buNone/>
                <a:tabLst/>
                <a:defRPr/>
              </a:pPr>
              <a:endParaRPr kumimoji="0" lang="zh-CN" altLang="en-US" sz="162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cs"/>
              </a:endParaRPr>
            </a:p>
          </p:txBody>
        </p:sp>
        <p:sp>
          <p:nvSpPr>
            <p:cNvPr id="88" name="Rectangle 10"/>
            <p:cNvSpPr>
              <a:spLocks noChangeArrowheads="1"/>
            </p:cNvSpPr>
            <p:nvPr/>
          </p:nvSpPr>
          <p:spPr bwMode="auto">
            <a:xfrm>
              <a:off x="908050" y="1955800"/>
              <a:ext cx="2233613" cy="14398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marL="0" marR="0" lvl="0" indent="0" algn="ctr" defTabSz="822960" rtl="0" eaLnBrk="1" fontAlgn="auto" latinLnBrk="0" hangingPunct="1">
                <a:lnSpc>
                  <a:spcPct val="120000"/>
                </a:lnSpc>
                <a:spcBef>
                  <a:spcPts val="0"/>
                </a:spcBef>
                <a:spcAft>
                  <a:spcPts val="0"/>
                </a:spcAft>
                <a:buClrTx/>
                <a:buSzTx/>
                <a:buFontTx/>
                <a:buNone/>
                <a:tabLst/>
                <a:defRPr/>
              </a:pPr>
              <a:r>
                <a:rPr kumimoji="0" lang="zh-CN" altLang="en-US" sz="1080" b="0" i="0" u="none" strike="noStrike" kern="0" cap="none" spc="0" normalizeH="0" baseline="0" noProof="0" dirty="0">
                  <a:ln>
                    <a:noFill/>
                  </a:ln>
                  <a:solidFill>
                    <a:sysClr val="windowText" lastClr="000000"/>
                  </a:solidFill>
                  <a:effectLst/>
                  <a:uLnTx/>
                  <a:uFillTx/>
                  <a:latin typeface="Calibri" panose="020F0502020204030204"/>
                  <a:ea typeface="等线" panose="02010600030101010101" pitchFamily="2" charset="-122"/>
                  <a:cs typeface="+mn-cs"/>
                </a:rPr>
                <a:t>单击此处添加段落文字内容</a:t>
              </a:r>
            </a:p>
            <a:p>
              <a:pPr marL="0" marR="0" lvl="0" indent="0" algn="ctr" defTabSz="822960" rtl="0" eaLnBrk="1" fontAlgn="auto" latinLnBrk="0" hangingPunct="1">
                <a:lnSpc>
                  <a:spcPct val="120000"/>
                </a:lnSpc>
                <a:spcBef>
                  <a:spcPts val="0"/>
                </a:spcBef>
                <a:spcAft>
                  <a:spcPts val="0"/>
                </a:spcAft>
                <a:buClrTx/>
                <a:buSzTx/>
                <a:buFontTx/>
                <a:buNone/>
                <a:tabLst/>
                <a:defRPr/>
              </a:pPr>
              <a:r>
                <a:rPr kumimoji="0" lang="zh-CN" altLang="en-US" sz="1080" b="0" i="0" u="none" strike="noStrike" kern="0" cap="none" spc="0" normalizeH="0" baseline="0" noProof="0" dirty="0">
                  <a:ln>
                    <a:noFill/>
                  </a:ln>
                  <a:solidFill>
                    <a:sysClr val="windowText" lastClr="000000"/>
                  </a:solidFill>
                  <a:effectLst/>
                  <a:uLnTx/>
                  <a:uFillTx/>
                  <a:latin typeface="Calibri" panose="020F0502020204030204"/>
                  <a:ea typeface="等线" panose="02010600030101010101" pitchFamily="2" charset="-122"/>
                  <a:cs typeface="+mn-cs"/>
                </a:rPr>
                <a:t>单击此处添加段落文字内容</a:t>
              </a:r>
            </a:p>
          </p:txBody>
        </p:sp>
      </p:grpSp>
      <p:sp>
        <p:nvSpPr>
          <p:cNvPr id="2" name="文本占位符 1"/>
          <p:cNvSpPr>
            <a:spLocks noGrp="1"/>
          </p:cNvSpPr>
          <p:nvPr>
            <p:ph type="body" sz="quarter" idx="10"/>
          </p:nvPr>
        </p:nvSpPr>
        <p:spPr/>
        <p:txBody>
          <a:bodyPr/>
          <a:lstStyle/>
          <a:p>
            <a:endParaRPr lang="zh-CN" altLang="en-US"/>
          </a:p>
        </p:txBody>
      </p:sp>
    </p:spTree>
    <p:custDataLst>
      <p:tags r:id="rId1"/>
    </p:custDataLst>
    <p:extLst>
      <p:ext uri="{BB962C8B-B14F-4D97-AF65-F5344CB8AC3E}">
        <p14:creationId xmlns:p14="http://schemas.microsoft.com/office/powerpoint/2010/main" val="2333752739"/>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200"/>
                                  </p:stCondLst>
                                  <p:childTnLst>
                                    <p:set>
                                      <p:cBhvr>
                                        <p:cTn id="6" dur="1" fill="hold">
                                          <p:stCondLst>
                                            <p:cond delay="0"/>
                                          </p:stCondLst>
                                        </p:cTn>
                                        <p:tgtEl>
                                          <p:spTgt spid="73"/>
                                        </p:tgtEl>
                                        <p:attrNameLst>
                                          <p:attrName>style.visibility</p:attrName>
                                        </p:attrNameLst>
                                      </p:cBhvr>
                                      <p:to>
                                        <p:strVal val="visible"/>
                                      </p:to>
                                    </p:set>
                                    <p:animEffect transition="in" filter="wipe(left)">
                                      <p:cBhvr>
                                        <p:cTn id="7" dur="500"/>
                                        <p:tgtEl>
                                          <p:spTgt spid="73"/>
                                        </p:tgtEl>
                                      </p:cBhvr>
                                    </p:animEffect>
                                  </p:childTnLst>
                                </p:cTn>
                              </p:par>
                              <p:par>
                                <p:cTn id="8" presetID="10" presetClass="entr" presetSubtype="0" fill="hold" nodeType="withEffect">
                                  <p:stCondLst>
                                    <p:cond delay="700"/>
                                  </p:stCondLst>
                                  <p:childTnLst>
                                    <p:set>
                                      <p:cBhvr>
                                        <p:cTn id="9" dur="1" fill="hold">
                                          <p:stCondLst>
                                            <p:cond delay="0"/>
                                          </p:stCondLst>
                                        </p:cTn>
                                        <p:tgtEl>
                                          <p:spTgt spid="83"/>
                                        </p:tgtEl>
                                        <p:attrNameLst>
                                          <p:attrName>style.visibility</p:attrName>
                                        </p:attrNameLst>
                                      </p:cBhvr>
                                      <p:to>
                                        <p:strVal val="visible"/>
                                      </p:to>
                                    </p:set>
                                    <p:animEffect transition="in" filter="fade">
                                      <p:cBhvr>
                                        <p:cTn id="10" dur="500"/>
                                        <p:tgtEl>
                                          <p:spTgt spid="83"/>
                                        </p:tgtEl>
                                      </p:cBhvr>
                                    </p:animEffect>
                                  </p:childTnLst>
                                </p:cTn>
                              </p:par>
                              <p:par>
                                <p:cTn id="11" presetID="10" presetClass="entr" presetSubtype="0" fill="hold" grpId="0" nodeType="withEffect">
                                  <p:stCondLst>
                                    <p:cond delay="300"/>
                                  </p:stCondLst>
                                  <p:childTnLst>
                                    <p:set>
                                      <p:cBhvr>
                                        <p:cTn id="12" dur="1" fill="hold">
                                          <p:stCondLst>
                                            <p:cond delay="0"/>
                                          </p:stCondLst>
                                        </p:cTn>
                                        <p:tgtEl>
                                          <p:spTgt spid="79"/>
                                        </p:tgtEl>
                                        <p:attrNameLst>
                                          <p:attrName>style.visibility</p:attrName>
                                        </p:attrNameLst>
                                      </p:cBhvr>
                                      <p:to>
                                        <p:strVal val="visible"/>
                                      </p:to>
                                    </p:set>
                                    <p:animEffect transition="in" filter="fade">
                                      <p:cBhvr>
                                        <p:cTn id="13" dur="500"/>
                                        <p:tgtEl>
                                          <p:spTgt spid="79"/>
                                        </p:tgtEl>
                                      </p:cBhvr>
                                    </p:animEffect>
                                  </p:childTnLst>
                                </p:cTn>
                              </p:par>
                              <p:par>
                                <p:cTn id="14" presetID="10" presetClass="entr" presetSubtype="0" fill="hold" grpId="0" nodeType="withEffect">
                                  <p:stCondLst>
                                    <p:cond delay="400"/>
                                  </p:stCondLst>
                                  <p:childTnLst>
                                    <p:set>
                                      <p:cBhvr>
                                        <p:cTn id="15" dur="1" fill="hold">
                                          <p:stCondLst>
                                            <p:cond delay="0"/>
                                          </p:stCondLst>
                                        </p:cTn>
                                        <p:tgtEl>
                                          <p:spTgt spid="80"/>
                                        </p:tgtEl>
                                        <p:attrNameLst>
                                          <p:attrName>style.visibility</p:attrName>
                                        </p:attrNameLst>
                                      </p:cBhvr>
                                      <p:to>
                                        <p:strVal val="visible"/>
                                      </p:to>
                                    </p:set>
                                    <p:animEffect transition="in" filter="fade">
                                      <p:cBhvr>
                                        <p:cTn id="16" dur="500"/>
                                        <p:tgtEl>
                                          <p:spTgt spid="80"/>
                                        </p:tgtEl>
                                      </p:cBhvr>
                                    </p:animEffect>
                                  </p:childTnLst>
                                </p:cTn>
                              </p:par>
                              <p:par>
                                <p:cTn id="17" presetID="10" presetClass="entr" presetSubtype="0" fill="hold" grpId="0" nodeType="withEffect">
                                  <p:stCondLst>
                                    <p:cond delay="500"/>
                                  </p:stCondLst>
                                  <p:childTnLst>
                                    <p:set>
                                      <p:cBhvr>
                                        <p:cTn id="18" dur="1" fill="hold">
                                          <p:stCondLst>
                                            <p:cond delay="0"/>
                                          </p:stCondLst>
                                        </p:cTn>
                                        <p:tgtEl>
                                          <p:spTgt spid="81"/>
                                        </p:tgtEl>
                                        <p:attrNameLst>
                                          <p:attrName>style.visibility</p:attrName>
                                        </p:attrNameLst>
                                      </p:cBhvr>
                                      <p:to>
                                        <p:strVal val="visible"/>
                                      </p:to>
                                    </p:set>
                                    <p:animEffect transition="in" filter="fade">
                                      <p:cBhvr>
                                        <p:cTn id="19" dur="500"/>
                                        <p:tgtEl>
                                          <p:spTgt spid="81"/>
                                        </p:tgtEl>
                                      </p:cBhvr>
                                    </p:animEffect>
                                  </p:childTnLst>
                                </p:cTn>
                              </p:par>
                              <p:par>
                                <p:cTn id="20" presetID="10" presetClass="entr" presetSubtype="0" fill="hold" grpId="0" nodeType="withEffect">
                                  <p:stCondLst>
                                    <p:cond delay="600"/>
                                  </p:stCondLst>
                                  <p:childTnLst>
                                    <p:set>
                                      <p:cBhvr>
                                        <p:cTn id="21" dur="1" fill="hold">
                                          <p:stCondLst>
                                            <p:cond delay="0"/>
                                          </p:stCondLst>
                                        </p:cTn>
                                        <p:tgtEl>
                                          <p:spTgt spid="82"/>
                                        </p:tgtEl>
                                        <p:attrNameLst>
                                          <p:attrName>style.visibility</p:attrName>
                                        </p:attrNameLst>
                                      </p:cBhvr>
                                      <p:to>
                                        <p:strVal val="visible"/>
                                      </p:to>
                                    </p:set>
                                    <p:animEffect transition="in" filter="fade">
                                      <p:cBhvr>
                                        <p:cTn id="22" dur="500"/>
                                        <p:tgtEl>
                                          <p:spTgt spid="82"/>
                                        </p:tgtEl>
                                      </p:cBhvr>
                                    </p:animEffect>
                                  </p:childTnLst>
                                </p:cTn>
                              </p:par>
                              <p:par>
                                <p:cTn id="23" presetID="22" presetClass="entr" presetSubtype="4" fill="hold" grpId="0" nodeType="withEffect">
                                  <p:stCondLst>
                                    <p:cond delay="700"/>
                                  </p:stCondLst>
                                  <p:childTnLst>
                                    <p:set>
                                      <p:cBhvr>
                                        <p:cTn id="24" dur="1" fill="hold">
                                          <p:stCondLst>
                                            <p:cond delay="0"/>
                                          </p:stCondLst>
                                        </p:cTn>
                                        <p:tgtEl>
                                          <p:spTgt spid="60"/>
                                        </p:tgtEl>
                                        <p:attrNameLst>
                                          <p:attrName>style.visibility</p:attrName>
                                        </p:attrNameLst>
                                      </p:cBhvr>
                                      <p:to>
                                        <p:strVal val="visible"/>
                                      </p:to>
                                    </p:set>
                                    <p:animEffect transition="in" filter="wipe(down)">
                                      <p:cBhvr>
                                        <p:cTn id="25" dur="500"/>
                                        <p:tgtEl>
                                          <p:spTgt spid="60"/>
                                        </p:tgtEl>
                                      </p:cBhvr>
                                    </p:animEffect>
                                  </p:childTnLst>
                                </p:cTn>
                              </p:par>
                              <p:par>
                                <p:cTn id="26" presetID="22" presetClass="entr" presetSubtype="4" fill="hold" grpId="0" nodeType="withEffect">
                                  <p:stCondLst>
                                    <p:cond delay="900"/>
                                  </p:stCondLst>
                                  <p:childTnLst>
                                    <p:set>
                                      <p:cBhvr>
                                        <p:cTn id="27" dur="1" fill="hold">
                                          <p:stCondLst>
                                            <p:cond delay="0"/>
                                          </p:stCondLst>
                                        </p:cTn>
                                        <p:tgtEl>
                                          <p:spTgt spid="61"/>
                                        </p:tgtEl>
                                        <p:attrNameLst>
                                          <p:attrName>style.visibility</p:attrName>
                                        </p:attrNameLst>
                                      </p:cBhvr>
                                      <p:to>
                                        <p:strVal val="visible"/>
                                      </p:to>
                                    </p:set>
                                    <p:animEffect transition="in" filter="wipe(down)">
                                      <p:cBhvr>
                                        <p:cTn id="28" dur="500"/>
                                        <p:tgtEl>
                                          <p:spTgt spid="61"/>
                                        </p:tgtEl>
                                      </p:cBhvr>
                                    </p:animEffect>
                                  </p:childTnLst>
                                </p:cTn>
                              </p:par>
                              <p:par>
                                <p:cTn id="29" presetID="42" presetClass="entr" presetSubtype="0" fill="hold" nodeType="withEffect">
                                  <p:stCondLst>
                                    <p:cond delay="1000"/>
                                  </p:stCondLst>
                                  <p:childTnLst>
                                    <p:set>
                                      <p:cBhvr>
                                        <p:cTn id="30" dur="1" fill="hold">
                                          <p:stCondLst>
                                            <p:cond delay="0"/>
                                          </p:stCondLst>
                                        </p:cTn>
                                        <p:tgtEl>
                                          <p:spTgt spid="64"/>
                                        </p:tgtEl>
                                        <p:attrNameLst>
                                          <p:attrName>style.visibility</p:attrName>
                                        </p:attrNameLst>
                                      </p:cBhvr>
                                      <p:to>
                                        <p:strVal val="visible"/>
                                      </p:to>
                                    </p:set>
                                    <p:animEffect transition="in" filter="fade">
                                      <p:cBhvr>
                                        <p:cTn id="31" dur="1000"/>
                                        <p:tgtEl>
                                          <p:spTgt spid="64"/>
                                        </p:tgtEl>
                                      </p:cBhvr>
                                    </p:animEffect>
                                    <p:anim calcmode="lin" valueType="num">
                                      <p:cBhvr>
                                        <p:cTn id="32" dur="1000" fill="hold"/>
                                        <p:tgtEl>
                                          <p:spTgt spid="64"/>
                                        </p:tgtEl>
                                        <p:attrNameLst>
                                          <p:attrName>ppt_x</p:attrName>
                                        </p:attrNameLst>
                                      </p:cBhvr>
                                      <p:tavLst>
                                        <p:tav tm="0">
                                          <p:val>
                                            <p:strVal val="#ppt_x"/>
                                          </p:val>
                                        </p:tav>
                                        <p:tav tm="100000">
                                          <p:val>
                                            <p:strVal val="#ppt_x"/>
                                          </p:val>
                                        </p:tav>
                                      </p:tavLst>
                                    </p:anim>
                                    <p:anim calcmode="lin" valueType="num">
                                      <p:cBhvr>
                                        <p:cTn id="33" dur="1000" fill="hold"/>
                                        <p:tgtEl>
                                          <p:spTgt spid="64"/>
                                        </p:tgtEl>
                                        <p:attrNameLst>
                                          <p:attrName>ppt_y</p:attrName>
                                        </p:attrNameLst>
                                      </p:cBhvr>
                                      <p:tavLst>
                                        <p:tav tm="0">
                                          <p:val>
                                            <p:strVal val="#ppt_y+.1"/>
                                          </p:val>
                                        </p:tav>
                                        <p:tav tm="100000">
                                          <p:val>
                                            <p:strVal val="#ppt_y"/>
                                          </p:val>
                                        </p:tav>
                                      </p:tavLst>
                                    </p:anim>
                                  </p:childTnLst>
                                </p:cTn>
                              </p:par>
                              <p:par>
                                <p:cTn id="34" presetID="42" presetClass="entr" presetSubtype="0" fill="hold" nodeType="withEffect">
                                  <p:stCondLst>
                                    <p:cond delay="1100"/>
                                  </p:stCondLst>
                                  <p:childTnLst>
                                    <p:set>
                                      <p:cBhvr>
                                        <p:cTn id="35" dur="1" fill="hold">
                                          <p:stCondLst>
                                            <p:cond delay="0"/>
                                          </p:stCondLst>
                                        </p:cTn>
                                        <p:tgtEl>
                                          <p:spTgt spid="86"/>
                                        </p:tgtEl>
                                        <p:attrNameLst>
                                          <p:attrName>style.visibility</p:attrName>
                                        </p:attrNameLst>
                                      </p:cBhvr>
                                      <p:to>
                                        <p:strVal val="visible"/>
                                      </p:to>
                                    </p:set>
                                    <p:animEffect transition="in" filter="fade">
                                      <p:cBhvr>
                                        <p:cTn id="36" dur="1000"/>
                                        <p:tgtEl>
                                          <p:spTgt spid="86"/>
                                        </p:tgtEl>
                                      </p:cBhvr>
                                    </p:animEffect>
                                    <p:anim calcmode="lin" valueType="num">
                                      <p:cBhvr>
                                        <p:cTn id="37" dur="1000" fill="hold"/>
                                        <p:tgtEl>
                                          <p:spTgt spid="86"/>
                                        </p:tgtEl>
                                        <p:attrNameLst>
                                          <p:attrName>ppt_x</p:attrName>
                                        </p:attrNameLst>
                                      </p:cBhvr>
                                      <p:tavLst>
                                        <p:tav tm="0">
                                          <p:val>
                                            <p:strVal val="#ppt_x"/>
                                          </p:val>
                                        </p:tav>
                                        <p:tav tm="100000">
                                          <p:val>
                                            <p:strVal val="#ppt_x"/>
                                          </p:val>
                                        </p:tav>
                                      </p:tavLst>
                                    </p:anim>
                                    <p:anim calcmode="lin" valueType="num">
                                      <p:cBhvr>
                                        <p:cTn id="38" dur="1000" fill="hold"/>
                                        <p:tgtEl>
                                          <p:spTgt spid="86"/>
                                        </p:tgtEl>
                                        <p:attrNameLst>
                                          <p:attrName>ppt_y</p:attrName>
                                        </p:attrNameLst>
                                      </p:cBhvr>
                                      <p:tavLst>
                                        <p:tav tm="0">
                                          <p:val>
                                            <p:strVal val="#ppt_y+.1"/>
                                          </p:val>
                                        </p:tav>
                                        <p:tav tm="100000">
                                          <p:val>
                                            <p:strVal val="#ppt_y"/>
                                          </p:val>
                                        </p:tav>
                                      </p:tavLst>
                                    </p:anim>
                                  </p:childTnLst>
                                </p:cTn>
                              </p:par>
                              <p:par>
                                <p:cTn id="39" presetID="22" presetClass="entr" presetSubtype="1" fill="hold" grpId="0" nodeType="withEffect">
                                  <p:stCondLst>
                                    <p:cond delay="1100"/>
                                  </p:stCondLst>
                                  <p:childTnLst>
                                    <p:set>
                                      <p:cBhvr>
                                        <p:cTn id="40" dur="1" fill="hold">
                                          <p:stCondLst>
                                            <p:cond delay="0"/>
                                          </p:stCondLst>
                                        </p:cTn>
                                        <p:tgtEl>
                                          <p:spTgt spid="63"/>
                                        </p:tgtEl>
                                        <p:attrNameLst>
                                          <p:attrName>style.visibility</p:attrName>
                                        </p:attrNameLst>
                                      </p:cBhvr>
                                      <p:to>
                                        <p:strVal val="visible"/>
                                      </p:to>
                                    </p:set>
                                    <p:animEffect transition="in" filter="wipe(up)">
                                      <p:cBhvr>
                                        <p:cTn id="41" dur="500"/>
                                        <p:tgtEl>
                                          <p:spTgt spid="63"/>
                                        </p:tgtEl>
                                      </p:cBhvr>
                                    </p:animEffect>
                                  </p:childTnLst>
                                </p:cTn>
                              </p:par>
                              <p:par>
                                <p:cTn id="42" presetID="22" presetClass="entr" presetSubtype="1" fill="hold" grpId="0" nodeType="withEffect">
                                  <p:stCondLst>
                                    <p:cond delay="1200"/>
                                  </p:stCondLst>
                                  <p:childTnLst>
                                    <p:set>
                                      <p:cBhvr>
                                        <p:cTn id="43" dur="1" fill="hold">
                                          <p:stCondLst>
                                            <p:cond delay="0"/>
                                          </p:stCondLst>
                                        </p:cTn>
                                        <p:tgtEl>
                                          <p:spTgt spid="62"/>
                                        </p:tgtEl>
                                        <p:attrNameLst>
                                          <p:attrName>style.visibility</p:attrName>
                                        </p:attrNameLst>
                                      </p:cBhvr>
                                      <p:to>
                                        <p:strVal val="visible"/>
                                      </p:to>
                                    </p:set>
                                    <p:animEffect transition="in" filter="wipe(up)">
                                      <p:cBhvr>
                                        <p:cTn id="44" dur="500"/>
                                        <p:tgtEl>
                                          <p:spTgt spid="62"/>
                                        </p:tgtEl>
                                      </p:cBhvr>
                                    </p:animEffect>
                                  </p:childTnLst>
                                </p:cTn>
                              </p:par>
                              <p:par>
                                <p:cTn id="45" presetID="47" presetClass="entr" presetSubtype="0" fill="hold" nodeType="withEffect">
                                  <p:stCondLst>
                                    <p:cond delay="1300"/>
                                  </p:stCondLst>
                                  <p:childTnLst>
                                    <p:set>
                                      <p:cBhvr>
                                        <p:cTn id="46" dur="1" fill="hold">
                                          <p:stCondLst>
                                            <p:cond delay="0"/>
                                          </p:stCondLst>
                                        </p:cTn>
                                        <p:tgtEl>
                                          <p:spTgt spid="67"/>
                                        </p:tgtEl>
                                        <p:attrNameLst>
                                          <p:attrName>style.visibility</p:attrName>
                                        </p:attrNameLst>
                                      </p:cBhvr>
                                      <p:to>
                                        <p:strVal val="visible"/>
                                      </p:to>
                                    </p:set>
                                    <p:animEffect transition="in" filter="fade">
                                      <p:cBhvr>
                                        <p:cTn id="47" dur="1000"/>
                                        <p:tgtEl>
                                          <p:spTgt spid="67"/>
                                        </p:tgtEl>
                                      </p:cBhvr>
                                    </p:animEffect>
                                    <p:anim calcmode="lin" valueType="num">
                                      <p:cBhvr>
                                        <p:cTn id="48" dur="1000" fill="hold"/>
                                        <p:tgtEl>
                                          <p:spTgt spid="67"/>
                                        </p:tgtEl>
                                        <p:attrNameLst>
                                          <p:attrName>ppt_x</p:attrName>
                                        </p:attrNameLst>
                                      </p:cBhvr>
                                      <p:tavLst>
                                        <p:tav tm="0">
                                          <p:val>
                                            <p:strVal val="#ppt_x"/>
                                          </p:val>
                                        </p:tav>
                                        <p:tav tm="100000">
                                          <p:val>
                                            <p:strVal val="#ppt_x"/>
                                          </p:val>
                                        </p:tav>
                                      </p:tavLst>
                                    </p:anim>
                                    <p:anim calcmode="lin" valueType="num">
                                      <p:cBhvr>
                                        <p:cTn id="49" dur="1000" fill="hold"/>
                                        <p:tgtEl>
                                          <p:spTgt spid="67"/>
                                        </p:tgtEl>
                                        <p:attrNameLst>
                                          <p:attrName>ppt_y</p:attrName>
                                        </p:attrNameLst>
                                      </p:cBhvr>
                                      <p:tavLst>
                                        <p:tav tm="0">
                                          <p:val>
                                            <p:strVal val="#ppt_y-.1"/>
                                          </p:val>
                                        </p:tav>
                                        <p:tav tm="100000">
                                          <p:val>
                                            <p:strVal val="#ppt_y"/>
                                          </p:val>
                                        </p:tav>
                                      </p:tavLst>
                                    </p:anim>
                                  </p:childTnLst>
                                </p:cTn>
                              </p:par>
                              <p:par>
                                <p:cTn id="50" presetID="47" presetClass="entr" presetSubtype="0" fill="hold" nodeType="withEffect">
                                  <p:stCondLst>
                                    <p:cond delay="1400"/>
                                  </p:stCondLst>
                                  <p:childTnLst>
                                    <p:set>
                                      <p:cBhvr>
                                        <p:cTn id="51" dur="1" fill="hold">
                                          <p:stCondLst>
                                            <p:cond delay="0"/>
                                          </p:stCondLst>
                                        </p:cTn>
                                        <p:tgtEl>
                                          <p:spTgt spid="70"/>
                                        </p:tgtEl>
                                        <p:attrNameLst>
                                          <p:attrName>style.visibility</p:attrName>
                                        </p:attrNameLst>
                                      </p:cBhvr>
                                      <p:to>
                                        <p:strVal val="visible"/>
                                      </p:to>
                                    </p:set>
                                    <p:animEffect transition="in" filter="fade">
                                      <p:cBhvr>
                                        <p:cTn id="52" dur="1000"/>
                                        <p:tgtEl>
                                          <p:spTgt spid="70"/>
                                        </p:tgtEl>
                                      </p:cBhvr>
                                    </p:animEffect>
                                    <p:anim calcmode="lin" valueType="num">
                                      <p:cBhvr>
                                        <p:cTn id="53" dur="1000" fill="hold"/>
                                        <p:tgtEl>
                                          <p:spTgt spid="70"/>
                                        </p:tgtEl>
                                        <p:attrNameLst>
                                          <p:attrName>ppt_x</p:attrName>
                                        </p:attrNameLst>
                                      </p:cBhvr>
                                      <p:tavLst>
                                        <p:tav tm="0">
                                          <p:val>
                                            <p:strVal val="#ppt_x"/>
                                          </p:val>
                                        </p:tav>
                                        <p:tav tm="100000">
                                          <p:val>
                                            <p:strVal val="#ppt_x"/>
                                          </p:val>
                                        </p:tav>
                                      </p:tavLst>
                                    </p:anim>
                                    <p:anim calcmode="lin" valueType="num">
                                      <p:cBhvr>
                                        <p:cTn id="54" dur="1000" fill="hold"/>
                                        <p:tgtEl>
                                          <p:spTgt spid="7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 grpId="0" animBg="1"/>
      <p:bldP spid="61" grpId="0" animBg="1"/>
      <p:bldP spid="62" grpId="0" animBg="1"/>
      <p:bldP spid="63" grpId="0" animBg="1"/>
      <p:bldP spid="79" grpId="0"/>
      <p:bldP spid="80" grpId="0"/>
      <p:bldP spid="81" grpId="0"/>
      <p:bldP spid="82"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1"/>
            <a:ext cx="9144000" cy="2786743"/>
          </a:xfrm>
          <a:prstGeom prst="rect">
            <a:avLst/>
          </a:prstGeom>
        </p:spPr>
      </p:pic>
      <p:pic>
        <p:nvPicPr>
          <p:cNvPr id="2" name="图片 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0" y="-29619"/>
            <a:ext cx="9144000" cy="5143500"/>
          </a:xfrm>
          <a:prstGeom prst="rect">
            <a:avLst/>
          </a:prstGeom>
        </p:spPr>
      </p:pic>
      <p:sp>
        <p:nvSpPr>
          <p:cNvPr id="4" name="矩形 3"/>
          <p:cNvSpPr/>
          <p:nvPr/>
        </p:nvSpPr>
        <p:spPr>
          <a:xfrm>
            <a:off x="0" y="1862897"/>
            <a:ext cx="9144000" cy="1815222"/>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6" name="组合 5"/>
          <p:cNvGrpSpPr/>
          <p:nvPr/>
        </p:nvGrpSpPr>
        <p:grpSpPr>
          <a:xfrm>
            <a:off x="1358899" y="1310474"/>
            <a:ext cx="1346177" cy="1346173"/>
            <a:chOff x="2922960" y="891376"/>
            <a:chExt cx="636669" cy="636667"/>
          </a:xfrm>
        </p:grpSpPr>
        <p:grpSp>
          <p:nvGrpSpPr>
            <p:cNvPr id="7" name="组合 6"/>
            <p:cNvGrpSpPr/>
            <p:nvPr/>
          </p:nvGrpSpPr>
          <p:grpSpPr>
            <a:xfrm>
              <a:off x="2922960" y="891376"/>
              <a:ext cx="636669" cy="636667"/>
              <a:chOff x="304800" y="673100"/>
              <a:chExt cx="4000500" cy="4000500"/>
            </a:xfrm>
            <a:effectLst>
              <a:outerShdw blurRad="444500" dist="254000" dir="8100000" algn="tr" rotWithShape="0">
                <a:prstClr val="black">
                  <a:alpha val="50000"/>
                </a:prstClr>
              </a:outerShdw>
            </a:effectLst>
          </p:grpSpPr>
          <p:sp>
            <p:nvSpPr>
              <p:cNvPr id="8" name="同心圆 7"/>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9" name="椭圆 8"/>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5" name="文本框 4"/>
            <p:cNvSpPr txBox="1"/>
            <p:nvPr/>
          </p:nvSpPr>
          <p:spPr>
            <a:xfrm>
              <a:off x="2936856" y="949861"/>
              <a:ext cx="581640" cy="524022"/>
            </a:xfrm>
            <a:prstGeom prst="rect">
              <a:avLst/>
            </a:prstGeom>
            <a:noFill/>
          </p:spPr>
          <p:txBody>
            <a:bodyPr wrap="none" rtlCol="0">
              <a:spAutoFit/>
            </a:bodyPr>
            <a:lstStyle/>
            <a:p>
              <a:r>
                <a:rPr lang="en-US" altLang="zh-CN" sz="6600" b="1" dirty="0" smtClean="0">
                  <a:solidFill>
                    <a:srgbClr val="C00000"/>
                  </a:solidFill>
                  <a:latin typeface="+mj-ea"/>
                  <a:ea typeface="+mj-ea"/>
                </a:rPr>
                <a:t>04</a:t>
              </a:r>
              <a:endParaRPr lang="zh-CN" altLang="en-US" sz="6600" b="1" dirty="0">
                <a:solidFill>
                  <a:srgbClr val="C00000"/>
                </a:solidFill>
                <a:latin typeface="+mj-ea"/>
                <a:ea typeface="+mj-ea"/>
              </a:endParaRPr>
            </a:p>
          </p:txBody>
        </p:sp>
      </p:grpSp>
      <p:sp>
        <p:nvSpPr>
          <p:cNvPr id="21" name="文本框 20"/>
          <p:cNvSpPr txBox="1"/>
          <p:nvPr/>
        </p:nvSpPr>
        <p:spPr>
          <a:xfrm>
            <a:off x="2675695" y="2386570"/>
            <a:ext cx="5827236" cy="769441"/>
          </a:xfrm>
          <a:prstGeom prst="rect">
            <a:avLst/>
          </a:prstGeom>
          <a:noFill/>
        </p:spPr>
        <p:txBody>
          <a:bodyPr wrap="none" rtlCol="0">
            <a:spAutoFit/>
          </a:bodyPr>
          <a:lstStyle/>
          <a:p>
            <a:r>
              <a:rPr lang="zh-CN" altLang="en-US" sz="4400" b="1" dirty="0" smtClean="0">
                <a:solidFill>
                  <a:schemeClr val="bg1"/>
                </a:solidFill>
                <a:latin typeface="+mj-ea"/>
                <a:ea typeface="+mj-ea"/>
              </a:rPr>
              <a:t>单击此处添加文字标题</a:t>
            </a:r>
            <a:endParaRPr lang="zh-CN" altLang="en-US" sz="4400" b="1" dirty="0">
              <a:solidFill>
                <a:schemeClr val="bg1"/>
              </a:solidFill>
              <a:latin typeface="+mj-ea"/>
              <a:ea typeface="+mj-ea"/>
            </a:endParaRPr>
          </a:p>
        </p:txBody>
      </p:sp>
    </p:spTree>
    <p:extLst>
      <p:ext uri="{BB962C8B-B14F-4D97-AF65-F5344CB8AC3E}">
        <p14:creationId xmlns:p14="http://schemas.microsoft.com/office/powerpoint/2010/main" val="1760316239"/>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42"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outHorizontal)">
                                      <p:cBhvr>
                                        <p:cTn id="7" dur="1000"/>
                                        <p:tgtEl>
                                          <p:spTgt spid="4"/>
                                        </p:tgtEl>
                                      </p:cBhvr>
                                    </p:animEffect>
                                  </p:childTnLst>
                                </p:cTn>
                              </p:par>
                            </p:childTnLst>
                          </p:cTn>
                        </p:par>
                        <p:par>
                          <p:cTn id="8" fill="hold">
                            <p:stCondLst>
                              <p:cond delay="1000"/>
                            </p:stCondLst>
                            <p:childTnLst>
                              <p:par>
                                <p:cTn id="9" presetID="42" presetClass="entr" presetSubtype="0"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1000"/>
                                        <p:tgtEl>
                                          <p:spTgt spid="6"/>
                                        </p:tgtEl>
                                      </p:cBhvr>
                                    </p:animEffect>
                                    <p:anim calcmode="lin" valueType="num">
                                      <p:cBhvr>
                                        <p:cTn id="12" dur="1000" fill="hold"/>
                                        <p:tgtEl>
                                          <p:spTgt spid="6"/>
                                        </p:tgtEl>
                                        <p:attrNameLst>
                                          <p:attrName>ppt_x</p:attrName>
                                        </p:attrNameLst>
                                      </p:cBhvr>
                                      <p:tavLst>
                                        <p:tav tm="0">
                                          <p:val>
                                            <p:strVal val="#ppt_x"/>
                                          </p:val>
                                        </p:tav>
                                        <p:tav tm="100000">
                                          <p:val>
                                            <p:strVal val="#ppt_x"/>
                                          </p:val>
                                        </p:tav>
                                      </p:tavLst>
                                    </p:anim>
                                    <p:anim calcmode="lin" valueType="num">
                                      <p:cBhvr>
                                        <p:cTn id="13" dur="1000" fill="hold"/>
                                        <p:tgtEl>
                                          <p:spTgt spid="6"/>
                                        </p:tgtEl>
                                        <p:attrNameLst>
                                          <p:attrName>ppt_y</p:attrName>
                                        </p:attrNameLst>
                                      </p:cBhvr>
                                      <p:tavLst>
                                        <p:tav tm="0">
                                          <p:val>
                                            <p:strVal val="#ppt_y+.1"/>
                                          </p:val>
                                        </p:tav>
                                        <p:tav tm="100000">
                                          <p:val>
                                            <p:strVal val="#ppt_y"/>
                                          </p:val>
                                        </p:tav>
                                      </p:tavLst>
                                    </p:anim>
                                  </p:childTnLst>
                                </p:cTn>
                              </p:par>
                            </p:childTnLst>
                          </p:cTn>
                        </p:par>
                        <p:par>
                          <p:cTn id="14" fill="hold">
                            <p:stCondLst>
                              <p:cond delay="2000"/>
                            </p:stCondLst>
                            <p:childTnLst>
                              <p:par>
                                <p:cTn id="15" presetID="10" presetClass="entr" presetSubtype="0" fill="hold" grpId="0" nodeType="afterEffect">
                                  <p:stCondLst>
                                    <p:cond delay="0"/>
                                  </p:stCondLst>
                                  <p:iterate type="lt">
                                    <p:tmPct val="15000"/>
                                  </p:iterate>
                                  <p:childTnLst>
                                    <p:set>
                                      <p:cBhvr>
                                        <p:cTn id="16" dur="1" fill="hold">
                                          <p:stCondLst>
                                            <p:cond delay="0"/>
                                          </p:stCondLst>
                                        </p:cTn>
                                        <p:tgtEl>
                                          <p:spTgt spid="21"/>
                                        </p:tgtEl>
                                        <p:attrNameLst>
                                          <p:attrName>style.visibility</p:attrName>
                                        </p:attrNameLst>
                                      </p:cBhvr>
                                      <p:to>
                                        <p:strVal val="visible"/>
                                      </p:to>
                                    </p:set>
                                    <p:animEffect transition="in" filter="fade">
                                      <p:cBhvr>
                                        <p:cTn id="17"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21"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8" name="组合 17"/>
          <p:cNvGrpSpPr>
            <a:grpSpLocks/>
          </p:cNvGrpSpPr>
          <p:nvPr/>
        </p:nvGrpSpPr>
        <p:grpSpPr bwMode="auto">
          <a:xfrm>
            <a:off x="2790350" y="1804512"/>
            <a:ext cx="2608898" cy="2607468"/>
            <a:chOff x="3868719" y="1776670"/>
            <a:chExt cx="2628619" cy="2628031"/>
          </a:xfrm>
        </p:grpSpPr>
        <p:sp>
          <p:nvSpPr>
            <p:cNvPr id="19" name="Freeform 4"/>
            <p:cNvSpPr>
              <a:spLocks/>
            </p:cNvSpPr>
            <p:nvPr/>
          </p:nvSpPr>
          <p:spPr bwMode="auto">
            <a:xfrm>
              <a:off x="3868719" y="1776670"/>
              <a:ext cx="2628619" cy="2628031"/>
            </a:xfrm>
            <a:custGeom>
              <a:avLst/>
              <a:gdLst>
                <a:gd name="T0" fmla="*/ 800 w 1050"/>
                <a:gd name="T1" fmla="*/ 903 h 1049"/>
                <a:gd name="T2" fmla="*/ 766 w 1050"/>
                <a:gd name="T3" fmla="*/ 996 h 1049"/>
                <a:gd name="T4" fmla="*/ 671 w 1050"/>
                <a:gd name="T5" fmla="*/ 969 h 1049"/>
                <a:gd name="T6" fmla="*/ 625 w 1050"/>
                <a:gd name="T7" fmla="*/ 1044 h 1049"/>
                <a:gd name="T8" fmla="*/ 526 w 1050"/>
                <a:gd name="T9" fmla="*/ 991 h 1049"/>
                <a:gd name="T10" fmla="*/ 443 w 1050"/>
                <a:gd name="T11" fmla="*/ 1047 h 1049"/>
                <a:gd name="T12" fmla="*/ 381 w 1050"/>
                <a:gd name="T13" fmla="*/ 969 h 1049"/>
                <a:gd name="T14" fmla="*/ 301 w 1050"/>
                <a:gd name="T15" fmla="*/ 1003 h 1049"/>
                <a:gd name="T16" fmla="*/ 272 w 1050"/>
                <a:gd name="T17" fmla="*/ 917 h 1049"/>
                <a:gd name="T18" fmla="*/ 232 w 1050"/>
                <a:gd name="T19" fmla="*/ 888 h 1049"/>
                <a:gd name="T20" fmla="*/ 140 w 1050"/>
                <a:gd name="T21" fmla="*/ 886 h 1049"/>
                <a:gd name="T22" fmla="*/ 134 w 1050"/>
                <a:gd name="T23" fmla="*/ 778 h 1049"/>
                <a:gd name="T24" fmla="*/ 47 w 1050"/>
                <a:gd name="T25" fmla="*/ 750 h 1049"/>
                <a:gd name="T26" fmla="*/ 78 w 1050"/>
                <a:gd name="T27" fmla="*/ 657 h 1049"/>
                <a:gd name="T28" fmla="*/ 0 w 1050"/>
                <a:gd name="T29" fmla="*/ 590 h 1049"/>
                <a:gd name="T30" fmla="*/ 60 w 1050"/>
                <a:gd name="T31" fmla="*/ 500 h 1049"/>
                <a:gd name="T32" fmla="*/ 6 w 1050"/>
                <a:gd name="T33" fmla="*/ 426 h 1049"/>
                <a:gd name="T34" fmla="*/ 86 w 1050"/>
                <a:gd name="T35" fmla="*/ 368 h 1049"/>
                <a:gd name="T36" fmla="*/ 55 w 1050"/>
                <a:gd name="T37" fmla="*/ 284 h 1049"/>
                <a:gd name="T38" fmla="*/ 148 w 1050"/>
                <a:gd name="T39" fmla="*/ 250 h 1049"/>
                <a:gd name="T40" fmla="*/ 140 w 1050"/>
                <a:gd name="T41" fmla="*/ 163 h 1049"/>
                <a:gd name="T42" fmla="*/ 232 w 1050"/>
                <a:gd name="T43" fmla="*/ 162 h 1049"/>
                <a:gd name="T44" fmla="*/ 271 w 1050"/>
                <a:gd name="T45" fmla="*/ 61 h 1049"/>
                <a:gd name="T46" fmla="*/ 358 w 1050"/>
                <a:gd name="T47" fmla="*/ 88 h 1049"/>
                <a:gd name="T48" fmla="*/ 405 w 1050"/>
                <a:gd name="T49" fmla="*/ 73 h 1049"/>
                <a:gd name="T50" fmla="*/ 501 w 1050"/>
                <a:gd name="T51" fmla="*/ 58 h 1049"/>
                <a:gd name="T52" fmla="*/ 592 w 1050"/>
                <a:gd name="T53" fmla="*/ 0 h 1049"/>
                <a:gd name="T54" fmla="*/ 646 w 1050"/>
                <a:gd name="T55" fmla="*/ 73 h 1049"/>
                <a:gd name="T56" fmla="*/ 694 w 1050"/>
                <a:gd name="T57" fmla="*/ 88 h 1049"/>
                <a:gd name="T58" fmla="*/ 781 w 1050"/>
                <a:gd name="T59" fmla="*/ 61 h 1049"/>
                <a:gd name="T60" fmla="*/ 810 w 1050"/>
                <a:gd name="T61" fmla="*/ 155 h 1049"/>
                <a:gd name="T62" fmla="*/ 900 w 1050"/>
                <a:gd name="T63" fmla="*/ 151 h 1049"/>
                <a:gd name="T64" fmla="*/ 904 w 1050"/>
                <a:gd name="T65" fmla="*/ 250 h 1049"/>
                <a:gd name="T66" fmla="*/ 997 w 1050"/>
                <a:gd name="T67" fmla="*/ 284 h 1049"/>
                <a:gd name="T68" fmla="*/ 970 w 1050"/>
                <a:gd name="T69" fmla="*/ 380 h 1049"/>
                <a:gd name="T70" fmla="*/ 1045 w 1050"/>
                <a:gd name="T71" fmla="*/ 426 h 1049"/>
                <a:gd name="T72" fmla="*/ 993 w 1050"/>
                <a:gd name="T73" fmla="*/ 524 h 1049"/>
                <a:gd name="T74" fmla="*/ 1048 w 1050"/>
                <a:gd name="T75" fmla="*/ 607 h 1049"/>
                <a:gd name="T76" fmla="*/ 970 w 1050"/>
                <a:gd name="T77" fmla="*/ 669 h 1049"/>
                <a:gd name="T78" fmla="*/ 1005 w 1050"/>
                <a:gd name="T79" fmla="*/ 750 h 1049"/>
                <a:gd name="T80" fmla="*/ 918 w 1050"/>
                <a:gd name="T81" fmla="*/ 778 h 1049"/>
                <a:gd name="T82" fmla="*/ 889 w 1050"/>
                <a:gd name="T83" fmla="*/ 818 h 1049"/>
                <a:gd name="T84" fmla="*/ 888 w 1050"/>
                <a:gd name="T85" fmla="*/ 911 h 10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050" h="1049">
                  <a:moveTo>
                    <a:pt x="888" y="911"/>
                  </a:moveTo>
                  <a:lnTo>
                    <a:pt x="820" y="888"/>
                  </a:lnTo>
                  <a:lnTo>
                    <a:pt x="800" y="903"/>
                  </a:lnTo>
                  <a:lnTo>
                    <a:pt x="780" y="917"/>
                  </a:lnTo>
                  <a:lnTo>
                    <a:pt x="781" y="988"/>
                  </a:lnTo>
                  <a:lnTo>
                    <a:pt x="766" y="996"/>
                  </a:lnTo>
                  <a:lnTo>
                    <a:pt x="751" y="1003"/>
                  </a:lnTo>
                  <a:lnTo>
                    <a:pt x="694" y="961"/>
                  </a:lnTo>
                  <a:lnTo>
                    <a:pt x="671" y="969"/>
                  </a:lnTo>
                  <a:lnTo>
                    <a:pt x="658" y="972"/>
                  </a:lnTo>
                  <a:lnTo>
                    <a:pt x="646" y="976"/>
                  </a:lnTo>
                  <a:lnTo>
                    <a:pt x="625" y="1044"/>
                  </a:lnTo>
                  <a:lnTo>
                    <a:pt x="592" y="1049"/>
                  </a:lnTo>
                  <a:lnTo>
                    <a:pt x="551" y="991"/>
                  </a:lnTo>
                  <a:lnTo>
                    <a:pt x="526" y="991"/>
                  </a:lnTo>
                  <a:lnTo>
                    <a:pt x="501" y="991"/>
                  </a:lnTo>
                  <a:lnTo>
                    <a:pt x="460" y="1049"/>
                  </a:lnTo>
                  <a:lnTo>
                    <a:pt x="443" y="1047"/>
                  </a:lnTo>
                  <a:lnTo>
                    <a:pt x="426" y="1044"/>
                  </a:lnTo>
                  <a:lnTo>
                    <a:pt x="405" y="976"/>
                  </a:lnTo>
                  <a:lnTo>
                    <a:pt x="381" y="969"/>
                  </a:lnTo>
                  <a:lnTo>
                    <a:pt x="369" y="965"/>
                  </a:lnTo>
                  <a:lnTo>
                    <a:pt x="358" y="961"/>
                  </a:lnTo>
                  <a:lnTo>
                    <a:pt x="301" y="1003"/>
                  </a:lnTo>
                  <a:lnTo>
                    <a:pt x="286" y="996"/>
                  </a:lnTo>
                  <a:lnTo>
                    <a:pt x="271" y="988"/>
                  </a:lnTo>
                  <a:lnTo>
                    <a:pt x="272" y="917"/>
                  </a:lnTo>
                  <a:lnTo>
                    <a:pt x="252" y="903"/>
                  </a:lnTo>
                  <a:lnTo>
                    <a:pt x="242" y="895"/>
                  </a:lnTo>
                  <a:lnTo>
                    <a:pt x="232" y="888"/>
                  </a:lnTo>
                  <a:lnTo>
                    <a:pt x="164" y="911"/>
                  </a:lnTo>
                  <a:lnTo>
                    <a:pt x="152" y="899"/>
                  </a:lnTo>
                  <a:lnTo>
                    <a:pt x="140" y="886"/>
                  </a:lnTo>
                  <a:lnTo>
                    <a:pt x="163" y="818"/>
                  </a:lnTo>
                  <a:lnTo>
                    <a:pt x="148" y="799"/>
                  </a:lnTo>
                  <a:lnTo>
                    <a:pt x="134" y="778"/>
                  </a:lnTo>
                  <a:lnTo>
                    <a:pt x="63" y="779"/>
                  </a:lnTo>
                  <a:lnTo>
                    <a:pt x="55" y="765"/>
                  </a:lnTo>
                  <a:lnTo>
                    <a:pt x="47" y="750"/>
                  </a:lnTo>
                  <a:lnTo>
                    <a:pt x="90" y="693"/>
                  </a:lnTo>
                  <a:lnTo>
                    <a:pt x="82" y="669"/>
                  </a:lnTo>
                  <a:lnTo>
                    <a:pt x="78" y="657"/>
                  </a:lnTo>
                  <a:lnTo>
                    <a:pt x="75" y="645"/>
                  </a:lnTo>
                  <a:lnTo>
                    <a:pt x="6" y="623"/>
                  </a:lnTo>
                  <a:lnTo>
                    <a:pt x="0" y="590"/>
                  </a:lnTo>
                  <a:lnTo>
                    <a:pt x="60" y="549"/>
                  </a:lnTo>
                  <a:lnTo>
                    <a:pt x="59" y="524"/>
                  </a:lnTo>
                  <a:lnTo>
                    <a:pt x="60" y="500"/>
                  </a:lnTo>
                  <a:lnTo>
                    <a:pt x="0" y="459"/>
                  </a:lnTo>
                  <a:lnTo>
                    <a:pt x="3" y="442"/>
                  </a:lnTo>
                  <a:lnTo>
                    <a:pt x="6" y="426"/>
                  </a:lnTo>
                  <a:lnTo>
                    <a:pt x="75" y="405"/>
                  </a:lnTo>
                  <a:lnTo>
                    <a:pt x="82" y="380"/>
                  </a:lnTo>
                  <a:lnTo>
                    <a:pt x="86" y="368"/>
                  </a:lnTo>
                  <a:lnTo>
                    <a:pt x="90" y="356"/>
                  </a:lnTo>
                  <a:lnTo>
                    <a:pt x="47" y="299"/>
                  </a:lnTo>
                  <a:lnTo>
                    <a:pt x="55" y="284"/>
                  </a:lnTo>
                  <a:lnTo>
                    <a:pt x="63" y="270"/>
                  </a:lnTo>
                  <a:lnTo>
                    <a:pt x="134" y="271"/>
                  </a:lnTo>
                  <a:lnTo>
                    <a:pt x="148" y="250"/>
                  </a:lnTo>
                  <a:lnTo>
                    <a:pt x="155" y="240"/>
                  </a:lnTo>
                  <a:lnTo>
                    <a:pt x="163" y="231"/>
                  </a:lnTo>
                  <a:lnTo>
                    <a:pt x="140" y="163"/>
                  </a:lnTo>
                  <a:lnTo>
                    <a:pt x="152" y="151"/>
                  </a:lnTo>
                  <a:lnTo>
                    <a:pt x="164" y="139"/>
                  </a:lnTo>
                  <a:lnTo>
                    <a:pt x="232" y="162"/>
                  </a:lnTo>
                  <a:lnTo>
                    <a:pt x="252" y="147"/>
                  </a:lnTo>
                  <a:lnTo>
                    <a:pt x="272" y="133"/>
                  </a:lnTo>
                  <a:lnTo>
                    <a:pt x="271" y="61"/>
                  </a:lnTo>
                  <a:lnTo>
                    <a:pt x="286" y="53"/>
                  </a:lnTo>
                  <a:lnTo>
                    <a:pt x="301" y="46"/>
                  </a:lnTo>
                  <a:lnTo>
                    <a:pt x="358" y="88"/>
                  </a:lnTo>
                  <a:lnTo>
                    <a:pt x="381" y="80"/>
                  </a:lnTo>
                  <a:lnTo>
                    <a:pt x="393" y="76"/>
                  </a:lnTo>
                  <a:lnTo>
                    <a:pt x="405" y="73"/>
                  </a:lnTo>
                  <a:lnTo>
                    <a:pt x="426" y="5"/>
                  </a:lnTo>
                  <a:lnTo>
                    <a:pt x="460" y="0"/>
                  </a:lnTo>
                  <a:lnTo>
                    <a:pt x="501" y="58"/>
                  </a:lnTo>
                  <a:lnTo>
                    <a:pt x="526" y="57"/>
                  </a:lnTo>
                  <a:lnTo>
                    <a:pt x="551" y="58"/>
                  </a:lnTo>
                  <a:lnTo>
                    <a:pt x="592" y="0"/>
                  </a:lnTo>
                  <a:lnTo>
                    <a:pt x="608" y="2"/>
                  </a:lnTo>
                  <a:lnTo>
                    <a:pt x="625" y="5"/>
                  </a:lnTo>
                  <a:lnTo>
                    <a:pt x="646" y="73"/>
                  </a:lnTo>
                  <a:lnTo>
                    <a:pt x="671" y="80"/>
                  </a:lnTo>
                  <a:lnTo>
                    <a:pt x="682" y="84"/>
                  </a:lnTo>
                  <a:lnTo>
                    <a:pt x="694" y="88"/>
                  </a:lnTo>
                  <a:lnTo>
                    <a:pt x="751" y="46"/>
                  </a:lnTo>
                  <a:lnTo>
                    <a:pt x="766" y="53"/>
                  </a:lnTo>
                  <a:lnTo>
                    <a:pt x="781" y="61"/>
                  </a:lnTo>
                  <a:lnTo>
                    <a:pt x="780" y="133"/>
                  </a:lnTo>
                  <a:lnTo>
                    <a:pt x="800" y="147"/>
                  </a:lnTo>
                  <a:lnTo>
                    <a:pt x="810" y="155"/>
                  </a:lnTo>
                  <a:lnTo>
                    <a:pt x="820" y="162"/>
                  </a:lnTo>
                  <a:lnTo>
                    <a:pt x="888" y="139"/>
                  </a:lnTo>
                  <a:lnTo>
                    <a:pt x="900" y="151"/>
                  </a:lnTo>
                  <a:lnTo>
                    <a:pt x="912" y="163"/>
                  </a:lnTo>
                  <a:lnTo>
                    <a:pt x="889" y="231"/>
                  </a:lnTo>
                  <a:lnTo>
                    <a:pt x="904" y="250"/>
                  </a:lnTo>
                  <a:lnTo>
                    <a:pt x="918" y="271"/>
                  </a:lnTo>
                  <a:lnTo>
                    <a:pt x="989" y="270"/>
                  </a:lnTo>
                  <a:lnTo>
                    <a:pt x="997" y="284"/>
                  </a:lnTo>
                  <a:lnTo>
                    <a:pt x="1005" y="299"/>
                  </a:lnTo>
                  <a:lnTo>
                    <a:pt x="962" y="356"/>
                  </a:lnTo>
                  <a:lnTo>
                    <a:pt x="970" y="380"/>
                  </a:lnTo>
                  <a:lnTo>
                    <a:pt x="974" y="393"/>
                  </a:lnTo>
                  <a:lnTo>
                    <a:pt x="977" y="405"/>
                  </a:lnTo>
                  <a:lnTo>
                    <a:pt x="1045" y="426"/>
                  </a:lnTo>
                  <a:lnTo>
                    <a:pt x="1050" y="459"/>
                  </a:lnTo>
                  <a:lnTo>
                    <a:pt x="992" y="500"/>
                  </a:lnTo>
                  <a:lnTo>
                    <a:pt x="993" y="524"/>
                  </a:lnTo>
                  <a:lnTo>
                    <a:pt x="992" y="549"/>
                  </a:lnTo>
                  <a:lnTo>
                    <a:pt x="1050" y="590"/>
                  </a:lnTo>
                  <a:lnTo>
                    <a:pt x="1048" y="607"/>
                  </a:lnTo>
                  <a:lnTo>
                    <a:pt x="1045" y="623"/>
                  </a:lnTo>
                  <a:lnTo>
                    <a:pt x="977" y="645"/>
                  </a:lnTo>
                  <a:lnTo>
                    <a:pt x="970" y="669"/>
                  </a:lnTo>
                  <a:lnTo>
                    <a:pt x="966" y="681"/>
                  </a:lnTo>
                  <a:lnTo>
                    <a:pt x="962" y="693"/>
                  </a:lnTo>
                  <a:lnTo>
                    <a:pt x="1005" y="750"/>
                  </a:lnTo>
                  <a:lnTo>
                    <a:pt x="997" y="765"/>
                  </a:lnTo>
                  <a:lnTo>
                    <a:pt x="989" y="779"/>
                  </a:lnTo>
                  <a:lnTo>
                    <a:pt x="918" y="778"/>
                  </a:lnTo>
                  <a:lnTo>
                    <a:pt x="904" y="799"/>
                  </a:lnTo>
                  <a:lnTo>
                    <a:pt x="897" y="809"/>
                  </a:lnTo>
                  <a:lnTo>
                    <a:pt x="889" y="818"/>
                  </a:lnTo>
                  <a:lnTo>
                    <a:pt x="912" y="886"/>
                  </a:lnTo>
                  <a:lnTo>
                    <a:pt x="900" y="899"/>
                  </a:lnTo>
                  <a:lnTo>
                    <a:pt x="888" y="911"/>
                  </a:lnTo>
                  <a:close/>
                </a:path>
              </a:pathLst>
            </a:custGeom>
            <a:solidFill>
              <a:srgbClr val="EE0000"/>
            </a:solidFill>
            <a:ln w="3175" cap="flat" cmpd="sng" algn="ctr">
              <a:noFill/>
              <a:prstDash val="solid"/>
            </a:ln>
            <a:effectLst/>
            <a:extLst/>
          </p:spPr>
          <p:txBody>
            <a:bodyPr lIns="0" rIns="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07232" rtl="0" eaLnBrk="1" fontAlgn="auto" latinLnBrk="0" hangingPunct="1">
                <a:lnSpc>
                  <a:spcPct val="120000"/>
                </a:lnSpc>
                <a:spcBef>
                  <a:spcPts val="595"/>
                </a:spcBef>
                <a:spcAft>
                  <a:spcPts val="595"/>
                </a:spcAft>
                <a:buClrTx/>
                <a:buSzTx/>
                <a:buFontTx/>
                <a:buNone/>
                <a:tabLst/>
                <a:defRPr/>
              </a:pPr>
              <a:endParaRPr kumimoji="0" lang="en-US" sz="2790" b="0" i="0" u="none" strike="noStrike" kern="0" cap="none" spc="0" normalizeH="0" baseline="0" noProof="0" dirty="0">
                <a:ln>
                  <a:noFill/>
                </a:ln>
                <a:solidFill>
                  <a:prstClr val="black"/>
                </a:solidFill>
                <a:effectLst/>
                <a:uLnTx/>
                <a:uFillTx/>
                <a:latin typeface="Impact" pitchFamily="34" charset="0"/>
                <a:ea typeface="微软雅黑"/>
                <a:cs typeface="+mn-cs"/>
              </a:endParaRPr>
            </a:p>
          </p:txBody>
        </p:sp>
        <p:sp>
          <p:nvSpPr>
            <p:cNvPr id="20" name="Oval 5"/>
            <p:cNvSpPr>
              <a:spLocks noChangeArrowheads="1"/>
            </p:cNvSpPr>
            <p:nvPr/>
          </p:nvSpPr>
          <p:spPr bwMode="auto">
            <a:xfrm>
              <a:off x="4274672" y="2176995"/>
              <a:ext cx="1822471" cy="1827381"/>
            </a:xfrm>
            <a:prstGeom prst="ellipse">
              <a:avLst/>
            </a:prstGeom>
            <a:solidFill>
              <a:srgbClr val="FFFFFF">
                <a:lumMod val="95000"/>
              </a:srgbClr>
            </a:solidFill>
            <a:ln w="22225">
              <a:noFill/>
              <a:round/>
              <a:headEnd/>
              <a:tailEnd/>
            </a:ln>
            <a:effectLst/>
            <a:extLst/>
          </p:spPr>
          <p:txBody>
            <a:bodyPr anchor="ctr" anchorCtr="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07232" rtl="0" eaLnBrk="1" fontAlgn="auto" latinLnBrk="0" hangingPunct="1">
                <a:lnSpc>
                  <a:spcPct val="100000"/>
                </a:lnSpc>
                <a:spcBef>
                  <a:spcPts val="0"/>
                </a:spcBef>
                <a:spcAft>
                  <a:spcPts val="0"/>
                </a:spcAft>
                <a:buClrTx/>
                <a:buSzTx/>
                <a:buFontTx/>
                <a:buNone/>
                <a:tabLst/>
                <a:defRPr/>
              </a:pPr>
              <a:r>
                <a:rPr kumimoji="0" lang="zh-CN" altLang="en-US" sz="1800" b="0" i="0" u="none" strike="noStrike" kern="0" cap="none" spc="0" normalizeH="0" baseline="0" noProof="0" dirty="0">
                  <a:ln>
                    <a:noFill/>
                  </a:ln>
                  <a:solidFill>
                    <a:prstClr val="black"/>
                  </a:solidFill>
                  <a:effectLst/>
                  <a:uLnTx/>
                  <a:uFillTx/>
                  <a:latin typeface="Calibri"/>
                  <a:ea typeface="微软雅黑"/>
                  <a:cs typeface="+mn-cs"/>
                </a:rPr>
                <a:t>单击此处添加文本</a:t>
              </a:r>
              <a:endParaRPr kumimoji="0" lang="en-US" sz="1800" b="0" i="0" u="none" strike="noStrike" kern="0" cap="none" spc="0" normalizeH="0" baseline="0" noProof="0" dirty="0">
                <a:ln>
                  <a:noFill/>
                </a:ln>
                <a:solidFill>
                  <a:prstClr val="black"/>
                </a:solidFill>
                <a:effectLst/>
                <a:uLnTx/>
                <a:uFillTx/>
                <a:latin typeface="Calibri"/>
                <a:ea typeface="微软雅黑"/>
                <a:cs typeface="+mn-cs"/>
              </a:endParaRPr>
            </a:p>
          </p:txBody>
        </p:sp>
      </p:grpSp>
      <p:grpSp>
        <p:nvGrpSpPr>
          <p:cNvPr id="21" name="组合 20"/>
          <p:cNvGrpSpPr>
            <a:grpSpLocks/>
          </p:cNvGrpSpPr>
          <p:nvPr/>
        </p:nvGrpSpPr>
        <p:grpSpPr bwMode="auto">
          <a:xfrm>
            <a:off x="5086352" y="1325880"/>
            <a:ext cx="1777365" cy="1775937"/>
            <a:chOff x="6012485" y="1170407"/>
            <a:chExt cx="1487948" cy="1487615"/>
          </a:xfrm>
        </p:grpSpPr>
        <p:sp>
          <p:nvSpPr>
            <p:cNvPr id="22" name="Freeform 6"/>
            <p:cNvSpPr>
              <a:spLocks/>
            </p:cNvSpPr>
            <p:nvPr/>
          </p:nvSpPr>
          <p:spPr bwMode="auto">
            <a:xfrm>
              <a:off x="6012485" y="1170407"/>
              <a:ext cx="1487948" cy="1487615"/>
            </a:xfrm>
            <a:custGeom>
              <a:avLst/>
              <a:gdLst>
                <a:gd name="T0" fmla="*/ 441 w 637"/>
                <a:gd name="T1" fmla="*/ 550 h 638"/>
                <a:gd name="T2" fmla="*/ 420 w 637"/>
                <a:gd name="T3" fmla="*/ 560 h 638"/>
                <a:gd name="T4" fmla="*/ 397 w 637"/>
                <a:gd name="T5" fmla="*/ 568 h 638"/>
                <a:gd name="T6" fmla="*/ 362 w 637"/>
                <a:gd name="T7" fmla="*/ 636 h 638"/>
                <a:gd name="T8" fmla="*/ 312 w 637"/>
                <a:gd name="T9" fmla="*/ 579 h 638"/>
                <a:gd name="T10" fmla="*/ 288 w 637"/>
                <a:gd name="T11" fmla="*/ 577 h 638"/>
                <a:gd name="T12" fmla="*/ 264 w 637"/>
                <a:gd name="T13" fmla="*/ 573 h 638"/>
                <a:gd name="T14" fmla="*/ 209 w 637"/>
                <a:gd name="T15" fmla="*/ 619 h 638"/>
                <a:gd name="T16" fmla="*/ 181 w 637"/>
                <a:gd name="T17" fmla="*/ 608 h 638"/>
                <a:gd name="T18" fmla="*/ 174 w 637"/>
                <a:gd name="T19" fmla="*/ 533 h 638"/>
                <a:gd name="T20" fmla="*/ 155 w 637"/>
                <a:gd name="T21" fmla="*/ 519 h 638"/>
                <a:gd name="T22" fmla="*/ 79 w 637"/>
                <a:gd name="T23" fmla="*/ 531 h 638"/>
                <a:gd name="T24" fmla="*/ 56 w 637"/>
                <a:gd name="T25" fmla="*/ 502 h 638"/>
                <a:gd name="T26" fmla="*/ 89 w 637"/>
                <a:gd name="T27" fmla="*/ 432 h 638"/>
                <a:gd name="T28" fmla="*/ 78 w 637"/>
                <a:gd name="T29" fmla="*/ 410 h 638"/>
                <a:gd name="T30" fmla="*/ 6 w 637"/>
                <a:gd name="T31" fmla="*/ 383 h 638"/>
                <a:gd name="T32" fmla="*/ 0 w 637"/>
                <a:gd name="T33" fmla="*/ 346 h 638"/>
                <a:gd name="T34" fmla="*/ 64 w 637"/>
                <a:gd name="T35" fmla="*/ 301 h 638"/>
                <a:gd name="T36" fmla="*/ 67 w 637"/>
                <a:gd name="T37" fmla="*/ 276 h 638"/>
                <a:gd name="T38" fmla="*/ 17 w 637"/>
                <a:gd name="T39" fmla="*/ 215 h 638"/>
                <a:gd name="T40" fmla="*/ 30 w 637"/>
                <a:gd name="T41" fmla="*/ 182 h 638"/>
                <a:gd name="T42" fmla="*/ 109 w 637"/>
                <a:gd name="T43" fmla="*/ 175 h 638"/>
                <a:gd name="T44" fmla="*/ 124 w 637"/>
                <a:gd name="T45" fmla="*/ 155 h 638"/>
                <a:gd name="T46" fmla="*/ 111 w 637"/>
                <a:gd name="T47" fmla="*/ 76 h 638"/>
                <a:gd name="T48" fmla="*/ 138 w 637"/>
                <a:gd name="T49" fmla="*/ 55 h 638"/>
                <a:gd name="T50" fmla="*/ 211 w 637"/>
                <a:gd name="T51" fmla="*/ 88 h 638"/>
                <a:gd name="T52" fmla="*/ 234 w 637"/>
                <a:gd name="T53" fmla="*/ 79 h 638"/>
                <a:gd name="T54" fmla="*/ 261 w 637"/>
                <a:gd name="T55" fmla="*/ 4 h 638"/>
                <a:gd name="T56" fmla="*/ 279 w 637"/>
                <a:gd name="T57" fmla="*/ 1 h 638"/>
                <a:gd name="T58" fmla="*/ 330 w 637"/>
                <a:gd name="T59" fmla="*/ 64 h 638"/>
                <a:gd name="T60" fmla="*/ 355 w 637"/>
                <a:gd name="T61" fmla="*/ 66 h 638"/>
                <a:gd name="T62" fmla="*/ 379 w 637"/>
                <a:gd name="T63" fmla="*/ 70 h 638"/>
                <a:gd name="T64" fmla="*/ 436 w 637"/>
                <a:gd name="T65" fmla="*/ 21 h 638"/>
                <a:gd name="T66" fmla="*/ 461 w 637"/>
                <a:gd name="T67" fmla="*/ 32 h 638"/>
                <a:gd name="T68" fmla="*/ 468 w 637"/>
                <a:gd name="T69" fmla="*/ 110 h 638"/>
                <a:gd name="T70" fmla="*/ 488 w 637"/>
                <a:gd name="T71" fmla="*/ 125 h 638"/>
                <a:gd name="T72" fmla="*/ 562 w 637"/>
                <a:gd name="T73" fmla="*/ 112 h 638"/>
                <a:gd name="T74" fmla="*/ 579 w 637"/>
                <a:gd name="T75" fmla="*/ 136 h 638"/>
                <a:gd name="T76" fmla="*/ 548 w 637"/>
                <a:gd name="T77" fmla="*/ 201 h 638"/>
                <a:gd name="T78" fmla="*/ 554 w 637"/>
                <a:gd name="T79" fmla="*/ 213 h 638"/>
                <a:gd name="T80" fmla="*/ 563 w 637"/>
                <a:gd name="T81" fmla="*/ 235 h 638"/>
                <a:gd name="T82" fmla="*/ 632 w 637"/>
                <a:gd name="T83" fmla="*/ 261 h 638"/>
                <a:gd name="T84" fmla="*/ 637 w 637"/>
                <a:gd name="T85" fmla="*/ 301 h 638"/>
                <a:gd name="T86" fmla="*/ 577 w 637"/>
                <a:gd name="T87" fmla="*/ 344 h 638"/>
                <a:gd name="T88" fmla="*/ 574 w 637"/>
                <a:gd name="T89" fmla="*/ 367 h 638"/>
                <a:gd name="T90" fmla="*/ 620 w 637"/>
                <a:gd name="T91" fmla="*/ 424 h 638"/>
                <a:gd name="T92" fmla="*/ 604 w 637"/>
                <a:gd name="T93" fmla="*/ 462 h 638"/>
                <a:gd name="T94" fmla="*/ 532 w 637"/>
                <a:gd name="T95" fmla="*/ 469 h 638"/>
                <a:gd name="T96" fmla="*/ 518 w 637"/>
                <a:gd name="T97" fmla="*/ 488 h 638"/>
                <a:gd name="T98" fmla="*/ 529 w 637"/>
                <a:gd name="T99" fmla="*/ 559 h 638"/>
                <a:gd name="T100" fmla="*/ 505 w 637"/>
                <a:gd name="T101" fmla="*/ 579 h 6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637" h="638">
                  <a:moveTo>
                    <a:pt x="496" y="585"/>
                  </a:moveTo>
                  <a:lnTo>
                    <a:pt x="441" y="550"/>
                  </a:lnTo>
                  <a:lnTo>
                    <a:pt x="431" y="555"/>
                  </a:lnTo>
                  <a:lnTo>
                    <a:pt x="420" y="560"/>
                  </a:lnTo>
                  <a:lnTo>
                    <a:pt x="409" y="564"/>
                  </a:lnTo>
                  <a:lnTo>
                    <a:pt x="397" y="568"/>
                  </a:lnTo>
                  <a:lnTo>
                    <a:pt x="382" y="633"/>
                  </a:lnTo>
                  <a:lnTo>
                    <a:pt x="362" y="636"/>
                  </a:lnTo>
                  <a:lnTo>
                    <a:pt x="342" y="638"/>
                  </a:lnTo>
                  <a:lnTo>
                    <a:pt x="312" y="579"/>
                  </a:lnTo>
                  <a:lnTo>
                    <a:pt x="300" y="579"/>
                  </a:lnTo>
                  <a:lnTo>
                    <a:pt x="288" y="577"/>
                  </a:lnTo>
                  <a:lnTo>
                    <a:pt x="275" y="576"/>
                  </a:lnTo>
                  <a:lnTo>
                    <a:pt x="264" y="573"/>
                  </a:lnTo>
                  <a:lnTo>
                    <a:pt x="219" y="622"/>
                  </a:lnTo>
                  <a:lnTo>
                    <a:pt x="209" y="619"/>
                  </a:lnTo>
                  <a:lnTo>
                    <a:pt x="200" y="616"/>
                  </a:lnTo>
                  <a:lnTo>
                    <a:pt x="181" y="608"/>
                  </a:lnTo>
                  <a:lnTo>
                    <a:pt x="184" y="540"/>
                  </a:lnTo>
                  <a:lnTo>
                    <a:pt x="174" y="533"/>
                  </a:lnTo>
                  <a:lnTo>
                    <a:pt x="164" y="526"/>
                  </a:lnTo>
                  <a:lnTo>
                    <a:pt x="155" y="519"/>
                  </a:lnTo>
                  <a:lnTo>
                    <a:pt x="146" y="511"/>
                  </a:lnTo>
                  <a:lnTo>
                    <a:pt x="79" y="531"/>
                  </a:lnTo>
                  <a:lnTo>
                    <a:pt x="67" y="517"/>
                  </a:lnTo>
                  <a:lnTo>
                    <a:pt x="56" y="502"/>
                  </a:lnTo>
                  <a:lnTo>
                    <a:pt x="94" y="443"/>
                  </a:lnTo>
                  <a:lnTo>
                    <a:pt x="89" y="432"/>
                  </a:lnTo>
                  <a:lnTo>
                    <a:pt x="83" y="421"/>
                  </a:lnTo>
                  <a:lnTo>
                    <a:pt x="78" y="410"/>
                  </a:lnTo>
                  <a:lnTo>
                    <a:pt x="74" y="398"/>
                  </a:lnTo>
                  <a:lnTo>
                    <a:pt x="6" y="383"/>
                  </a:lnTo>
                  <a:lnTo>
                    <a:pt x="3" y="364"/>
                  </a:lnTo>
                  <a:lnTo>
                    <a:pt x="0" y="346"/>
                  </a:lnTo>
                  <a:lnTo>
                    <a:pt x="63" y="314"/>
                  </a:lnTo>
                  <a:lnTo>
                    <a:pt x="64" y="301"/>
                  </a:lnTo>
                  <a:lnTo>
                    <a:pt x="65" y="288"/>
                  </a:lnTo>
                  <a:lnTo>
                    <a:pt x="67" y="276"/>
                  </a:lnTo>
                  <a:lnTo>
                    <a:pt x="69" y="264"/>
                  </a:lnTo>
                  <a:lnTo>
                    <a:pt x="17" y="215"/>
                  </a:lnTo>
                  <a:lnTo>
                    <a:pt x="23" y="198"/>
                  </a:lnTo>
                  <a:lnTo>
                    <a:pt x="30" y="182"/>
                  </a:lnTo>
                  <a:lnTo>
                    <a:pt x="102" y="185"/>
                  </a:lnTo>
                  <a:lnTo>
                    <a:pt x="109" y="175"/>
                  </a:lnTo>
                  <a:lnTo>
                    <a:pt x="117" y="165"/>
                  </a:lnTo>
                  <a:lnTo>
                    <a:pt x="124" y="155"/>
                  </a:lnTo>
                  <a:lnTo>
                    <a:pt x="133" y="146"/>
                  </a:lnTo>
                  <a:lnTo>
                    <a:pt x="111" y="76"/>
                  </a:lnTo>
                  <a:lnTo>
                    <a:pt x="124" y="65"/>
                  </a:lnTo>
                  <a:lnTo>
                    <a:pt x="138" y="55"/>
                  </a:lnTo>
                  <a:lnTo>
                    <a:pt x="200" y="94"/>
                  </a:lnTo>
                  <a:lnTo>
                    <a:pt x="211" y="88"/>
                  </a:lnTo>
                  <a:lnTo>
                    <a:pt x="222" y="83"/>
                  </a:lnTo>
                  <a:lnTo>
                    <a:pt x="234" y="79"/>
                  </a:lnTo>
                  <a:lnTo>
                    <a:pt x="246" y="75"/>
                  </a:lnTo>
                  <a:lnTo>
                    <a:pt x="261" y="4"/>
                  </a:lnTo>
                  <a:lnTo>
                    <a:pt x="270" y="3"/>
                  </a:lnTo>
                  <a:lnTo>
                    <a:pt x="279" y="1"/>
                  </a:lnTo>
                  <a:lnTo>
                    <a:pt x="297" y="0"/>
                  </a:lnTo>
                  <a:lnTo>
                    <a:pt x="330" y="64"/>
                  </a:lnTo>
                  <a:lnTo>
                    <a:pt x="343" y="65"/>
                  </a:lnTo>
                  <a:lnTo>
                    <a:pt x="355" y="66"/>
                  </a:lnTo>
                  <a:lnTo>
                    <a:pt x="367" y="68"/>
                  </a:lnTo>
                  <a:lnTo>
                    <a:pt x="379" y="70"/>
                  </a:lnTo>
                  <a:lnTo>
                    <a:pt x="427" y="18"/>
                  </a:lnTo>
                  <a:lnTo>
                    <a:pt x="436" y="21"/>
                  </a:lnTo>
                  <a:lnTo>
                    <a:pt x="444" y="25"/>
                  </a:lnTo>
                  <a:lnTo>
                    <a:pt x="461" y="32"/>
                  </a:lnTo>
                  <a:lnTo>
                    <a:pt x="458" y="103"/>
                  </a:lnTo>
                  <a:lnTo>
                    <a:pt x="468" y="110"/>
                  </a:lnTo>
                  <a:lnTo>
                    <a:pt x="478" y="117"/>
                  </a:lnTo>
                  <a:lnTo>
                    <a:pt x="488" y="125"/>
                  </a:lnTo>
                  <a:lnTo>
                    <a:pt x="497" y="134"/>
                  </a:lnTo>
                  <a:lnTo>
                    <a:pt x="562" y="112"/>
                  </a:lnTo>
                  <a:lnTo>
                    <a:pt x="574" y="128"/>
                  </a:lnTo>
                  <a:lnTo>
                    <a:pt x="579" y="136"/>
                  </a:lnTo>
                  <a:lnTo>
                    <a:pt x="586" y="144"/>
                  </a:lnTo>
                  <a:lnTo>
                    <a:pt x="548" y="201"/>
                  </a:lnTo>
                  <a:lnTo>
                    <a:pt x="551" y="206"/>
                  </a:lnTo>
                  <a:lnTo>
                    <a:pt x="554" y="213"/>
                  </a:lnTo>
                  <a:lnTo>
                    <a:pt x="559" y="224"/>
                  </a:lnTo>
                  <a:lnTo>
                    <a:pt x="563" y="235"/>
                  </a:lnTo>
                  <a:lnTo>
                    <a:pt x="567" y="247"/>
                  </a:lnTo>
                  <a:lnTo>
                    <a:pt x="632" y="261"/>
                  </a:lnTo>
                  <a:lnTo>
                    <a:pt x="635" y="280"/>
                  </a:lnTo>
                  <a:lnTo>
                    <a:pt x="637" y="301"/>
                  </a:lnTo>
                  <a:lnTo>
                    <a:pt x="578" y="332"/>
                  </a:lnTo>
                  <a:lnTo>
                    <a:pt x="577" y="344"/>
                  </a:lnTo>
                  <a:lnTo>
                    <a:pt x="576" y="356"/>
                  </a:lnTo>
                  <a:lnTo>
                    <a:pt x="574" y="367"/>
                  </a:lnTo>
                  <a:lnTo>
                    <a:pt x="571" y="380"/>
                  </a:lnTo>
                  <a:lnTo>
                    <a:pt x="620" y="424"/>
                  </a:lnTo>
                  <a:lnTo>
                    <a:pt x="613" y="443"/>
                  </a:lnTo>
                  <a:lnTo>
                    <a:pt x="604" y="462"/>
                  </a:lnTo>
                  <a:lnTo>
                    <a:pt x="539" y="458"/>
                  </a:lnTo>
                  <a:lnTo>
                    <a:pt x="532" y="469"/>
                  </a:lnTo>
                  <a:lnTo>
                    <a:pt x="525" y="479"/>
                  </a:lnTo>
                  <a:lnTo>
                    <a:pt x="518" y="488"/>
                  </a:lnTo>
                  <a:lnTo>
                    <a:pt x="510" y="497"/>
                  </a:lnTo>
                  <a:lnTo>
                    <a:pt x="529" y="559"/>
                  </a:lnTo>
                  <a:lnTo>
                    <a:pt x="513" y="573"/>
                  </a:lnTo>
                  <a:lnTo>
                    <a:pt x="505" y="579"/>
                  </a:lnTo>
                  <a:lnTo>
                    <a:pt x="496" y="585"/>
                  </a:lnTo>
                  <a:close/>
                </a:path>
              </a:pathLst>
            </a:custGeom>
            <a:solidFill>
              <a:srgbClr val="C00000"/>
            </a:solidFill>
            <a:ln w="3175" cap="flat" cmpd="sng" algn="ctr">
              <a:noFill/>
              <a:prstDash val="solid"/>
            </a:ln>
            <a:effectLst/>
            <a:extLst/>
          </p:spPr>
          <p:txBody>
            <a:bodyPr lIns="0" rIns="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07232" rtl="0" eaLnBrk="1" fontAlgn="auto" latinLnBrk="0" hangingPunct="1">
                <a:lnSpc>
                  <a:spcPct val="120000"/>
                </a:lnSpc>
                <a:spcBef>
                  <a:spcPts val="595"/>
                </a:spcBef>
                <a:spcAft>
                  <a:spcPts val="595"/>
                </a:spcAft>
                <a:buClrTx/>
                <a:buSzTx/>
                <a:buFontTx/>
                <a:buNone/>
                <a:tabLst/>
                <a:defRPr/>
              </a:pPr>
              <a:endParaRPr kumimoji="0" lang="en-US" sz="2790" b="0" i="0" u="none" strike="noStrike" kern="0" cap="none" spc="0" normalizeH="0" baseline="0" noProof="0" dirty="0">
                <a:ln>
                  <a:noFill/>
                </a:ln>
                <a:solidFill>
                  <a:prstClr val="black"/>
                </a:solidFill>
                <a:effectLst/>
                <a:uLnTx/>
                <a:uFillTx/>
                <a:latin typeface="Impact" pitchFamily="34" charset="0"/>
                <a:ea typeface="微软雅黑"/>
                <a:cs typeface="+mn-cs"/>
              </a:endParaRPr>
            </a:p>
          </p:txBody>
        </p:sp>
        <p:sp>
          <p:nvSpPr>
            <p:cNvPr id="23" name="Oval 7"/>
            <p:cNvSpPr>
              <a:spLocks noChangeArrowheads="1"/>
            </p:cNvSpPr>
            <p:nvPr/>
          </p:nvSpPr>
          <p:spPr bwMode="auto">
            <a:xfrm>
              <a:off x="6307921" y="1468409"/>
              <a:ext cx="897075" cy="891611"/>
            </a:xfrm>
            <a:prstGeom prst="ellipse">
              <a:avLst/>
            </a:prstGeom>
            <a:solidFill>
              <a:srgbClr val="FFFFFF">
                <a:lumMod val="95000"/>
              </a:srgbClr>
            </a:solidFill>
            <a:ln w="22225">
              <a:noFill/>
              <a:round/>
              <a:headEnd/>
              <a:tailEnd/>
            </a:ln>
            <a:effectLst/>
            <a:extLst/>
          </p:spPr>
          <p:txBody>
            <a:bodyPr anchor="ctr" anchorCtr="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822960" rtl="0" eaLnBrk="1" fontAlgn="auto" latinLnBrk="0" hangingPunct="1">
                <a:lnSpc>
                  <a:spcPct val="100000"/>
                </a:lnSpc>
                <a:spcBef>
                  <a:spcPts val="0"/>
                </a:spcBef>
                <a:spcAft>
                  <a:spcPts val="0"/>
                </a:spcAft>
                <a:buClrTx/>
                <a:buSzTx/>
                <a:buFontTx/>
                <a:buNone/>
                <a:tabLst/>
                <a:defRPr/>
              </a:pPr>
              <a:r>
                <a:rPr kumimoji="0" lang="zh-CN" altLang="en-US" sz="1080" b="0" i="0" u="none" strike="noStrike" kern="0" cap="none" spc="0" normalizeH="0" baseline="0" noProof="0" dirty="0">
                  <a:ln>
                    <a:noFill/>
                  </a:ln>
                  <a:solidFill>
                    <a:prstClr val="black"/>
                  </a:solidFill>
                  <a:effectLst/>
                  <a:uLnTx/>
                  <a:uFillTx/>
                  <a:latin typeface="Calibri"/>
                  <a:ea typeface="微软雅黑"/>
                  <a:cs typeface="+mn-cs"/>
                </a:rPr>
                <a:t>单击此处添加文本</a:t>
              </a:r>
              <a:endParaRPr kumimoji="0" lang="en-US" altLang="zh-CN" sz="1080" b="0" i="0" u="none" strike="noStrike" kern="0" cap="none" spc="0" normalizeH="0" baseline="0" noProof="0" dirty="0">
                <a:ln>
                  <a:noFill/>
                </a:ln>
                <a:solidFill>
                  <a:prstClr val="black"/>
                </a:solidFill>
                <a:effectLst/>
                <a:uLnTx/>
                <a:uFillTx/>
                <a:latin typeface="Calibri"/>
                <a:ea typeface="微软雅黑"/>
                <a:cs typeface="+mn-cs"/>
              </a:endParaRPr>
            </a:p>
          </p:txBody>
        </p:sp>
      </p:grpSp>
      <p:grpSp>
        <p:nvGrpSpPr>
          <p:cNvPr id="24" name="组合 23"/>
          <p:cNvGrpSpPr>
            <a:grpSpLocks/>
          </p:cNvGrpSpPr>
          <p:nvPr/>
        </p:nvGrpSpPr>
        <p:grpSpPr bwMode="auto">
          <a:xfrm>
            <a:off x="874397" y="1591628"/>
            <a:ext cx="2058828" cy="2064544"/>
            <a:chOff x="2057536" y="1194444"/>
            <a:chExt cx="2075647" cy="2080525"/>
          </a:xfrm>
        </p:grpSpPr>
        <p:sp>
          <p:nvSpPr>
            <p:cNvPr id="25" name="Freeform 8"/>
            <p:cNvSpPr>
              <a:spLocks/>
            </p:cNvSpPr>
            <p:nvPr/>
          </p:nvSpPr>
          <p:spPr bwMode="auto">
            <a:xfrm>
              <a:off x="2057536" y="1194444"/>
              <a:ext cx="2075647" cy="2080525"/>
            </a:xfrm>
            <a:custGeom>
              <a:avLst/>
              <a:gdLst>
                <a:gd name="T0" fmla="*/ 587 w 808"/>
                <a:gd name="T1" fmla="*/ 691 h 810"/>
                <a:gd name="T2" fmla="*/ 553 w 808"/>
                <a:gd name="T3" fmla="*/ 710 h 810"/>
                <a:gd name="T4" fmla="*/ 535 w 808"/>
                <a:gd name="T5" fmla="*/ 789 h 810"/>
                <a:gd name="T6" fmla="*/ 509 w 808"/>
                <a:gd name="T7" fmla="*/ 797 h 810"/>
                <a:gd name="T8" fmla="*/ 450 w 808"/>
                <a:gd name="T9" fmla="*/ 741 h 810"/>
                <a:gd name="T10" fmla="*/ 425 w 808"/>
                <a:gd name="T11" fmla="*/ 744 h 810"/>
                <a:gd name="T12" fmla="*/ 378 w 808"/>
                <a:gd name="T13" fmla="*/ 810 h 810"/>
                <a:gd name="T14" fmla="*/ 351 w 808"/>
                <a:gd name="T15" fmla="*/ 807 h 810"/>
                <a:gd name="T16" fmla="*/ 317 w 808"/>
                <a:gd name="T17" fmla="*/ 733 h 810"/>
                <a:gd name="T18" fmla="*/ 292 w 808"/>
                <a:gd name="T19" fmla="*/ 726 h 810"/>
                <a:gd name="T20" fmla="*/ 225 w 808"/>
                <a:gd name="T21" fmla="*/ 769 h 810"/>
                <a:gd name="T22" fmla="*/ 199 w 808"/>
                <a:gd name="T23" fmla="*/ 755 h 810"/>
                <a:gd name="T24" fmla="*/ 197 w 808"/>
                <a:gd name="T25" fmla="*/ 675 h 810"/>
                <a:gd name="T26" fmla="*/ 177 w 808"/>
                <a:gd name="T27" fmla="*/ 658 h 810"/>
                <a:gd name="T28" fmla="*/ 99 w 808"/>
                <a:gd name="T29" fmla="*/ 672 h 810"/>
                <a:gd name="T30" fmla="*/ 81 w 808"/>
                <a:gd name="T31" fmla="*/ 649 h 810"/>
                <a:gd name="T32" fmla="*/ 103 w 808"/>
                <a:gd name="T33" fmla="*/ 563 h 810"/>
                <a:gd name="T34" fmla="*/ 92 w 808"/>
                <a:gd name="T35" fmla="*/ 540 h 810"/>
                <a:gd name="T36" fmla="*/ 16 w 808"/>
                <a:gd name="T37" fmla="*/ 521 h 810"/>
                <a:gd name="T38" fmla="*/ 67 w 808"/>
                <a:gd name="T39" fmla="*/ 461 h 810"/>
                <a:gd name="T40" fmla="*/ 64 w 808"/>
                <a:gd name="T41" fmla="*/ 436 h 810"/>
                <a:gd name="T42" fmla="*/ 62 w 808"/>
                <a:gd name="T43" fmla="*/ 410 h 810"/>
                <a:gd name="T44" fmla="*/ 1 w 808"/>
                <a:gd name="T45" fmla="*/ 362 h 810"/>
                <a:gd name="T46" fmla="*/ 70 w 808"/>
                <a:gd name="T47" fmla="*/ 328 h 810"/>
                <a:gd name="T48" fmla="*/ 78 w 808"/>
                <a:gd name="T49" fmla="*/ 303 h 810"/>
                <a:gd name="T50" fmla="*/ 86 w 808"/>
                <a:gd name="T51" fmla="*/ 278 h 810"/>
                <a:gd name="T52" fmla="*/ 48 w 808"/>
                <a:gd name="T53" fmla="*/ 212 h 810"/>
                <a:gd name="T54" fmla="*/ 125 w 808"/>
                <a:gd name="T55" fmla="*/ 206 h 810"/>
                <a:gd name="T56" fmla="*/ 140 w 808"/>
                <a:gd name="T57" fmla="*/ 186 h 810"/>
                <a:gd name="T58" fmla="*/ 157 w 808"/>
                <a:gd name="T59" fmla="*/ 166 h 810"/>
                <a:gd name="T60" fmla="*/ 148 w 808"/>
                <a:gd name="T61" fmla="*/ 91 h 810"/>
                <a:gd name="T62" fmla="*/ 221 w 808"/>
                <a:gd name="T63" fmla="*/ 114 h 810"/>
                <a:gd name="T64" fmla="*/ 255 w 808"/>
                <a:gd name="T65" fmla="*/ 95 h 810"/>
                <a:gd name="T66" fmla="*/ 272 w 808"/>
                <a:gd name="T67" fmla="*/ 21 h 810"/>
                <a:gd name="T68" fmla="*/ 302 w 808"/>
                <a:gd name="T69" fmla="*/ 12 h 810"/>
                <a:gd name="T70" fmla="*/ 358 w 808"/>
                <a:gd name="T71" fmla="*/ 63 h 810"/>
                <a:gd name="T72" fmla="*/ 383 w 808"/>
                <a:gd name="T73" fmla="*/ 61 h 810"/>
                <a:gd name="T74" fmla="*/ 427 w 808"/>
                <a:gd name="T75" fmla="*/ 0 h 810"/>
                <a:gd name="T76" fmla="*/ 459 w 808"/>
                <a:gd name="T77" fmla="*/ 3 h 810"/>
                <a:gd name="T78" fmla="*/ 491 w 808"/>
                <a:gd name="T79" fmla="*/ 71 h 810"/>
                <a:gd name="T80" fmla="*/ 515 w 808"/>
                <a:gd name="T81" fmla="*/ 78 h 810"/>
                <a:gd name="T82" fmla="*/ 579 w 808"/>
                <a:gd name="T83" fmla="*/ 39 h 810"/>
                <a:gd name="T84" fmla="*/ 607 w 808"/>
                <a:gd name="T85" fmla="*/ 54 h 810"/>
                <a:gd name="T86" fmla="*/ 611 w 808"/>
                <a:gd name="T87" fmla="*/ 130 h 810"/>
                <a:gd name="T88" fmla="*/ 630 w 808"/>
                <a:gd name="T89" fmla="*/ 146 h 810"/>
                <a:gd name="T90" fmla="*/ 705 w 808"/>
                <a:gd name="T91" fmla="*/ 134 h 810"/>
                <a:gd name="T92" fmla="*/ 725 w 808"/>
                <a:gd name="T93" fmla="*/ 158 h 810"/>
                <a:gd name="T94" fmla="*/ 705 w 808"/>
                <a:gd name="T95" fmla="*/ 241 h 810"/>
                <a:gd name="T96" fmla="*/ 716 w 808"/>
                <a:gd name="T97" fmla="*/ 264 h 810"/>
                <a:gd name="T98" fmla="*/ 791 w 808"/>
                <a:gd name="T99" fmla="*/ 285 h 810"/>
                <a:gd name="T100" fmla="*/ 740 w 808"/>
                <a:gd name="T101" fmla="*/ 343 h 810"/>
                <a:gd name="T102" fmla="*/ 744 w 808"/>
                <a:gd name="T103" fmla="*/ 368 h 810"/>
                <a:gd name="T104" fmla="*/ 745 w 808"/>
                <a:gd name="T105" fmla="*/ 395 h 810"/>
                <a:gd name="T106" fmla="*/ 807 w 808"/>
                <a:gd name="T107" fmla="*/ 442 h 810"/>
                <a:gd name="T108" fmla="*/ 737 w 808"/>
                <a:gd name="T109" fmla="*/ 477 h 810"/>
                <a:gd name="T110" fmla="*/ 730 w 808"/>
                <a:gd name="T111" fmla="*/ 502 h 810"/>
                <a:gd name="T112" fmla="*/ 722 w 808"/>
                <a:gd name="T113" fmla="*/ 526 h 810"/>
                <a:gd name="T114" fmla="*/ 762 w 808"/>
                <a:gd name="T115" fmla="*/ 595 h 810"/>
                <a:gd name="T116" fmla="*/ 683 w 808"/>
                <a:gd name="T117" fmla="*/ 599 h 810"/>
                <a:gd name="T118" fmla="*/ 668 w 808"/>
                <a:gd name="T119" fmla="*/ 620 h 810"/>
                <a:gd name="T120" fmla="*/ 651 w 808"/>
                <a:gd name="T121" fmla="*/ 639 h 810"/>
                <a:gd name="T122" fmla="*/ 662 w 808"/>
                <a:gd name="T123" fmla="*/ 718 h 8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808" h="810">
                  <a:moveTo>
                    <a:pt x="651" y="726"/>
                  </a:moveTo>
                  <a:lnTo>
                    <a:pt x="587" y="691"/>
                  </a:lnTo>
                  <a:lnTo>
                    <a:pt x="565" y="704"/>
                  </a:lnTo>
                  <a:lnTo>
                    <a:pt x="553" y="710"/>
                  </a:lnTo>
                  <a:lnTo>
                    <a:pt x="542" y="716"/>
                  </a:lnTo>
                  <a:lnTo>
                    <a:pt x="535" y="789"/>
                  </a:lnTo>
                  <a:lnTo>
                    <a:pt x="522" y="794"/>
                  </a:lnTo>
                  <a:lnTo>
                    <a:pt x="509" y="797"/>
                  </a:lnTo>
                  <a:lnTo>
                    <a:pt x="462" y="739"/>
                  </a:lnTo>
                  <a:lnTo>
                    <a:pt x="450" y="741"/>
                  </a:lnTo>
                  <a:lnTo>
                    <a:pt x="437" y="743"/>
                  </a:lnTo>
                  <a:lnTo>
                    <a:pt x="425" y="744"/>
                  </a:lnTo>
                  <a:lnTo>
                    <a:pt x="412" y="744"/>
                  </a:lnTo>
                  <a:lnTo>
                    <a:pt x="378" y="810"/>
                  </a:lnTo>
                  <a:lnTo>
                    <a:pt x="364" y="809"/>
                  </a:lnTo>
                  <a:lnTo>
                    <a:pt x="351" y="807"/>
                  </a:lnTo>
                  <a:lnTo>
                    <a:pt x="329" y="736"/>
                  </a:lnTo>
                  <a:lnTo>
                    <a:pt x="317" y="733"/>
                  </a:lnTo>
                  <a:lnTo>
                    <a:pt x="304" y="730"/>
                  </a:lnTo>
                  <a:lnTo>
                    <a:pt x="292" y="726"/>
                  </a:lnTo>
                  <a:lnTo>
                    <a:pt x="280" y="721"/>
                  </a:lnTo>
                  <a:lnTo>
                    <a:pt x="225" y="769"/>
                  </a:lnTo>
                  <a:lnTo>
                    <a:pt x="212" y="763"/>
                  </a:lnTo>
                  <a:lnTo>
                    <a:pt x="199" y="755"/>
                  </a:lnTo>
                  <a:lnTo>
                    <a:pt x="207" y="683"/>
                  </a:lnTo>
                  <a:lnTo>
                    <a:pt x="197" y="675"/>
                  </a:lnTo>
                  <a:lnTo>
                    <a:pt x="187" y="667"/>
                  </a:lnTo>
                  <a:lnTo>
                    <a:pt x="177" y="658"/>
                  </a:lnTo>
                  <a:lnTo>
                    <a:pt x="168" y="650"/>
                  </a:lnTo>
                  <a:lnTo>
                    <a:pt x="99" y="672"/>
                  </a:lnTo>
                  <a:lnTo>
                    <a:pt x="90" y="661"/>
                  </a:lnTo>
                  <a:lnTo>
                    <a:pt x="81" y="649"/>
                  </a:lnTo>
                  <a:lnTo>
                    <a:pt x="116" y="586"/>
                  </a:lnTo>
                  <a:lnTo>
                    <a:pt x="103" y="563"/>
                  </a:lnTo>
                  <a:lnTo>
                    <a:pt x="97" y="552"/>
                  </a:lnTo>
                  <a:lnTo>
                    <a:pt x="92" y="540"/>
                  </a:lnTo>
                  <a:lnTo>
                    <a:pt x="20" y="534"/>
                  </a:lnTo>
                  <a:lnTo>
                    <a:pt x="16" y="521"/>
                  </a:lnTo>
                  <a:lnTo>
                    <a:pt x="12" y="507"/>
                  </a:lnTo>
                  <a:lnTo>
                    <a:pt x="67" y="461"/>
                  </a:lnTo>
                  <a:lnTo>
                    <a:pt x="65" y="449"/>
                  </a:lnTo>
                  <a:lnTo>
                    <a:pt x="64" y="436"/>
                  </a:lnTo>
                  <a:lnTo>
                    <a:pt x="63" y="423"/>
                  </a:lnTo>
                  <a:lnTo>
                    <a:pt x="62" y="410"/>
                  </a:lnTo>
                  <a:lnTo>
                    <a:pt x="0" y="378"/>
                  </a:lnTo>
                  <a:lnTo>
                    <a:pt x="1" y="362"/>
                  </a:lnTo>
                  <a:lnTo>
                    <a:pt x="3" y="348"/>
                  </a:lnTo>
                  <a:lnTo>
                    <a:pt x="70" y="328"/>
                  </a:lnTo>
                  <a:lnTo>
                    <a:pt x="73" y="316"/>
                  </a:lnTo>
                  <a:lnTo>
                    <a:pt x="78" y="303"/>
                  </a:lnTo>
                  <a:lnTo>
                    <a:pt x="82" y="291"/>
                  </a:lnTo>
                  <a:lnTo>
                    <a:pt x="86" y="278"/>
                  </a:lnTo>
                  <a:lnTo>
                    <a:pt x="41" y="225"/>
                  </a:lnTo>
                  <a:lnTo>
                    <a:pt x="48" y="212"/>
                  </a:lnTo>
                  <a:lnTo>
                    <a:pt x="55" y="199"/>
                  </a:lnTo>
                  <a:lnTo>
                    <a:pt x="125" y="206"/>
                  </a:lnTo>
                  <a:lnTo>
                    <a:pt x="132" y="196"/>
                  </a:lnTo>
                  <a:lnTo>
                    <a:pt x="140" y="186"/>
                  </a:lnTo>
                  <a:lnTo>
                    <a:pt x="148" y="175"/>
                  </a:lnTo>
                  <a:lnTo>
                    <a:pt x="157" y="166"/>
                  </a:lnTo>
                  <a:lnTo>
                    <a:pt x="136" y="101"/>
                  </a:lnTo>
                  <a:lnTo>
                    <a:pt x="148" y="91"/>
                  </a:lnTo>
                  <a:lnTo>
                    <a:pt x="160" y="80"/>
                  </a:lnTo>
                  <a:lnTo>
                    <a:pt x="221" y="114"/>
                  </a:lnTo>
                  <a:lnTo>
                    <a:pt x="243" y="101"/>
                  </a:lnTo>
                  <a:lnTo>
                    <a:pt x="255" y="95"/>
                  </a:lnTo>
                  <a:lnTo>
                    <a:pt x="266" y="90"/>
                  </a:lnTo>
                  <a:lnTo>
                    <a:pt x="272" y="21"/>
                  </a:lnTo>
                  <a:lnTo>
                    <a:pt x="287" y="16"/>
                  </a:lnTo>
                  <a:lnTo>
                    <a:pt x="302" y="12"/>
                  </a:lnTo>
                  <a:lnTo>
                    <a:pt x="345" y="65"/>
                  </a:lnTo>
                  <a:lnTo>
                    <a:pt x="358" y="63"/>
                  </a:lnTo>
                  <a:lnTo>
                    <a:pt x="371" y="62"/>
                  </a:lnTo>
                  <a:lnTo>
                    <a:pt x="383" y="61"/>
                  </a:lnTo>
                  <a:lnTo>
                    <a:pt x="396" y="60"/>
                  </a:lnTo>
                  <a:lnTo>
                    <a:pt x="427" y="0"/>
                  </a:lnTo>
                  <a:lnTo>
                    <a:pt x="443" y="1"/>
                  </a:lnTo>
                  <a:lnTo>
                    <a:pt x="459" y="3"/>
                  </a:lnTo>
                  <a:lnTo>
                    <a:pt x="479" y="68"/>
                  </a:lnTo>
                  <a:lnTo>
                    <a:pt x="491" y="71"/>
                  </a:lnTo>
                  <a:lnTo>
                    <a:pt x="503" y="75"/>
                  </a:lnTo>
                  <a:lnTo>
                    <a:pt x="515" y="78"/>
                  </a:lnTo>
                  <a:lnTo>
                    <a:pt x="527" y="83"/>
                  </a:lnTo>
                  <a:lnTo>
                    <a:pt x="579" y="39"/>
                  </a:lnTo>
                  <a:lnTo>
                    <a:pt x="593" y="46"/>
                  </a:lnTo>
                  <a:lnTo>
                    <a:pt x="607" y="54"/>
                  </a:lnTo>
                  <a:lnTo>
                    <a:pt x="599" y="122"/>
                  </a:lnTo>
                  <a:lnTo>
                    <a:pt x="611" y="130"/>
                  </a:lnTo>
                  <a:lnTo>
                    <a:pt x="621" y="138"/>
                  </a:lnTo>
                  <a:lnTo>
                    <a:pt x="630" y="146"/>
                  </a:lnTo>
                  <a:lnTo>
                    <a:pt x="640" y="155"/>
                  </a:lnTo>
                  <a:lnTo>
                    <a:pt x="705" y="134"/>
                  </a:lnTo>
                  <a:lnTo>
                    <a:pt x="715" y="146"/>
                  </a:lnTo>
                  <a:lnTo>
                    <a:pt x="725" y="158"/>
                  </a:lnTo>
                  <a:lnTo>
                    <a:pt x="692" y="219"/>
                  </a:lnTo>
                  <a:lnTo>
                    <a:pt x="705" y="241"/>
                  </a:lnTo>
                  <a:lnTo>
                    <a:pt x="710" y="252"/>
                  </a:lnTo>
                  <a:lnTo>
                    <a:pt x="716" y="264"/>
                  </a:lnTo>
                  <a:lnTo>
                    <a:pt x="786" y="270"/>
                  </a:lnTo>
                  <a:lnTo>
                    <a:pt x="791" y="285"/>
                  </a:lnTo>
                  <a:lnTo>
                    <a:pt x="795" y="300"/>
                  </a:lnTo>
                  <a:lnTo>
                    <a:pt x="740" y="343"/>
                  </a:lnTo>
                  <a:lnTo>
                    <a:pt x="742" y="356"/>
                  </a:lnTo>
                  <a:lnTo>
                    <a:pt x="744" y="368"/>
                  </a:lnTo>
                  <a:lnTo>
                    <a:pt x="745" y="382"/>
                  </a:lnTo>
                  <a:lnTo>
                    <a:pt x="745" y="395"/>
                  </a:lnTo>
                  <a:lnTo>
                    <a:pt x="808" y="427"/>
                  </a:lnTo>
                  <a:lnTo>
                    <a:pt x="807" y="442"/>
                  </a:lnTo>
                  <a:lnTo>
                    <a:pt x="805" y="457"/>
                  </a:lnTo>
                  <a:lnTo>
                    <a:pt x="737" y="477"/>
                  </a:lnTo>
                  <a:lnTo>
                    <a:pt x="734" y="490"/>
                  </a:lnTo>
                  <a:lnTo>
                    <a:pt x="730" y="502"/>
                  </a:lnTo>
                  <a:lnTo>
                    <a:pt x="726" y="514"/>
                  </a:lnTo>
                  <a:lnTo>
                    <a:pt x="722" y="526"/>
                  </a:lnTo>
                  <a:lnTo>
                    <a:pt x="769" y="582"/>
                  </a:lnTo>
                  <a:lnTo>
                    <a:pt x="762" y="595"/>
                  </a:lnTo>
                  <a:lnTo>
                    <a:pt x="756" y="607"/>
                  </a:lnTo>
                  <a:lnTo>
                    <a:pt x="683" y="599"/>
                  </a:lnTo>
                  <a:lnTo>
                    <a:pt x="676" y="609"/>
                  </a:lnTo>
                  <a:lnTo>
                    <a:pt x="668" y="620"/>
                  </a:lnTo>
                  <a:lnTo>
                    <a:pt x="659" y="629"/>
                  </a:lnTo>
                  <a:lnTo>
                    <a:pt x="651" y="639"/>
                  </a:lnTo>
                  <a:lnTo>
                    <a:pt x="673" y="709"/>
                  </a:lnTo>
                  <a:lnTo>
                    <a:pt x="662" y="718"/>
                  </a:lnTo>
                  <a:lnTo>
                    <a:pt x="651" y="726"/>
                  </a:lnTo>
                  <a:close/>
                </a:path>
              </a:pathLst>
            </a:custGeom>
            <a:solidFill>
              <a:srgbClr val="FE6E02"/>
            </a:solidFill>
            <a:ln w="3175" cap="flat" cmpd="sng" algn="ctr">
              <a:noFill/>
              <a:prstDash val="solid"/>
            </a:ln>
            <a:effectLst/>
            <a:extLst/>
          </p:spPr>
          <p:txBody>
            <a:bodyPr lIns="0" rIns="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07232" rtl="0" eaLnBrk="1" fontAlgn="auto" latinLnBrk="0" hangingPunct="1">
                <a:lnSpc>
                  <a:spcPct val="120000"/>
                </a:lnSpc>
                <a:spcBef>
                  <a:spcPts val="595"/>
                </a:spcBef>
                <a:spcAft>
                  <a:spcPts val="595"/>
                </a:spcAft>
                <a:buClrTx/>
                <a:buSzTx/>
                <a:buFontTx/>
                <a:buNone/>
                <a:tabLst/>
                <a:defRPr/>
              </a:pPr>
              <a:endParaRPr kumimoji="0" lang="en-US" sz="2790" b="0" i="0" u="none" strike="noStrike" kern="0" cap="none" spc="0" normalizeH="0" baseline="0" noProof="0" dirty="0">
                <a:ln>
                  <a:noFill/>
                </a:ln>
                <a:solidFill>
                  <a:prstClr val="black"/>
                </a:solidFill>
                <a:effectLst/>
                <a:uLnTx/>
                <a:uFillTx/>
                <a:latin typeface="Impact" pitchFamily="34" charset="0"/>
                <a:ea typeface="微软雅黑"/>
                <a:cs typeface="+mn-cs"/>
              </a:endParaRPr>
            </a:p>
          </p:txBody>
        </p:sp>
        <p:sp>
          <p:nvSpPr>
            <p:cNvPr id="26" name="Oval 9"/>
            <p:cNvSpPr>
              <a:spLocks noChangeArrowheads="1"/>
            </p:cNvSpPr>
            <p:nvPr/>
          </p:nvSpPr>
          <p:spPr bwMode="auto">
            <a:xfrm>
              <a:off x="2404677" y="1544318"/>
              <a:ext cx="1378484" cy="1377897"/>
            </a:xfrm>
            <a:prstGeom prst="ellipse">
              <a:avLst/>
            </a:prstGeom>
            <a:solidFill>
              <a:srgbClr val="FFFFFF">
                <a:lumMod val="95000"/>
              </a:srgbClr>
            </a:solidFill>
            <a:ln w="22225">
              <a:noFill/>
              <a:round/>
              <a:headEnd/>
              <a:tailEnd/>
            </a:ln>
            <a:effectLst/>
            <a:extLst/>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07232" rtl="0" eaLnBrk="1" fontAlgn="auto" latinLnBrk="0" hangingPunct="1">
                <a:lnSpc>
                  <a:spcPct val="100000"/>
                </a:lnSpc>
                <a:spcBef>
                  <a:spcPts val="0"/>
                </a:spcBef>
                <a:spcAft>
                  <a:spcPts val="0"/>
                </a:spcAft>
                <a:buClrTx/>
                <a:buSzTx/>
                <a:buFontTx/>
                <a:buNone/>
                <a:tabLst/>
                <a:defRPr/>
              </a:pPr>
              <a:r>
                <a:rPr kumimoji="0" lang="zh-CN" altLang="en-US" sz="1350" b="0" i="0" u="none" strike="noStrike" kern="0" cap="none" spc="0" normalizeH="0" baseline="0" noProof="0" dirty="0">
                  <a:ln>
                    <a:noFill/>
                  </a:ln>
                  <a:solidFill>
                    <a:prstClr val="black"/>
                  </a:solidFill>
                  <a:effectLst/>
                  <a:uLnTx/>
                  <a:uFillTx/>
                  <a:latin typeface="Calibri"/>
                  <a:ea typeface="微软雅黑"/>
                  <a:cs typeface="+mn-cs"/>
                </a:rPr>
                <a:t>单击此处添加文本</a:t>
              </a:r>
              <a:endParaRPr kumimoji="0" lang="en-US" sz="1350" b="0" i="0" u="none" strike="noStrike" kern="0" cap="none" spc="0" normalizeH="0" baseline="0" noProof="0" dirty="0">
                <a:ln>
                  <a:noFill/>
                </a:ln>
                <a:solidFill>
                  <a:prstClr val="black"/>
                </a:solidFill>
                <a:effectLst/>
                <a:uLnTx/>
                <a:uFillTx/>
                <a:latin typeface="Calibri"/>
                <a:ea typeface="微软雅黑"/>
                <a:cs typeface="+mn-cs"/>
              </a:endParaRPr>
            </a:p>
          </p:txBody>
        </p:sp>
      </p:grpSp>
      <p:sp>
        <p:nvSpPr>
          <p:cNvPr id="27" name="TextBox 53"/>
          <p:cNvSpPr txBox="1">
            <a:spLocks noChangeArrowheads="1"/>
          </p:cNvSpPr>
          <p:nvPr/>
        </p:nvSpPr>
        <p:spPr bwMode="auto">
          <a:xfrm>
            <a:off x="932975" y="1224439"/>
            <a:ext cx="1714500" cy="299359"/>
          </a:xfrm>
          <a:prstGeom prst="rect">
            <a:avLst/>
          </a:prstGeom>
          <a:noFill/>
          <a:ln w="9525">
            <a:noFill/>
            <a:miter lim="800000"/>
            <a:headEnd/>
            <a:tailEnd/>
          </a:ln>
          <a:extLst/>
        </p:spPr>
        <p:txBody>
          <a:bodyPr lIns="90723" tIns="45362" rIns="90723" bIns="45362">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07232" rtl="0" eaLnBrk="1" fontAlgn="auto" latinLnBrk="0" hangingPunct="1">
              <a:lnSpc>
                <a:spcPct val="100000"/>
              </a:lnSpc>
              <a:spcBef>
                <a:spcPts val="0"/>
              </a:spcBef>
              <a:spcAft>
                <a:spcPts val="0"/>
              </a:spcAft>
              <a:buClrTx/>
              <a:buSzTx/>
              <a:buFontTx/>
              <a:buNone/>
              <a:tabLst/>
              <a:defRPr/>
            </a:pPr>
            <a:r>
              <a:rPr kumimoji="0" lang="zh-CN" altLang="en-US" sz="1350" b="1" i="0" u="none" strike="noStrike" kern="0" cap="none" spc="0" normalizeH="0" baseline="0" noProof="0" dirty="0">
                <a:ln>
                  <a:noFill/>
                </a:ln>
                <a:solidFill>
                  <a:prstClr val="black"/>
                </a:solidFill>
                <a:effectLst/>
                <a:uLnTx/>
                <a:uFillTx/>
                <a:latin typeface="微软雅黑" pitchFamily="34" charset="-122"/>
                <a:ea typeface="微软雅黑"/>
                <a:cs typeface="宋体" pitchFamily="2" charset="-122"/>
              </a:rPr>
              <a:t>单击添加标题</a:t>
            </a:r>
            <a:endParaRPr kumimoji="0" lang="zh-CN" altLang="en-US" sz="1980" b="0" i="0" u="none" strike="noStrike" kern="0" cap="none" spc="0" normalizeH="0" baseline="0" noProof="0" dirty="0">
              <a:ln>
                <a:noFill/>
              </a:ln>
              <a:solidFill>
                <a:prstClr val="black"/>
              </a:solidFill>
              <a:effectLst/>
              <a:uLnTx/>
              <a:uFillTx/>
              <a:latin typeface="Arial"/>
              <a:ea typeface="宋体" pitchFamily="2" charset="-122"/>
              <a:cs typeface="宋体" pitchFamily="2" charset="-122"/>
            </a:endParaRPr>
          </a:p>
        </p:txBody>
      </p:sp>
      <p:sp>
        <p:nvSpPr>
          <p:cNvPr id="28" name="TextBox 53"/>
          <p:cNvSpPr txBox="1">
            <a:spLocks noChangeArrowheads="1"/>
          </p:cNvSpPr>
          <p:nvPr/>
        </p:nvSpPr>
        <p:spPr bwMode="auto">
          <a:xfrm>
            <a:off x="3147538" y="1458754"/>
            <a:ext cx="1715929" cy="299359"/>
          </a:xfrm>
          <a:prstGeom prst="rect">
            <a:avLst/>
          </a:prstGeom>
          <a:noFill/>
          <a:ln w="9525">
            <a:noFill/>
            <a:miter lim="800000"/>
            <a:headEnd/>
            <a:tailEnd/>
          </a:ln>
          <a:extLst/>
        </p:spPr>
        <p:txBody>
          <a:bodyPr lIns="90723" tIns="45362" rIns="90723" bIns="45362">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07232" rtl="0" eaLnBrk="1" fontAlgn="auto" latinLnBrk="0" hangingPunct="1">
              <a:lnSpc>
                <a:spcPct val="100000"/>
              </a:lnSpc>
              <a:spcBef>
                <a:spcPts val="0"/>
              </a:spcBef>
              <a:spcAft>
                <a:spcPts val="0"/>
              </a:spcAft>
              <a:buClrTx/>
              <a:buSzTx/>
              <a:buFontTx/>
              <a:buNone/>
              <a:tabLst/>
              <a:defRPr/>
            </a:pPr>
            <a:r>
              <a:rPr kumimoji="0" lang="zh-CN" altLang="en-US" sz="1350" b="1" i="0" u="none" strike="noStrike" kern="0" cap="none" spc="0" normalizeH="0" baseline="0" noProof="0" dirty="0">
                <a:ln>
                  <a:noFill/>
                </a:ln>
                <a:solidFill>
                  <a:prstClr val="black"/>
                </a:solidFill>
                <a:effectLst/>
                <a:uLnTx/>
                <a:uFillTx/>
                <a:latin typeface="微软雅黑" pitchFamily="34" charset="-122"/>
                <a:ea typeface="微软雅黑"/>
                <a:cs typeface="宋体" pitchFamily="2" charset="-122"/>
              </a:rPr>
              <a:t>单击添加标题</a:t>
            </a:r>
            <a:endParaRPr kumimoji="0" lang="zh-CN" altLang="en-US" sz="1980" b="0" i="0" u="none" strike="noStrike" kern="0" cap="none" spc="0" normalizeH="0" baseline="0" noProof="0" dirty="0">
              <a:ln>
                <a:noFill/>
              </a:ln>
              <a:solidFill>
                <a:prstClr val="black"/>
              </a:solidFill>
              <a:effectLst/>
              <a:uLnTx/>
              <a:uFillTx/>
              <a:latin typeface="Arial"/>
              <a:ea typeface="宋体" pitchFamily="2" charset="-122"/>
              <a:cs typeface="宋体" pitchFamily="2" charset="-122"/>
            </a:endParaRPr>
          </a:p>
        </p:txBody>
      </p:sp>
      <p:sp>
        <p:nvSpPr>
          <p:cNvPr id="29" name="TextBox 53"/>
          <p:cNvSpPr txBox="1">
            <a:spLocks noChangeArrowheads="1"/>
          </p:cNvSpPr>
          <p:nvPr/>
        </p:nvSpPr>
        <p:spPr bwMode="auto">
          <a:xfrm>
            <a:off x="6649405" y="1795939"/>
            <a:ext cx="1500188" cy="299359"/>
          </a:xfrm>
          <a:prstGeom prst="rect">
            <a:avLst/>
          </a:prstGeom>
          <a:noFill/>
          <a:ln w="9525">
            <a:noFill/>
            <a:miter lim="800000"/>
            <a:headEnd/>
            <a:tailEnd/>
          </a:ln>
          <a:extLst/>
        </p:spPr>
        <p:txBody>
          <a:bodyPr lIns="90723" tIns="45362" rIns="90723" bIns="45362">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07232" rtl="0" eaLnBrk="1" fontAlgn="auto" latinLnBrk="0" hangingPunct="1">
              <a:lnSpc>
                <a:spcPct val="100000"/>
              </a:lnSpc>
              <a:spcBef>
                <a:spcPts val="0"/>
              </a:spcBef>
              <a:spcAft>
                <a:spcPts val="0"/>
              </a:spcAft>
              <a:buClrTx/>
              <a:buSzTx/>
              <a:buFontTx/>
              <a:buNone/>
              <a:tabLst/>
              <a:defRPr/>
            </a:pPr>
            <a:r>
              <a:rPr kumimoji="0" lang="zh-CN" altLang="en-US" sz="1350" b="1" i="0" u="none" strike="noStrike" kern="0" cap="none" spc="0" normalizeH="0" baseline="0" noProof="0" dirty="0">
                <a:ln>
                  <a:noFill/>
                </a:ln>
                <a:solidFill>
                  <a:prstClr val="black"/>
                </a:solidFill>
                <a:effectLst/>
                <a:uLnTx/>
                <a:uFillTx/>
                <a:latin typeface="微软雅黑" pitchFamily="34" charset="-122"/>
                <a:ea typeface="微软雅黑"/>
                <a:cs typeface="宋体" pitchFamily="2" charset="-122"/>
              </a:rPr>
              <a:t>单击添加标题</a:t>
            </a:r>
            <a:endParaRPr kumimoji="0" lang="zh-CN" altLang="en-US" sz="1980" b="0" i="0" u="none" strike="noStrike" kern="0" cap="none" spc="0" normalizeH="0" baseline="0" noProof="0" dirty="0">
              <a:ln>
                <a:noFill/>
              </a:ln>
              <a:solidFill>
                <a:prstClr val="black"/>
              </a:solidFill>
              <a:effectLst/>
              <a:uLnTx/>
              <a:uFillTx/>
              <a:latin typeface="Arial"/>
              <a:ea typeface="宋体" pitchFamily="2" charset="-122"/>
              <a:cs typeface="宋体" pitchFamily="2" charset="-122"/>
            </a:endParaRPr>
          </a:p>
        </p:txBody>
      </p:sp>
      <p:grpSp>
        <p:nvGrpSpPr>
          <p:cNvPr id="30" name="组合 29"/>
          <p:cNvGrpSpPr>
            <a:grpSpLocks/>
          </p:cNvGrpSpPr>
          <p:nvPr/>
        </p:nvGrpSpPr>
        <p:grpSpPr bwMode="auto">
          <a:xfrm>
            <a:off x="6577967" y="2240280"/>
            <a:ext cx="1643063" cy="1647349"/>
            <a:chOff x="2057536" y="1194444"/>
            <a:chExt cx="2075647" cy="2080525"/>
          </a:xfrm>
        </p:grpSpPr>
        <p:sp>
          <p:nvSpPr>
            <p:cNvPr id="31" name="Freeform 8"/>
            <p:cNvSpPr>
              <a:spLocks/>
            </p:cNvSpPr>
            <p:nvPr/>
          </p:nvSpPr>
          <p:spPr bwMode="auto">
            <a:xfrm>
              <a:off x="2057536" y="1194444"/>
              <a:ext cx="2075647" cy="2080525"/>
            </a:xfrm>
            <a:custGeom>
              <a:avLst/>
              <a:gdLst>
                <a:gd name="T0" fmla="*/ 587 w 808"/>
                <a:gd name="T1" fmla="*/ 691 h 810"/>
                <a:gd name="T2" fmla="*/ 553 w 808"/>
                <a:gd name="T3" fmla="*/ 710 h 810"/>
                <a:gd name="T4" fmla="*/ 535 w 808"/>
                <a:gd name="T5" fmla="*/ 789 h 810"/>
                <a:gd name="T6" fmla="*/ 509 w 808"/>
                <a:gd name="T7" fmla="*/ 797 h 810"/>
                <a:gd name="T8" fmla="*/ 450 w 808"/>
                <a:gd name="T9" fmla="*/ 741 h 810"/>
                <a:gd name="T10" fmla="*/ 425 w 808"/>
                <a:gd name="T11" fmla="*/ 744 h 810"/>
                <a:gd name="T12" fmla="*/ 378 w 808"/>
                <a:gd name="T13" fmla="*/ 810 h 810"/>
                <a:gd name="T14" fmla="*/ 351 w 808"/>
                <a:gd name="T15" fmla="*/ 807 h 810"/>
                <a:gd name="T16" fmla="*/ 317 w 808"/>
                <a:gd name="T17" fmla="*/ 733 h 810"/>
                <a:gd name="T18" fmla="*/ 292 w 808"/>
                <a:gd name="T19" fmla="*/ 726 h 810"/>
                <a:gd name="T20" fmla="*/ 225 w 808"/>
                <a:gd name="T21" fmla="*/ 769 h 810"/>
                <a:gd name="T22" fmla="*/ 199 w 808"/>
                <a:gd name="T23" fmla="*/ 755 h 810"/>
                <a:gd name="T24" fmla="*/ 197 w 808"/>
                <a:gd name="T25" fmla="*/ 675 h 810"/>
                <a:gd name="T26" fmla="*/ 177 w 808"/>
                <a:gd name="T27" fmla="*/ 658 h 810"/>
                <a:gd name="T28" fmla="*/ 99 w 808"/>
                <a:gd name="T29" fmla="*/ 672 h 810"/>
                <a:gd name="T30" fmla="*/ 81 w 808"/>
                <a:gd name="T31" fmla="*/ 649 h 810"/>
                <a:gd name="T32" fmla="*/ 103 w 808"/>
                <a:gd name="T33" fmla="*/ 563 h 810"/>
                <a:gd name="T34" fmla="*/ 92 w 808"/>
                <a:gd name="T35" fmla="*/ 540 h 810"/>
                <a:gd name="T36" fmla="*/ 16 w 808"/>
                <a:gd name="T37" fmla="*/ 521 h 810"/>
                <a:gd name="T38" fmla="*/ 67 w 808"/>
                <a:gd name="T39" fmla="*/ 461 h 810"/>
                <a:gd name="T40" fmla="*/ 64 w 808"/>
                <a:gd name="T41" fmla="*/ 436 h 810"/>
                <a:gd name="T42" fmla="*/ 62 w 808"/>
                <a:gd name="T43" fmla="*/ 410 h 810"/>
                <a:gd name="T44" fmla="*/ 1 w 808"/>
                <a:gd name="T45" fmla="*/ 362 h 810"/>
                <a:gd name="T46" fmla="*/ 70 w 808"/>
                <a:gd name="T47" fmla="*/ 328 h 810"/>
                <a:gd name="T48" fmla="*/ 78 w 808"/>
                <a:gd name="T49" fmla="*/ 303 h 810"/>
                <a:gd name="T50" fmla="*/ 86 w 808"/>
                <a:gd name="T51" fmla="*/ 278 h 810"/>
                <a:gd name="T52" fmla="*/ 48 w 808"/>
                <a:gd name="T53" fmla="*/ 212 h 810"/>
                <a:gd name="T54" fmla="*/ 125 w 808"/>
                <a:gd name="T55" fmla="*/ 206 h 810"/>
                <a:gd name="T56" fmla="*/ 140 w 808"/>
                <a:gd name="T57" fmla="*/ 186 h 810"/>
                <a:gd name="T58" fmla="*/ 157 w 808"/>
                <a:gd name="T59" fmla="*/ 166 h 810"/>
                <a:gd name="T60" fmla="*/ 148 w 808"/>
                <a:gd name="T61" fmla="*/ 91 h 810"/>
                <a:gd name="T62" fmla="*/ 221 w 808"/>
                <a:gd name="T63" fmla="*/ 114 h 810"/>
                <a:gd name="T64" fmla="*/ 255 w 808"/>
                <a:gd name="T65" fmla="*/ 95 h 810"/>
                <a:gd name="T66" fmla="*/ 272 w 808"/>
                <a:gd name="T67" fmla="*/ 21 h 810"/>
                <a:gd name="T68" fmla="*/ 302 w 808"/>
                <a:gd name="T69" fmla="*/ 12 h 810"/>
                <a:gd name="T70" fmla="*/ 358 w 808"/>
                <a:gd name="T71" fmla="*/ 63 h 810"/>
                <a:gd name="T72" fmla="*/ 383 w 808"/>
                <a:gd name="T73" fmla="*/ 61 h 810"/>
                <a:gd name="T74" fmla="*/ 427 w 808"/>
                <a:gd name="T75" fmla="*/ 0 h 810"/>
                <a:gd name="T76" fmla="*/ 459 w 808"/>
                <a:gd name="T77" fmla="*/ 3 h 810"/>
                <a:gd name="T78" fmla="*/ 491 w 808"/>
                <a:gd name="T79" fmla="*/ 71 h 810"/>
                <a:gd name="T80" fmla="*/ 515 w 808"/>
                <a:gd name="T81" fmla="*/ 78 h 810"/>
                <a:gd name="T82" fmla="*/ 579 w 808"/>
                <a:gd name="T83" fmla="*/ 39 h 810"/>
                <a:gd name="T84" fmla="*/ 607 w 808"/>
                <a:gd name="T85" fmla="*/ 54 h 810"/>
                <a:gd name="T86" fmla="*/ 611 w 808"/>
                <a:gd name="T87" fmla="*/ 130 h 810"/>
                <a:gd name="T88" fmla="*/ 630 w 808"/>
                <a:gd name="T89" fmla="*/ 146 h 810"/>
                <a:gd name="T90" fmla="*/ 705 w 808"/>
                <a:gd name="T91" fmla="*/ 134 h 810"/>
                <a:gd name="T92" fmla="*/ 725 w 808"/>
                <a:gd name="T93" fmla="*/ 158 h 810"/>
                <a:gd name="T94" fmla="*/ 705 w 808"/>
                <a:gd name="T95" fmla="*/ 241 h 810"/>
                <a:gd name="T96" fmla="*/ 716 w 808"/>
                <a:gd name="T97" fmla="*/ 264 h 810"/>
                <a:gd name="T98" fmla="*/ 791 w 808"/>
                <a:gd name="T99" fmla="*/ 285 h 810"/>
                <a:gd name="T100" fmla="*/ 740 w 808"/>
                <a:gd name="T101" fmla="*/ 343 h 810"/>
                <a:gd name="T102" fmla="*/ 744 w 808"/>
                <a:gd name="T103" fmla="*/ 368 h 810"/>
                <a:gd name="T104" fmla="*/ 745 w 808"/>
                <a:gd name="T105" fmla="*/ 395 h 810"/>
                <a:gd name="T106" fmla="*/ 807 w 808"/>
                <a:gd name="T107" fmla="*/ 442 h 810"/>
                <a:gd name="T108" fmla="*/ 737 w 808"/>
                <a:gd name="T109" fmla="*/ 477 h 810"/>
                <a:gd name="T110" fmla="*/ 730 w 808"/>
                <a:gd name="T111" fmla="*/ 502 h 810"/>
                <a:gd name="T112" fmla="*/ 722 w 808"/>
                <a:gd name="T113" fmla="*/ 526 h 810"/>
                <a:gd name="T114" fmla="*/ 762 w 808"/>
                <a:gd name="T115" fmla="*/ 595 h 810"/>
                <a:gd name="T116" fmla="*/ 683 w 808"/>
                <a:gd name="T117" fmla="*/ 599 h 810"/>
                <a:gd name="T118" fmla="*/ 668 w 808"/>
                <a:gd name="T119" fmla="*/ 620 h 810"/>
                <a:gd name="T120" fmla="*/ 651 w 808"/>
                <a:gd name="T121" fmla="*/ 639 h 810"/>
                <a:gd name="T122" fmla="*/ 662 w 808"/>
                <a:gd name="T123" fmla="*/ 718 h 8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808" h="810">
                  <a:moveTo>
                    <a:pt x="651" y="726"/>
                  </a:moveTo>
                  <a:lnTo>
                    <a:pt x="587" y="691"/>
                  </a:lnTo>
                  <a:lnTo>
                    <a:pt x="565" y="704"/>
                  </a:lnTo>
                  <a:lnTo>
                    <a:pt x="553" y="710"/>
                  </a:lnTo>
                  <a:lnTo>
                    <a:pt x="542" y="716"/>
                  </a:lnTo>
                  <a:lnTo>
                    <a:pt x="535" y="789"/>
                  </a:lnTo>
                  <a:lnTo>
                    <a:pt x="522" y="794"/>
                  </a:lnTo>
                  <a:lnTo>
                    <a:pt x="509" y="797"/>
                  </a:lnTo>
                  <a:lnTo>
                    <a:pt x="462" y="739"/>
                  </a:lnTo>
                  <a:lnTo>
                    <a:pt x="450" y="741"/>
                  </a:lnTo>
                  <a:lnTo>
                    <a:pt x="437" y="743"/>
                  </a:lnTo>
                  <a:lnTo>
                    <a:pt x="425" y="744"/>
                  </a:lnTo>
                  <a:lnTo>
                    <a:pt x="412" y="744"/>
                  </a:lnTo>
                  <a:lnTo>
                    <a:pt x="378" y="810"/>
                  </a:lnTo>
                  <a:lnTo>
                    <a:pt x="364" y="809"/>
                  </a:lnTo>
                  <a:lnTo>
                    <a:pt x="351" y="807"/>
                  </a:lnTo>
                  <a:lnTo>
                    <a:pt x="329" y="736"/>
                  </a:lnTo>
                  <a:lnTo>
                    <a:pt x="317" y="733"/>
                  </a:lnTo>
                  <a:lnTo>
                    <a:pt x="304" y="730"/>
                  </a:lnTo>
                  <a:lnTo>
                    <a:pt x="292" y="726"/>
                  </a:lnTo>
                  <a:lnTo>
                    <a:pt x="280" y="721"/>
                  </a:lnTo>
                  <a:lnTo>
                    <a:pt x="225" y="769"/>
                  </a:lnTo>
                  <a:lnTo>
                    <a:pt x="212" y="763"/>
                  </a:lnTo>
                  <a:lnTo>
                    <a:pt x="199" y="755"/>
                  </a:lnTo>
                  <a:lnTo>
                    <a:pt x="207" y="683"/>
                  </a:lnTo>
                  <a:lnTo>
                    <a:pt x="197" y="675"/>
                  </a:lnTo>
                  <a:lnTo>
                    <a:pt x="187" y="667"/>
                  </a:lnTo>
                  <a:lnTo>
                    <a:pt x="177" y="658"/>
                  </a:lnTo>
                  <a:lnTo>
                    <a:pt x="168" y="650"/>
                  </a:lnTo>
                  <a:lnTo>
                    <a:pt x="99" y="672"/>
                  </a:lnTo>
                  <a:lnTo>
                    <a:pt x="90" y="661"/>
                  </a:lnTo>
                  <a:lnTo>
                    <a:pt x="81" y="649"/>
                  </a:lnTo>
                  <a:lnTo>
                    <a:pt x="116" y="586"/>
                  </a:lnTo>
                  <a:lnTo>
                    <a:pt x="103" y="563"/>
                  </a:lnTo>
                  <a:lnTo>
                    <a:pt x="97" y="552"/>
                  </a:lnTo>
                  <a:lnTo>
                    <a:pt x="92" y="540"/>
                  </a:lnTo>
                  <a:lnTo>
                    <a:pt x="20" y="534"/>
                  </a:lnTo>
                  <a:lnTo>
                    <a:pt x="16" y="521"/>
                  </a:lnTo>
                  <a:lnTo>
                    <a:pt x="12" y="507"/>
                  </a:lnTo>
                  <a:lnTo>
                    <a:pt x="67" y="461"/>
                  </a:lnTo>
                  <a:lnTo>
                    <a:pt x="65" y="449"/>
                  </a:lnTo>
                  <a:lnTo>
                    <a:pt x="64" y="436"/>
                  </a:lnTo>
                  <a:lnTo>
                    <a:pt x="63" y="423"/>
                  </a:lnTo>
                  <a:lnTo>
                    <a:pt x="62" y="410"/>
                  </a:lnTo>
                  <a:lnTo>
                    <a:pt x="0" y="378"/>
                  </a:lnTo>
                  <a:lnTo>
                    <a:pt x="1" y="362"/>
                  </a:lnTo>
                  <a:lnTo>
                    <a:pt x="3" y="348"/>
                  </a:lnTo>
                  <a:lnTo>
                    <a:pt x="70" y="328"/>
                  </a:lnTo>
                  <a:lnTo>
                    <a:pt x="73" y="316"/>
                  </a:lnTo>
                  <a:lnTo>
                    <a:pt x="78" y="303"/>
                  </a:lnTo>
                  <a:lnTo>
                    <a:pt x="82" y="291"/>
                  </a:lnTo>
                  <a:lnTo>
                    <a:pt x="86" y="278"/>
                  </a:lnTo>
                  <a:lnTo>
                    <a:pt x="41" y="225"/>
                  </a:lnTo>
                  <a:lnTo>
                    <a:pt x="48" y="212"/>
                  </a:lnTo>
                  <a:lnTo>
                    <a:pt x="55" y="199"/>
                  </a:lnTo>
                  <a:lnTo>
                    <a:pt x="125" y="206"/>
                  </a:lnTo>
                  <a:lnTo>
                    <a:pt x="132" y="196"/>
                  </a:lnTo>
                  <a:lnTo>
                    <a:pt x="140" y="186"/>
                  </a:lnTo>
                  <a:lnTo>
                    <a:pt x="148" y="175"/>
                  </a:lnTo>
                  <a:lnTo>
                    <a:pt x="157" y="166"/>
                  </a:lnTo>
                  <a:lnTo>
                    <a:pt x="136" y="101"/>
                  </a:lnTo>
                  <a:lnTo>
                    <a:pt x="148" y="91"/>
                  </a:lnTo>
                  <a:lnTo>
                    <a:pt x="160" y="80"/>
                  </a:lnTo>
                  <a:lnTo>
                    <a:pt x="221" y="114"/>
                  </a:lnTo>
                  <a:lnTo>
                    <a:pt x="243" y="101"/>
                  </a:lnTo>
                  <a:lnTo>
                    <a:pt x="255" y="95"/>
                  </a:lnTo>
                  <a:lnTo>
                    <a:pt x="266" y="90"/>
                  </a:lnTo>
                  <a:lnTo>
                    <a:pt x="272" y="21"/>
                  </a:lnTo>
                  <a:lnTo>
                    <a:pt x="287" y="16"/>
                  </a:lnTo>
                  <a:lnTo>
                    <a:pt x="302" y="12"/>
                  </a:lnTo>
                  <a:lnTo>
                    <a:pt x="345" y="65"/>
                  </a:lnTo>
                  <a:lnTo>
                    <a:pt x="358" y="63"/>
                  </a:lnTo>
                  <a:lnTo>
                    <a:pt x="371" y="62"/>
                  </a:lnTo>
                  <a:lnTo>
                    <a:pt x="383" y="61"/>
                  </a:lnTo>
                  <a:lnTo>
                    <a:pt x="396" y="60"/>
                  </a:lnTo>
                  <a:lnTo>
                    <a:pt x="427" y="0"/>
                  </a:lnTo>
                  <a:lnTo>
                    <a:pt x="443" y="1"/>
                  </a:lnTo>
                  <a:lnTo>
                    <a:pt x="459" y="3"/>
                  </a:lnTo>
                  <a:lnTo>
                    <a:pt x="479" y="68"/>
                  </a:lnTo>
                  <a:lnTo>
                    <a:pt x="491" y="71"/>
                  </a:lnTo>
                  <a:lnTo>
                    <a:pt x="503" y="75"/>
                  </a:lnTo>
                  <a:lnTo>
                    <a:pt x="515" y="78"/>
                  </a:lnTo>
                  <a:lnTo>
                    <a:pt x="527" y="83"/>
                  </a:lnTo>
                  <a:lnTo>
                    <a:pt x="579" y="39"/>
                  </a:lnTo>
                  <a:lnTo>
                    <a:pt x="593" y="46"/>
                  </a:lnTo>
                  <a:lnTo>
                    <a:pt x="607" y="54"/>
                  </a:lnTo>
                  <a:lnTo>
                    <a:pt x="599" y="122"/>
                  </a:lnTo>
                  <a:lnTo>
                    <a:pt x="611" y="130"/>
                  </a:lnTo>
                  <a:lnTo>
                    <a:pt x="621" y="138"/>
                  </a:lnTo>
                  <a:lnTo>
                    <a:pt x="630" y="146"/>
                  </a:lnTo>
                  <a:lnTo>
                    <a:pt x="640" y="155"/>
                  </a:lnTo>
                  <a:lnTo>
                    <a:pt x="705" y="134"/>
                  </a:lnTo>
                  <a:lnTo>
                    <a:pt x="715" y="146"/>
                  </a:lnTo>
                  <a:lnTo>
                    <a:pt x="725" y="158"/>
                  </a:lnTo>
                  <a:lnTo>
                    <a:pt x="692" y="219"/>
                  </a:lnTo>
                  <a:lnTo>
                    <a:pt x="705" y="241"/>
                  </a:lnTo>
                  <a:lnTo>
                    <a:pt x="710" y="252"/>
                  </a:lnTo>
                  <a:lnTo>
                    <a:pt x="716" y="264"/>
                  </a:lnTo>
                  <a:lnTo>
                    <a:pt x="786" y="270"/>
                  </a:lnTo>
                  <a:lnTo>
                    <a:pt x="791" y="285"/>
                  </a:lnTo>
                  <a:lnTo>
                    <a:pt x="795" y="300"/>
                  </a:lnTo>
                  <a:lnTo>
                    <a:pt x="740" y="343"/>
                  </a:lnTo>
                  <a:lnTo>
                    <a:pt x="742" y="356"/>
                  </a:lnTo>
                  <a:lnTo>
                    <a:pt x="744" y="368"/>
                  </a:lnTo>
                  <a:lnTo>
                    <a:pt x="745" y="382"/>
                  </a:lnTo>
                  <a:lnTo>
                    <a:pt x="745" y="395"/>
                  </a:lnTo>
                  <a:lnTo>
                    <a:pt x="808" y="427"/>
                  </a:lnTo>
                  <a:lnTo>
                    <a:pt x="807" y="442"/>
                  </a:lnTo>
                  <a:lnTo>
                    <a:pt x="805" y="457"/>
                  </a:lnTo>
                  <a:lnTo>
                    <a:pt x="737" y="477"/>
                  </a:lnTo>
                  <a:lnTo>
                    <a:pt x="734" y="490"/>
                  </a:lnTo>
                  <a:lnTo>
                    <a:pt x="730" y="502"/>
                  </a:lnTo>
                  <a:lnTo>
                    <a:pt x="726" y="514"/>
                  </a:lnTo>
                  <a:lnTo>
                    <a:pt x="722" y="526"/>
                  </a:lnTo>
                  <a:lnTo>
                    <a:pt x="769" y="582"/>
                  </a:lnTo>
                  <a:lnTo>
                    <a:pt x="762" y="595"/>
                  </a:lnTo>
                  <a:lnTo>
                    <a:pt x="756" y="607"/>
                  </a:lnTo>
                  <a:lnTo>
                    <a:pt x="683" y="599"/>
                  </a:lnTo>
                  <a:lnTo>
                    <a:pt x="676" y="609"/>
                  </a:lnTo>
                  <a:lnTo>
                    <a:pt x="668" y="620"/>
                  </a:lnTo>
                  <a:lnTo>
                    <a:pt x="659" y="629"/>
                  </a:lnTo>
                  <a:lnTo>
                    <a:pt x="651" y="639"/>
                  </a:lnTo>
                  <a:lnTo>
                    <a:pt x="673" y="709"/>
                  </a:lnTo>
                  <a:lnTo>
                    <a:pt x="662" y="718"/>
                  </a:lnTo>
                  <a:lnTo>
                    <a:pt x="651" y="726"/>
                  </a:lnTo>
                  <a:close/>
                </a:path>
              </a:pathLst>
            </a:custGeom>
            <a:solidFill>
              <a:srgbClr val="D8D8D8">
                <a:lumMod val="50000"/>
              </a:srgbClr>
            </a:solidFill>
            <a:ln w="3175" cap="flat" cmpd="sng" algn="ctr">
              <a:noFill/>
              <a:prstDash val="solid"/>
            </a:ln>
            <a:effectLst/>
            <a:extLst/>
          </p:spPr>
          <p:txBody>
            <a:bodyPr lIns="0" rIns="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07232" rtl="0" eaLnBrk="1" fontAlgn="auto" latinLnBrk="0" hangingPunct="1">
                <a:lnSpc>
                  <a:spcPct val="120000"/>
                </a:lnSpc>
                <a:spcBef>
                  <a:spcPts val="595"/>
                </a:spcBef>
                <a:spcAft>
                  <a:spcPts val="595"/>
                </a:spcAft>
                <a:buClrTx/>
                <a:buSzTx/>
                <a:buFontTx/>
                <a:buNone/>
                <a:tabLst/>
                <a:defRPr/>
              </a:pPr>
              <a:endParaRPr kumimoji="0" lang="en-US" sz="2790" b="0" i="0" u="none" strike="noStrike" kern="0" cap="none" spc="0" normalizeH="0" baseline="0" noProof="0" dirty="0">
                <a:ln>
                  <a:noFill/>
                </a:ln>
                <a:solidFill>
                  <a:prstClr val="black"/>
                </a:solidFill>
                <a:effectLst/>
                <a:uLnTx/>
                <a:uFillTx/>
                <a:latin typeface="Impact" pitchFamily="34" charset="0"/>
                <a:ea typeface="微软雅黑"/>
                <a:cs typeface="+mn-cs"/>
              </a:endParaRPr>
            </a:p>
          </p:txBody>
        </p:sp>
        <p:sp>
          <p:nvSpPr>
            <p:cNvPr id="32" name="Oval 9"/>
            <p:cNvSpPr>
              <a:spLocks noChangeArrowheads="1"/>
            </p:cNvSpPr>
            <p:nvPr/>
          </p:nvSpPr>
          <p:spPr bwMode="auto">
            <a:xfrm>
              <a:off x="2404079" y="1544506"/>
              <a:ext cx="1378952" cy="1378596"/>
            </a:xfrm>
            <a:prstGeom prst="ellipse">
              <a:avLst/>
            </a:prstGeom>
            <a:solidFill>
              <a:srgbClr val="FFFFFF">
                <a:lumMod val="95000"/>
              </a:srgbClr>
            </a:solidFill>
            <a:ln w="22225">
              <a:noFill/>
              <a:round/>
              <a:headEnd/>
              <a:tailEnd/>
            </a:ln>
            <a:effectLst/>
            <a:extLst/>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07232" rtl="0" eaLnBrk="1" fontAlgn="auto" latinLnBrk="0" hangingPunct="1">
                <a:lnSpc>
                  <a:spcPct val="100000"/>
                </a:lnSpc>
                <a:spcBef>
                  <a:spcPts val="0"/>
                </a:spcBef>
                <a:spcAft>
                  <a:spcPts val="0"/>
                </a:spcAft>
                <a:buClrTx/>
                <a:buSzTx/>
                <a:buFontTx/>
                <a:buNone/>
                <a:tabLst/>
                <a:defRPr/>
              </a:pPr>
              <a:r>
                <a:rPr kumimoji="0" lang="zh-CN" altLang="en-US" sz="1080" b="0" i="0" u="none" strike="noStrike" kern="0" cap="none" spc="0" normalizeH="0" baseline="0" noProof="0" dirty="0">
                  <a:ln>
                    <a:noFill/>
                  </a:ln>
                  <a:solidFill>
                    <a:prstClr val="black"/>
                  </a:solidFill>
                  <a:effectLst/>
                  <a:uLnTx/>
                  <a:uFillTx/>
                  <a:latin typeface="Calibri"/>
                  <a:ea typeface="微软雅黑"/>
                  <a:cs typeface="+mn-cs"/>
                </a:rPr>
                <a:t>单击此处添加文本</a:t>
              </a:r>
              <a:endParaRPr kumimoji="0" lang="en-US" sz="1080" b="0" i="0" u="none" strike="noStrike" kern="0" cap="none" spc="0" normalizeH="0" baseline="0" noProof="0" dirty="0">
                <a:ln>
                  <a:noFill/>
                </a:ln>
                <a:solidFill>
                  <a:prstClr val="black"/>
                </a:solidFill>
                <a:effectLst/>
                <a:uLnTx/>
                <a:uFillTx/>
                <a:latin typeface="Calibri"/>
                <a:ea typeface="微软雅黑"/>
                <a:cs typeface="+mn-cs"/>
              </a:endParaRPr>
            </a:p>
          </p:txBody>
        </p:sp>
      </p:grpSp>
      <p:sp>
        <p:nvSpPr>
          <p:cNvPr id="33" name="TextBox 53"/>
          <p:cNvSpPr txBox="1">
            <a:spLocks noChangeArrowheads="1"/>
          </p:cNvSpPr>
          <p:nvPr/>
        </p:nvSpPr>
        <p:spPr bwMode="auto">
          <a:xfrm>
            <a:off x="5086352" y="958692"/>
            <a:ext cx="1715928" cy="299359"/>
          </a:xfrm>
          <a:prstGeom prst="rect">
            <a:avLst/>
          </a:prstGeom>
          <a:noFill/>
          <a:ln w="9525">
            <a:noFill/>
            <a:miter lim="800000"/>
            <a:headEnd/>
            <a:tailEnd/>
          </a:ln>
          <a:extLst/>
        </p:spPr>
        <p:txBody>
          <a:bodyPr lIns="90723" tIns="45362" rIns="90723" bIns="45362">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07232" rtl="0" eaLnBrk="1" fontAlgn="auto" latinLnBrk="0" hangingPunct="1">
              <a:lnSpc>
                <a:spcPct val="100000"/>
              </a:lnSpc>
              <a:spcBef>
                <a:spcPts val="0"/>
              </a:spcBef>
              <a:spcAft>
                <a:spcPts val="0"/>
              </a:spcAft>
              <a:buClrTx/>
              <a:buSzTx/>
              <a:buFontTx/>
              <a:buNone/>
              <a:tabLst/>
              <a:defRPr/>
            </a:pPr>
            <a:r>
              <a:rPr kumimoji="0" lang="zh-CN" altLang="en-US" sz="1350" b="1" i="0" u="none" strike="noStrike" kern="0" cap="none" spc="0" normalizeH="0" baseline="0" noProof="0" dirty="0">
                <a:ln>
                  <a:noFill/>
                </a:ln>
                <a:solidFill>
                  <a:prstClr val="black"/>
                </a:solidFill>
                <a:effectLst/>
                <a:uLnTx/>
                <a:uFillTx/>
                <a:latin typeface="微软雅黑" pitchFamily="34" charset="-122"/>
                <a:ea typeface="微软雅黑"/>
                <a:cs typeface="宋体" pitchFamily="2" charset="-122"/>
              </a:rPr>
              <a:t>单击添加标题</a:t>
            </a:r>
            <a:endParaRPr kumimoji="0" lang="zh-CN" altLang="en-US" sz="1980" b="0" i="0" u="none" strike="noStrike" kern="0" cap="none" spc="0" normalizeH="0" baseline="0" noProof="0" dirty="0">
              <a:ln>
                <a:noFill/>
              </a:ln>
              <a:solidFill>
                <a:prstClr val="black"/>
              </a:solidFill>
              <a:effectLst/>
              <a:uLnTx/>
              <a:uFillTx/>
              <a:latin typeface="Arial"/>
              <a:ea typeface="宋体" pitchFamily="2" charset="-122"/>
              <a:cs typeface="宋体" pitchFamily="2" charset="-122"/>
            </a:endParaRPr>
          </a:p>
        </p:txBody>
      </p:sp>
      <p:sp>
        <p:nvSpPr>
          <p:cNvPr id="2" name="文本占位符 1"/>
          <p:cNvSpPr>
            <a:spLocks noGrp="1"/>
          </p:cNvSpPr>
          <p:nvPr>
            <p:ph type="body" sz="quarter" idx="10"/>
          </p:nvPr>
        </p:nvSpPr>
        <p:spPr/>
        <p:txBody>
          <a:bodyPr/>
          <a:lstStyle/>
          <a:p>
            <a:endParaRPr lang="zh-CN" altLang="en-US"/>
          </a:p>
        </p:txBody>
      </p:sp>
    </p:spTree>
    <p:extLst>
      <p:ext uri="{BB962C8B-B14F-4D97-AF65-F5344CB8AC3E}">
        <p14:creationId xmlns:p14="http://schemas.microsoft.com/office/powerpoint/2010/main" val="3735091389"/>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500"/>
                                        <p:tgtEl>
                                          <p:spTgt spid="18"/>
                                        </p:tgtEl>
                                      </p:cBhvr>
                                    </p:animEffect>
                                  </p:childTnLst>
                                </p:cTn>
                              </p:par>
                              <p:par>
                                <p:cTn id="8" presetID="10" presetClass="entr" presetSubtype="0" fill="hold" nodeType="withEffect">
                                  <p:stCondLst>
                                    <p:cond delay="400"/>
                                  </p:stCondLst>
                                  <p:childTnLst>
                                    <p:set>
                                      <p:cBhvr>
                                        <p:cTn id="9" dur="1" fill="hold">
                                          <p:stCondLst>
                                            <p:cond delay="0"/>
                                          </p:stCondLst>
                                        </p:cTn>
                                        <p:tgtEl>
                                          <p:spTgt spid="24"/>
                                        </p:tgtEl>
                                        <p:attrNameLst>
                                          <p:attrName>style.visibility</p:attrName>
                                        </p:attrNameLst>
                                      </p:cBhvr>
                                      <p:to>
                                        <p:strVal val="visible"/>
                                      </p:to>
                                    </p:set>
                                    <p:animEffect transition="in" filter="fade">
                                      <p:cBhvr>
                                        <p:cTn id="10" dur="500"/>
                                        <p:tgtEl>
                                          <p:spTgt spid="24"/>
                                        </p:tgtEl>
                                      </p:cBhvr>
                                    </p:animEffect>
                                  </p:childTnLst>
                                </p:cTn>
                              </p:par>
                              <p:par>
                                <p:cTn id="11" presetID="10" presetClass="entr" presetSubtype="0" fill="hold" nodeType="withEffect">
                                  <p:stCondLst>
                                    <p:cond delay="600"/>
                                  </p:stCondLst>
                                  <p:childTnLst>
                                    <p:set>
                                      <p:cBhvr>
                                        <p:cTn id="12" dur="1" fill="hold">
                                          <p:stCondLst>
                                            <p:cond delay="0"/>
                                          </p:stCondLst>
                                        </p:cTn>
                                        <p:tgtEl>
                                          <p:spTgt spid="21"/>
                                        </p:tgtEl>
                                        <p:attrNameLst>
                                          <p:attrName>style.visibility</p:attrName>
                                        </p:attrNameLst>
                                      </p:cBhvr>
                                      <p:to>
                                        <p:strVal val="visible"/>
                                      </p:to>
                                    </p:set>
                                    <p:animEffect transition="in" filter="fade">
                                      <p:cBhvr>
                                        <p:cTn id="13" dur="500"/>
                                        <p:tgtEl>
                                          <p:spTgt spid="21"/>
                                        </p:tgtEl>
                                      </p:cBhvr>
                                    </p:animEffect>
                                  </p:childTnLst>
                                </p:cTn>
                              </p:par>
                              <p:par>
                                <p:cTn id="14" presetID="10" presetClass="entr" presetSubtype="0" fill="hold" nodeType="withEffect">
                                  <p:stCondLst>
                                    <p:cond delay="1000"/>
                                  </p:stCondLst>
                                  <p:childTnLst>
                                    <p:set>
                                      <p:cBhvr>
                                        <p:cTn id="15" dur="1" fill="hold">
                                          <p:stCondLst>
                                            <p:cond delay="0"/>
                                          </p:stCondLst>
                                        </p:cTn>
                                        <p:tgtEl>
                                          <p:spTgt spid="30"/>
                                        </p:tgtEl>
                                        <p:attrNameLst>
                                          <p:attrName>style.visibility</p:attrName>
                                        </p:attrNameLst>
                                      </p:cBhvr>
                                      <p:to>
                                        <p:strVal val="visible"/>
                                      </p:to>
                                    </p:set>
                                    <p:animEffect transition="in" filter="fade">
                                      <p:cBhvr>
                                        <p:cTn id="16" dur="500"/>
                                        <p:tgtEl>
                                          <p:spTgt spid="30"/>
                                        </p:tgtEl>
                                      </p:cBhvr>
                                    </p:animEffect>
                                  </p:childTnLst>
                                </p:cTn>
                              </p:par>
                            </p:childTnLst>
                          </p:cTn>
                        </p:par>
                        <p:par>
                          <p:cTn id="17" fill="hold">
                            <p:stCondLst>
                              <p:cond delay="1500"/>
                            </p:stCondLst>
                            <p:childTnLst>
                              <p:par>
                                <p:cTn id="18" presetID="8" presetClass="emph" presetSubtype="0" fill="hold" nodeType="afterEffect">
                                  <p:stCondLst>
                                    <p:cond delay="0"/>
                                  </p:stCondLst>
                                  <p:childTnLst>
                                    <p:animRot by="21600000">
                                      <p:cBhvr>
                                        <p:cTn id="19" dur="2000" fill="hold"/>
                                        <p:tgtEl>
                                          <p:spTgt spid="18"/>
                                        </p:tgtEl>
                                        <p:attrNameLst>
                                          <p:attrName>r</p:attrName>
                                        </p:attrNameLst>
                                      </p:cBhvr>
                                    </p:animRot>
                                  </p:childTnLst>
                                </p:cTn>
                              </p:par>
                              <p:par>
                                <p:cTn id="20" presetID="8" presetClass="emph" presetSubtype="0" fill="hold" nodeType="withEffect">
                                  <p:stCondLst>
                                    <p:cond delay="0"/>
                                  </p:stCondLst>
                                  <p:childTnLst>
                                    <p:animRot by="21600000">
                                      <p:cBhvr>
                                        <p:cTn id="21" dur="1500" fill="hold"/>
                                        <p:tgtEl>
                                          <p:spTgt spid="24"/>
                                        </p:tgtEl>
                                        <p:attrNameLst>
                                          <p:attrName>r</p:attrName>
                                        </p:attrNameLst>
                                      </p:cBhvr>
                                    </p:animRot>
                                  </p:childTnLst>
                                </p:cTn>
                              </p:par>
                              <p:par>
                                <p:cTn id="22" presetID="8" presetClass="emph" presetSubtype="0" fill="hold" nodeType="withEffect">
                                  <p:stCondLst>
                                    <p:cond delay="0"/>
                                  </p:stCondLst>
                                  <p:childTnLst>
                                    <p:animRot by="21600000">
                                      <p:cBhvr>
                                        <p:cTn id="23" dur="1000" fill="hold"/>
                                        <p:tgtEl>
                                          <p:spTgt spid="21"/>
                                        </p:tgtEl>
                                        <p:attrNameLst>
                                          <p:attrName>r</p:attrName>
                                        </p:attrNameLst>
                                      </p:cBhvr>
                                    </p:animRot>
                                  </p:childTnLst>
                                </p:cTn>
                              </p:par>
                              <p:par>
                                <p:cTn id="24" presetID="8" presetClass="emph" presetSubtype="0" fill="hold" nodeType="withEffect">
                                  <p:stCondLst>
                                    <p:cond delay="0"/>
                                  </p:stCondLst>
                                  <p:childTnLst>
                                    <p:animRot by="21600000">
                                      <p:cBhvr>
                                        <p:cTn id="25" dur="1500" fill="hold"/>
                                        <p:tgtEl>
                                          <p:spTgt spid="30"/>
                                        </p:tgtEl>
                                        <p:attrNameLst>
                                          <p:attrName>r</p:attrName>
                                        </p:attrNameLst>
                                      </p:cBhvr>
                                    </p:animRot>
                                  </p:childTnLst>
                                </p:cTn>
                              </p:par>
                              <p:par>
                                <p:cTn id="26" presetID="42" presetClass="entr" presetSubtype="0" fill="hold" grpId="0" nodeType="withEffect">
                                  <p:stCondLst>
                                    <p:cond delay="600"/>
                                  </p:stCondLst>
                                  <p:childTnLst>
                                    <p:set>
                                      <p:cBhvr>
                                        <p:cTn id="27" dur="1" fill="hold">
                                          <p:stCondLst>
                                            <p:cond delay="0"/>
                                          </p:stCondLst>
                                        </p:cTn>
                                        <p:tgtEl>
                                          <p:spTgt spid="27"/>
                                        </p:tgtEl>
                                        <p:attrNameLst>
                                          <p:attrName>style.visibility</p:attrName>
                                        </p:attrNameLst>
                                      </p:cBhvr>
                                      <p:to>
                                        <p:strVal val="visible"/>
                                      </p:to>
                                    </p:set>
                                    <p:animEffect transition="in" filter="fade">
                                      <p:cBhvr>
                                        <p:cTn id="28" dur="500"/>
                                        <p:tgtEl>
                                          <p:spTgt spid="27"/>
                                        </p:tgtEl>
                                      </p:cBhvr>
                                    </p:animEffect>
                                    <p:anim calcmode="lin" valueType="num">
                                      <p:cBhvr>
                                        <p:cTn id="29" dur="500" fill="hold"/>
                                        <p:tgtEl>
                                          <p:spTgt spid="27"/>
                                        </p:tgtEl>
                                        <p:attrNameLst>
                                          <p:attrName>ppt_x</p:attrName>
                                        </p:attrNameLst>
                                      </p:cBhvr>
                                      <p:tavLst>
                                        <p:tav tm="0">
                                          <p:val>
                                            <p:strVal val="#ppt_x"/>
                                          </p:val>
                                        </p:tav>
                                        <p:tav tm="100000">
                                          <p:val>
                                            <p:strVal val="#ppt_x"/>
                                          </p:val>
                                        </p:tav>
                                      </p:tavLst>
                                    </p:anim>
                                    <p:anim calcmode="lin" valueType="num">
                                      <p:cBhvr>
                                        <p:cTn id="30" dur="500" fill="hold"/>
                                        <p:tgtEl>
                                          <p:spTgt spid="27"/>
                                        </p:tgtEl>
                                        <p:attrNameLst>
                                          <p:attrName>ppt_y</p:attrName>
                                        </p:attrNameLst>
                                      </p:cBhvr>
                                      <p:tavLst>
                                        <p:tav tm="0">
                                          <p:val>
                                            <p:strVal val="#ppt_y+.1"/>
                                          </p:val>
                                        </p:tav>
                                        <p:tav tm="100000">
                                          <p:val>
                                            <p:strVal val="#ppt_y"/>
                                          </p:val>
                                        </p:tav>
                                      </p:tavLst>
                                    </p:anim>
                                  </p:childTnLst>
                                </p:cTn>
                              </p:par>
                              <p:par>
                                <p:cTn id="31" presetID="42" presetClass="entr" presetSubtype="0" fill="hold" grpId="0" nodeType="withEffect">
                                  <p:stCondLst>
                                    <p:cond delay="1100"/>
                                  </p:stCondLst>
                                  <p:childTnLst>
                                    <p:set>
                                      <p:cBhvr>
                                        <p:cTn id="32" dur="1" fill="hold">
                                          <p:stCondLst>
                                            <p:cond delay="0"/>
                                          </p:stCondLst>
                                        </p:cTn>
                                        <p:tgtEl>
                                          <p:spTgt spid="28"/>
                                        </p:tgtEl>
                                        <p:attrNameLst>
                                          <p:attrName>style.visibility</p:attrName>
                                        </p:attrNameLst>
                                      </p:cBhvr>
                                      <p:to>
                                        <p:strVal val="visible"/>
                                      </p:to>
                                    </p:set>
                                    <p:animEffect transition="in" filter="fade">
                                      <p:cBhvr>
                                        <p:cTn id="33" dur="500"/>
                                        <p:tgtEl>
                                          <p:spTgt spid="28"/>
                                        </p:tgtEl>
                                      </p:cBhvr>
                                    </p:animEffect>
                                    <p:anim calcmode="lin" valueType="num">
                                      <p:cBhvr>
                                        <p:cTn id="34" dur="500" fill="hold"/>
                                        <p:tgtEl>
                                          <p:spTgt spid="28"/>
                                        </p:tgtEl>
                                        <p:attrNameLst>
                                          <p:attrName>ppt_x</p:attrName>
                                        </p:attrNameLst>
                                      </p:cBhvr>
                                      <p:tavLst>
                                        <p:tav tm="0">
                                          <p:val>
                                            <p:strVal val="#ppt_x"/>
                                          </p:val>
                                        </p:tav>
                                        <p:tav tm="100000">
                                          <p:val>
                                            <p:strVal val="#ppt_x"/>
                                          </p:val>
                                        </p:tav>
                                      </p:tavLst>
                                    </p:anim>
                                    <p:anim calcmode="lin" valueType="num">
                                      <p:cBhvr>
                                        <p:cTn id="35" dur="500" fill="hold"/>
                                        <p:tgtEl>
                                          <p:spTgt spid="28"/>
                                        </p:tgtEl>
                                        <p:attrNameLst>
                                          <p:attrName>ppt_y</p:attrName>
                                        </p:attrNameLst>
                                      </p:cBhvr>
                                      <p:tavLst>
                                        <p:tav tm="0">
                                          <p:val>
                                            <p:strVal val="#ppt_y+.1"/>
                                          </p:val>
                                        </p:tav>
                                        <p:tav tm="100000">
                                          <p:val>
                                            <p:strVal val="#ppt_y"/>
                                          </p:val>
                                        </p:tav>
                                      </p:tavLst>
                                    </p:anim>
                                  </p:childTnLst>
                                </p:cTn>
                              </p:par>
                              <p:par>
                                <p:cTn id="36" presetID="42" presetClass="entr" presetSubtype="0" fill="hold" grpId="0" nodeType="withEffect">
                                  <p:stCondLst>
                                    <p:cond delay="1300"/>
                                  </p:stCondLst>
                                  <p:childTnLst>
                                    <p:set>
                                      <p:cBhvr>
                                        <p:cTn id="37" dur="1" fill="hold">
                                          <p:stCondLst>
                                            <p:cond delay="0"/>
                                          </p:stCondLst>
                                        </p:cTn>
                                        <p:tgtEl>
                                          <p:spTgt spid="29"/>
                                        </p:tgtEl>
                                        <p:attrNameLst>
                                          <p:attrName>style.visibility</p:attrName>
                                        </p:attrNameLst>
                                      </p:cBhvr>
                                      <p:to>
                                        <p:strVal val="visible"/>
                                      </p:to>
                                    </p:set>
                                    <p:animEffect transition="in" filter="fade">
                                      <p:cBhvr>
                                        <p:cTn id="38" dur="500"/>
                                        <p:tgtEl>
                                          <p:spTgt spid="29"/>
                                        </p:tgtEl>
                                      </p:cBhvr>
                                    </p:animEffect>
                                    <p:anim calcmode="lin" valueType="num">
                                      <p:cBhvr>
                                        <p:cTn id="39" dur="500" fill="hold"/>
                                        <p:tgtEl>
                                          <p:spTgt spid="29"/>
                                        </p:tgtEl>
                                        <p:attrNameLst>
                                          <p:attrName>ppt_x</p:attrName>
                                        </p:attrNameLst>
                                      </p:cBhvr>
                                      <p:tavLst>
                                        <p:tav tm="0">
                                          <p:val>
                                            <p:strVal val="#ppt_x"/>
                                          </p:val>
                                        </p:tav>
                                        <p:tav tm="100000">
                                          <p:val>
                                            <p:strVal val="#ppt_x"/>
                                          </p:val>
                                        </p:tav>
                                      </p:tavLst>
                                    </p:anim>
                                    <p:anim calcmode="lin" valueType="num">
                                      <p:cBhvr>
                                        <p:cTn id="40" dur="500" fill="hold"/>
                                        <p:tgtEl>
                                          <p:spTgt spid="29"/>
                                        </p:tgtEl>
                                        <p:attrNameLst>
                                          <p:attrName>ppt_y</p:attrName>
                                        </p:attrNameLst>
                                      </p:cBhvr>
                                      <p:tavLst>
                                        <p:tav tm="0">
                                          <p:val>
                                            <p:strVal val="#ppt_y+.1"/>
                                          </p:val>
                                        </p:tav>
                                        <p:tav tm="100000">
                                          <p:val>
                                            <p:strVal val="#ppt_y"/>
                                          </p:val>
                                        </p:tav>
                                      </p:tavLst>
                                    </p:anim>
                                  </p:childTnLst>
                                </p:cTn>
                              </p:par>
                              <p:par>
                                <p:cTn id="41" presetID="42" presetClass="entr" presetSubtype="0" fill="hold" grpId="0" nodeType="withEffect">
                                  <p:stCondLst>
                                    <p:cond delay="1600"/>
                                  </p:stCondLst>
                                  <p:childTnLst>
                                    <p:set>
                                      <p:cBhvr>
                                        <p:cTn id="42" dur="1" fill="hold">
                                          <p:stCondLst>
                                            <p:cond delay="0"/>
                                          </p:stCondLst>
                                        </p:cTn>
                                        <p:tgtEl>
                                          <p:spTgt spid="33"/>
                                        </p:tgtEl>
                                        <p:attrNameLst>
                                          <p:attrName>style.visibility</p:attrName>
                                        </p:attrNameLst>
                                      </p:cBhvr>
                                      <p:to>
                                        <p:strVal val="visible"/>
                                      </p:to>
                                    </p:set>
                                    <p:animEffect transition="in" filter="fade">
                                      <p:cBhvr>
                                        <p:cTn id="43" dur="500"/>
                                        <p:tgtEl>
                                          <p:spTgt spid="33"/>
                                        </p:tgtEl>
                                      </p:cBhvr>
                                    </p:animEffect>
                                    <p:anim calcmode="lin" valueType="num">
                                      <p:cBhvr>
                                        <p:cTn id="44" dur="500" fill="hold"/>
                                        <p:tgtEl>
                                          <p:spTgt spid="33"/>
                                        </p:tgtEl>
                                        <p:attrNameLst>
                                          <p:attrName>ppt_x</p:attrName>
                                        </p:attrNameLst>
                                      </p:cBhvr>
                                      <p:tavLst>
                                        <p:tav tm="0">
                                          <p:val>
                                            <p:strVal val="#ppt_x"/>
                                          </p:val>
                                        </p:tav>
                                        <p:tav tm="100000">
                                          <p:val>
                                            <p:strVal val="#ppt_x"/>
                                          </p:val>
                                        </p:tav>
                                      </p:tavLst>
                                    </p:anim>
                                    <p:anim calcmode="lin" valueType="num">
                                      <p:cBhvr>
                                        <p:cTn id="45" dur="500" fill="hold"/>
                                        <p:tgtEl>
                                          <p:spTgt spid="3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P spid="28" grpId="0"/>
      <p:bldP spid="29" grpId="0"/>
      <p:bldP spid="33"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0" name="组合 99"/>
          <p:cNvGrpSpPr>
            <a:grpSpLocks/>
          </p:cNvGrpSpPr>
          <p:nvPr/>
        </p:nvGrpSpPr>
        <p:grpSpPr bwMode="auto">
          <a:xfrm>
            <a:off x="3817640" y="2475841"/>
            <a:ext cx="1871663" cy="1871663"/>
            <a:chOff x="4380657" y="2035895"/>
            <a:chExt cx="2079625" cy="2079625"/>
          </a:xfrm>
        </p:grpSpPr>
        <p:grpSp>
          <p:nvGrpSpPr>
            <p:cNvPr id="101" name="Group 8"/>
            <p:cNvGrpSpPr>
              <a:grpSpLocks/>
            </p:cNvGrpSpPr>
            <p:nvPr/>
          </p:nvGrpSpPr>
          <p:grpSpPr bwMode="auto">
            <a:xfrm>
              <a:off x="4380657" y="2035895"/>
              <a:ext cx="2079625" cy="2079625"/>
              <a:chOff x="3242" y="1969"/>
              <a:chExt cx="1310" cy="1310"/>
            </a:xfrm>
          </p:grpSpPr>
          <p:sp>
            <p:nvSpPr>
              <p:cNvPr id="103" name="Freeform 9"/>
              <p:cNvSpPr>
                <a:spLocks/>
              </p:cNvSpPr>
              <p:nvPr/>
            </p:nvSpPr>
            <p:spPr bwMode="auto">
              <a:xfrm>
                <a:off x="3242" y="1969"/>
                <a:ext cx="1310" cy="327"/>
              </a:xfrm>
              <a:custGeom>
                <a:avLst/>
                <a:gdLst>
                  <a:gd name="T0" fmla="*/ 558 w 2304"/>
                  <a:gd name="T1" fmla="*/ 0 h 576"/>
                  <a:gd name="T2" fmla="*/ 0 w 2304"/>
                  <a:gd name="T3" fmla="*/ 0 h 576"/>
                  <a:gd name="T4" fmla="*/ 186 w 2304"/>
                  <a:gd name="T5" fmla="*/ 186 h 576"/>
                  <a:gd name="T6" fmla="*/ 745 w 2304"/>
                  <a:gd name="T7" fmla="*/ 186 h 576"/>
                  <a:gd name="T8" fmla="*/ 558 w 2304"/>
                  <a:gd name="T9" fmla="*/ 0 h 576"/>
                  <a:gd name="T10" fmla="*/ 0 60000 65536"/>
                  <a:gd name="T11" fmla="*/ 0 60000 65536"/>
                  <a:gd name="T12" fmla="*/ 0 60000 65536"/>
                  <a:gd name="T13" fmla="*/ 0 60000 65536"/>
                  <a:gd name="T14" fmla="*/ 0 60000 65536"/>
                  <a:gd name="T15" fmla="*/ 0 w 2304"/>
                  <a:gd name="T16" fmla="*/ 0 h 576"/>
                  <a:gd name="T17" fmla="*/ 2304 w 2304"/>
                  <a:gd name="T18" fmla="*/ 576 h 576"/>
                </a:gdLst>
                <a:ahLst/>
                <a:cxnLst>
                  <a:cxn ang="T10">
                    <a:pos x="T0" y="T1"/>
                  </a:cxn>
                  <a:cxn ang="T11">
                    <a:pos x="T2" y="T3"/>
                  </a:cxn>
                  <a:cxn ang="T12">
                    <a:pos x="T4" y="T5"/>
                  </a:cxn>
                  <a:cxn ang="T13">
                    <a:pos x="T6" y="T7"/>
                  </a:cxn>
                  <a:cxn ang="T14">
                    <a:pos x="T8" y="T9"/>
                  </a:cxn>
                </a:cxnLst>
                <a:rect l="T15" t="T16" r="T17" b="T18"/>
                <a:pathLst>
                  <a:path w="2304" h="576">
                    <a:moveTo>
                      <a:pt x="1728" y="0"/>
                    </a:moveTo>
                    <a:lnTo>
                      <a:pt x="0" y="0"/>
                    </a:lnTo>
                    <a:lnTo>
                      <a:pt x="576" y="576"/>
                    </a:lnTo>
                    <a:lnTo>
                      <a:pt x="2304" y="576"/>
                    </a:lnTo>
                    <a:lnTo>
                      <a:pt x="1728" y="0"/>
                    </a:lnTo>
                    <a:close/>
                  </a:path>
                </a:pathLst>
              </a:custGeom>
              <a:solidFill>
                <a:srgbClr val="EE0000"/>
              </a:solidFill>
              <a:ln w="9525">
                <a:noFill/>
                <a:round/>
                <a:headEnd/>
                <a:tailEnd/>
              </a:ln>
            </p:spPr>
            <p:txBody>
              <a:bodyPr/>
              <a:lstStyle/>
              <a:p>
                <a:pPr marL="0" marR="0" lvl="0" indent="0" algn="l" defTabSz="822960" rtl="0" eaLnBrk="1" fontAlgn="auto" latinLnBrk="0" hangingPunct="1">
                  <a:lnSpc>
                    <a:spcPct val="100000"/>
                  </a:lnSpc>
                  <a:spcBef>
                    <a:spcPts val="0"/>
                  </a:spcBef>
                  <a:spcAft>
                    <a:spcPts val="0"/>
                  </a:spcAft>
                  <a:buClrTx/>
                  <a:buSzTx/>
                  <a:buFontTx/>
                  <a:buNone/>
                  <a:tabLst/>
                  <a:defRPr/>
                </a:pPr>
                <a:endParaRPr kumimoji="0" lang="zh-CN" altLang="en-US" sz="162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cs"/>
                </a:endParaRPr>
              </a:p>
            </p:txBody>
          </p:sp>
          <p:sp>
            <p:nvSpPr>
              <p:cNvPr id="104" name="Rectangle 10"/>
              <p:cNvSpPr>
                <a:spLocks noChangeArrowheads="1"/>
              </p:cNvSpPr>
              <p:nvPr/>
            </p:nvSpPr>
            <p:spPr bwMode="auto">
              <a:xfrm>
                <a:off x="3569" y="2296"/>
                <a:ext cx="983" cy="983"/>
              </a:xfrm>
              <a:prstGeom prst="rect">
                <a:avLst/>
              </a:prstGeom>
              <a:solidFill>
                <a:srgbClr val="EE0000">
                  <a:lumMod val="75000"/>
                </a:srgbClr>
              </a:solidFill>
              <a:ln>
                <a:noFill/>
              </a:ln>
              <a:effectLst/>
              <a:extLst/>
            </p:spPr>
            <p:txBody>
              <a:bodyPr/>
              <a:lstStyle/>
              <a:p>
                <a:pPr marL="0" marR="0" lvl="0" indent="0" algn="l" defTabSz="822960" rtl="0" eaLnBrk="1" fontAlgn="auto" latinLnBrk="0" hangingPunct="1">
                  <a:lnSpc>
                    <a:spcPct val="100000"/>
                  </a:lnSpc>
                  <a:spcBef>
                    <a:spcPts val="0"/>
                  </a:spcBef>
                  <a:spcAft>
                    <a:spcPts val="0"/>
                  </a:spcAft>
                  <a:buClrTx/>
                  <a:buSzTx/>
                  <a:buFontTx/>
                  <a:buNone/>
                  <a:tabLst/>
                  <a:defRPr/>
                </a:pPr>
                <a:endParaRPr kumimoji="0" lang="zh-CN" altLang="en-US" sz="1620" b="0" i="0" u="none" strike="noStrike" kern="0" cap="none" spc="0" normalizeH="0" baseline="0" noProof="0">
                  <a:ln>
                    <a:noFill/>
                  </a:ln>
                  <a:solidFill>
                    <a:sysClr val="windowText" lastClr="000000"/>
                  </a:solidFill>
                  <a:effectLst/>
                  <a:uLnTx/>
                  <a:uFillTx/>
                  <a:latin typeface="Arial"/>
                  <a:ea typeface="微软雅黑"/>
                  <a:cs typeface="+mn-cs"/>
                </a:endParaRPr>
              </a:p>
            </p:txBody>
          </p:sp>
          <p:sp>
            <p:nvSpPr>
              <p:cNvPr id="105" name="Freeform 11"/>
              <p:cNvSpPr>
                <a:spLocks/>
              </p:cNvSpPr>
              <p:nvPr/>
            </p:nvSpPr>
            <p:spPr bwMode="auto">
              <a:xfrm>
                <a:off x="3242" y="1969"/>
                <a:ext cx="327" cy="1310"/>
              </a:xfrm>
              <a:custGeom>
                <a:avLst/>
                <a:gdLst>
                  <a:gd name="T0" fmla="*/ 0 w 576"/>
                  <a:gd name="T1" fmla="*/ 0 h 2304"/>
                  <a:gd name="T2" fmla="*/ 0 w 576"/>
                  <a:gd name="T3" fmla="*/ 1728 h 2304"/>
                  <a:gd name="T4" fmla="*/ 576 w 576"/>
                  <a:gd name="T5" fmla="*/ 2304 h 2304"/>
                  <a:gd name="T6" fmla="*/ 576 w 576"/>
                  <a:gd name="T7" fmla="*/ 576 h 2304"/>
                  <a:gd name="T8" fmla="*/ 0 w 576"/>
                  <a:gd name="T9" fmla="*/ 0 h 2304"/>
                </a:gdLst>
                <a:ahLst/>
                <a:cxnLst>
                  <a:cxn ang="0">
                    <a:pos x="T0" y="T1"/>
                  </a:cxn>
                  <a:cxn ang="0">
                    <a:pos x="T2" y="T3"/>
                  </a:cxn>
                  <a:cxn ang="0">
                    <a:pos x="T4" y="T5"/>
                  </a:cxn>
                  <a:cxn ang="0">
                    <a:pos x="T6" y="T7"/>
                  </a:cxn>
                  <a:cxn ang="0">
                    <a:pos x="T8" y="T9"/>
                  </a:cxn>
                </a:cxnLst>
                <a:rect l="0" t="0" r="r" b="b"/>
                <a:pathLst>
                  <a:path w="576" h="2304">
                    <a:moveTo>
                      <a:pt x="0" y="0"/>
                    </a:moveTo>
                    <a:lnTo>
                      <a:pt x="0" y="1728"/>
                    </a:lnTo>
                    <a:lnTo>
                      <a:pt x="576" y="2304"/>
                    </a:lnTo>
                    <a:lnTo>
                      <a:pt x="576" y="576"/>
                    </a:lnTo>
                    <a:lnTo>
                      <a:pt x="0" y="0"/>
                    </a:lnTo>
                    <a:close/>
                  </a:path>
                </a:pathLst>
              </a:custGeom>
              <a:solidFill>
                <a:srgbClr val="EE0000">
                  <a:lumMod val="50000"/>
                </a:srgbClr>
              </a:solidFill>
              <a:ln>
                <a:noFill/>
              </a:ln>
              <a:effectLst/>
              <a:extLst/>
            </p:spPr>
            <p:txBody>
              <a:bodyPr/>
              <a:lstStyle/>
              <a:p>
                <a:pPr marL="0" marR="0" lvl="0" indent="0" algn="l" defTabSz="822960" rtl="0" eaLnBrk="1" fontAlgn="auto" latinLnBrk="0" hangingPunct="1">
                  <a:lnSpc>
                    <a:spcPct val="100000"/>
                  </a:lnSpc>
                  <a:spcBef>
                    <a:spcPts val="0"/>
                  </a:spcBef>
                  <a:spcAft>
                    <a:spcPts val="0"/>
                  </a:spcAft>
                  <a:buClrTx/>
                  <a:buSzTx/>
                  <a:buFontTx/>
                  <a:buNone/>
                  <a:tabLst/>
                  <a:defRPr/>
                </a:pPr>
                <a:endParaRPr kumimoji="0" lang="zh-CN" altLang="en-US" sz="1620" b="0" i="0" u="none" strike="noStrike" kern="0" cap="none" spc="0" normalizeH="0" baseline="0" noProof="0">
                  <a:ln>
                    <a:noFill/>
                  </a:ln>
                  <a:solidFill>
                    <a:sysClr val="windowText" lastClr="000000"/>
                  </a:solidFill>
                  <a:effectLst/>
                  <a:uLnTx/>
                  <a:uFillTx/>
                  <a:latin typeface="Arial"/>
                  <a:ea typeface="微软雅黑"/>
                  <a:cs typeface="+mn-cs"/>
                </a:endParaRPr>
              </a:p>
            </p:txBody>
          </p:sp>
        </p:grpSp>
        <p:sp>
          <p:nvSpPr>
            <p:cNvPr id="102" name="Text Box 25"/>
            <p:cNvSpPr txBox="1">
              <a:spLocks noChangeArrowheads="1"/>
            </p:cNvSpPr>
            <p:nvPr/>
          </p:nvSpPr>
          <p:spPr bwMode="auto">
            <a:xfrm>
              <a:off x="5137895" y="3723878"/>
              <a:ext cx="1116013" cy="348813"/>
            </a:xfrm>
            <a:prstGeom prst="rect">
              <a:avLst/>
            </a:prstGeom>
            <a:noFill/>
            <a:ln w="9525">
              <a:noFill/>
              <a:miter lim="800000"/>
              <a:headEnd/>
              <a:tailEnd/>
            </a:ln>
          </p:spPr>
          <p:txBody>
            <a:bodyPr>
              <a:spAutoFit/>
            </a:bodyPr>
            <a:lstStyle/>
            <a:p>
              <a:pPr marL="0" marR="0" lvl="0" indent="0" algn="ctr" defTabSz="822960" rtl="0" eaLnBrk="1" fontAlgn="auto" latinLnBrk="0" hangingPunct="1">
                <a:lnSpc>
                  <a:spcPct val="100000"/>
                </a:lnSpc>
                <a:spcBef>
                  <a:spcPts val="0"/>
                </a:spcBef>
                <a:spcAft>
                  <a:spcPts val="0"/>
                </a:spcAft>
                <a:buClrTx/>
                <a:buSzTx/>
                <a:buFontTx/>
                <a:buNone/>
                <a:tabLst/>
                <a:defRPr/>
              </a:pPr>
              <a:r>
                <a:rPr kumimoji="0" lang="zh-CN" altLang="en-US" sz="1440" b="1"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cs typeface="+mn-cs"/>
                </a:rPr>
                <a:t>填加标题</a:t>
              </a:r>
              <a:endParaRPr kumimoji="0" lang="en-US" altLang="ko-KR" sz="1440" b="0" i="0" u="none" strike="noStrike" kern="0" cap="none" spc="0" normalizeH="0" baseline="0" noProof="0" dirty="0">
                <a:ln>
                  <a:noFill/>
                </a:ln>
                <a:solidFill>
                  <a:sysClr val="windowText" lastClr="000000"/>
                </a:solidFill>
                <a:effectLst/>
                <a:uLnTx/>
                <a:uFillTx/>
                <a:latin typeface="Arial Black" pitchFamily="34" charset="0"/>
                <a:ea typeface="微软雅黑" pitchFamily="34" charset="-122"/>
                <a:cs typeface="+mn-cs"/>
              </a:endParaRPr>
            </a:p>
          </p:txBody>
        </p:sp>
      </p:grpSp>
      <p:sp>
        <p:nvSpPr>
          <p:cNvPr id="106" name="Arc 23"/>
          <p:cNvSpPr>
            <a:spLocks/>
          </p:cNvSpPr>
          <p:nvPr/>
        </p:nvSpPr>
        <p:spPr bwMode="auto">
          <a:xfrm>
            <a:off x="3364726" y="2147229"/>
            <a:ext cx="881539" cy="550068"/>
          </a:xfrm>
          <a:custGeom>
            <a:avLst/>
            <a:gdLst>
              <a:gd name="T0" fmla="*/ 8285 w 35703"/>
              <a:gd name="T1" fmla="*/ 16767671 h 22278"/>
              <a:gd name="T2" fmla="*/ 26871595 w 35703"/>
              <a:gd name="T3" fmla="*/ 3943910 h 22278"/>
              <a:gd name="T4" fmla="*/ 16257092 w 35703"/>
              <a:gd name="T5" fmla="*/ 16257361 h 22278"/>
              <a:gd name="T6" fmla="*/ 0 60000 65536"/>
              <a:gd name="T7" fmla="*/ 0 60000 65536"/>
              <a:gd name="T8" fmla="*/ 0 60000 65536"/>
              <a:gd name="T9" fmla="*/ 0 w 35703"/>
              <a:gd name="T10" fmla="*/ 0 h 22278"/>
              <a:gd name="T11" fmla="*/ 35703 w 35703"/>
              <a:gd name="T12" fmla="*/ 22278 h 22278"/>
            </a:gdLst>
            <a:ahLst/>
            <a:cxnLst>
              <a:cxn ang="T6">
                <a:pos x="T0" y="T1"/>
              </a:cxn>
              <a:cxn ang="T7">
                <a:pos x="T2" y="T3"/>
              </a:cxn>
              <a:cxn ang="T8">
                <a:pos x="T4" y="T5"/>
              </a:cxn>
            </a:cxnLst>
            <a:rect l="T9" t="T10" r="T11" b="T12"/>
            <a:pathLst>
              <a:path w="35703" h="22278" fill="none" extrusionOk="0">
                <a:moveTo>
                  <a:pt x="10" y="22278"/>
                </a:moveTo>
                <a:cubicBezTo>
                  <a:pt x="3" y="22052"/>
                  <a:pt x="0" y="21826"/>
                  <a:pt x="0" y="21600"/>
                </a:cubicBezTo>
                <a:cubicBezTo>
                  <a:pt x="0" y="9670"/>
                  <a:pt x="9670" y="0"/>
                  <a:pt x="21600" y="0"/>
                </a:cubicBezTo>
                <a:cubicBezTo>
                  <a:pt x="26777" y="-1"/>
                  <a:pt x="31781" y="1859"/>
                  <a:pt x="35703" y="5239"/>
                </a:cubicBezTo>
              </a:path>
              <a:path w="35703" h="22278" stroke="0" extrusionOk="0">
                <a:moveTo>
                  <a:pt x="10" y="22278"/>
                </a:moveTo>
                <a:cubicBezTo>
                  <a:pt x="3" y="22052"/>
                  <a:pt x="0" y="21826"/>
                  <a:pt x="0" y="21600"/>
                </a:cubicBezTo>
                <a:cubicBezTo>
                  <a:pt x="0" y="9670"/>
                  <a:pt x="9670" y="0"/>
                  <a:pt x="21600" y="0"/>
                </a:cubicBezTo>
                <a:cubicBezTo>
                  <a:pt x="26777" y="-1"/>
                  <a:pt x="31781" y="1859"/>
                  <a:pt x="35703" y="5239"/>
                </a:cubicBezTo>
                <a:lnTo>
                  <a:pt x="21600" y="21600"/>
                </a:lnTo>
                <a:close/>
              </a:path>
            </a:pathLst>
          </a:custGeom>
          <a:noFill/>
          <a:ln w="31750" cap="rnd">
            <a:solidFill>
              <a:srgbClr val="EE0000"/>
            </a:solidFill>
            <a:prstDash val="sysDot"/>
            <a:round/>
            <a:headEnd/>
            <a:tailEnd type="triangle" w="med" len="med"/>
          </a:ln>
        </p:spPr>
        <p:txBody>
          <a:bodyPr lIns="82285" tIns="41144" rIns="82285" bIns="41144"/>
          <a:lstStyle/>
          <a:p>
            <a:pPr marL="0" marR="0" lvl="0" indent="0" algn="l" defTabSz="822960" rtl="0" eaLnBrk="1" fontAlgn="auto" latinLnBrk="0" hangingPunct="1">
              <a:lnSpc>
                <a:spcPct val="100000"/>
              </a:lnSpc>
              <a:spcBef>
                <a:spcPts val="0"/>
              </a:spcBef>
              <a:spcAft>
                <a:spcPts val="0"/>
              </a:spcAft>
              <a:buClrTx/>
              <a:buSzTx/>
              <a:buFontTx/>
              <a:buNone/>
              <a:tabLst/>
              <a:defRPr/>
            </a:pPr>
            <a:endParaRPr kumimoji="0" lang="zh-CN" altLang="en-US" sz="162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cs"/>
            </a:endParaRPr>
          </a:p>
        </p:txBody>
      </p:sp>
      <p:grpSp>
        <p:nvGrpSpPr>
          <p:cNvPr id="107" name="组合 106"/>
          <p:cNvGrpSpPr>
            <a:grpSpLocks/>
          </p:cNvGrpSpPr>
          <p:nvPr/>
        </p:nvGrpSpPr>
        <p:grpSpPr bwMode="auto">
          <a:xfrm>
            <a:off x="2413178" y="2943042"/>
            <a:ext cx="1871663" cy="1404462"/>
            <a:chOff x="2820145" y="2555007"/>
            <a:chExt cx="2079625" cy="1560513"/>
          </a:xfrm>
        </p:grpSpPr>
        <p:grpSp>
          <p:nvGrpSpPr>
            <p:cNvPr id="108" name="Group 12"/>
            <p:cNvGrpSpPr>
              <a:grpSpLocks/>
            </p:cNvGrpSpPr>
            <p:nvPr/>
          </p:nvGrpSpPr>
          <p:grpSpPr bwMode="auto">
            <a:xfrm>
              <a:off x="2820145" y="2555007"/>
              <a:ext cx="2079625" cy="1560513"/>
              <a:chOff x="2259" y="2296"/>
              <a:chExt cx="1310" cy="983"/>
            </a:xfrm>
          </p:grpSpPr>
          <p:sp>
            <p:nvSpPr>
              <p:cNvPr id="110" name="Freeform 13"/>
              <p:cNvSpPr>
                <a:spLocks/>
              </p:cNvSpPr>
              <p:nvPr/>
            </p:nvSpPr>
            <p:spPr bwMode="auto">
              <a:xfrm>
                <a:off x="2259" y="2296"/>
                <a:ext cx="1310" cy="328"/>
              </a:xfrm>
              <a:custGeom>
                <a:avLst/>
                <a:gdLst>
                  <a:gd name="T0" fmla="*/ 558 w 2304"/>
                  <a:gd name="T1" fmla="*/ 0 h 576"/>
                  <a:gd name="T2" fmla="*/ 0 w 2304"/>
                  <a:gd name="T3" fmla="*/ 0 h 576"/>
                  <a:gd name="T4" fmla="*/ 186 w 2304"/>
                  <a:gd name="T5" fmla="*/ 187 h 576"/>
                  <a:gd name="T6" fmla="*/ 745 w 2304"/>
                  <a:gd name="T7" fmla="*/ 187 h 576"/>
                  <a:gd name="T8" fmla="*/ 558 w 2304"/>
                  <a:gd name="T9" fmla="*/ 0 h 576"/>
                  <a:gd name="T10" fmla="*/ 0 60000 65536"/>
                  <a:gd name="T11" fmla="*/ 0 60000 65536"/>
                  <a:gd name="T12" fmla="*/ 0 60000 65536"/>
                  <a:gd name="T13" fmla="*/ 0 60000 65536"/>
                  <a:gd name="T14" fmla="*/ 0 60000 65536"/>
                  <a:gd name="T15" fmla="*/ 0 w 2304"/>
                  <a:gd name="T16" fmla="*/ 0 h 576"/>
                  <a:gd name="T17" fmla="*/ 2304 w 2304"/>
                  <a:gd name="T18" fmla="*/ 576 h 576"/>
                </a:gdLst>
                <a:ahLst/>
                <a:cxnLst>
                  <a:cxn ang="T10">
                    <a:pos x="T0" y="T1"/>
                  </a:cxn>
                  <a:cxn ang="T11">
                    <a:pos x="T2" y="T3"/>
                  </a:cxn>
                  <a:cxn ang="T12">
                    <a:pos x="T4" y="T5"/>
                  </a:cxn>
                  <a:cxn ang="T13">
                    <a:pos x="T6" y="T7"/>
                  </a:cxn>
                  <a:cxn ang="T14">
                    <a:pos x="T8" y="T9"/>
                  </a:cxn>
                </a:cxnLst>
                <a:rect l="T15" t="T16" r="T17" b="T18"/>
                <a:pathLst>
                  <a:path w="2304" h="576">
                    <a:moveTo>
                      <a:pt x="1728" y="0"/>
                    </a:moveTo>
                    <a:lnTo>
                      <a:pt x="0" y="0"/>
                    </a:lnTo>
                    <a:lnTo>
                      <a:pt x="576" y="576"/>
                    </a:lnTo>
                    <a:lnTo>
                      <a:pt x="2304" y="576"/>
                    </a:lnTo>
                    <a:lnTo>
                      <a:pt x="1728" y="0"/>
                    </a:lnTo>
                    <a:close/>
                  </a:path>
                </a:pathLst>
              </a:custGeom>
              <a:solidFill>
                <a:srgbClr val="EE0000"/>
              </a:solidFill>
              <a:ln w="9525">
                <a:noFill/>
                <a:round/>
                <a:headEnd/>
                <a:tailEnd/>
              </a:ln>
            </p:spPr>
            <p:txBody>
              <a:bodyPr/>
              <a:lstStyle/>
              <a:p>
                <a:pPr marL="0" marR="0" lvl="0" indent="0" algn="l" defTabSz="822960" rtl="0" eaLnBrk="1" fontAlgn="auto" latinLnBrk="0" hangingPunct="1">
                  <a:lnSpc>
                    <a:spcPct val="100000"/>
                  </a:lnSpc>
                  <a:spcBef>
                    <a:spcPts val="0"/>
                  </a:spcBef>
                  <a:spcAft>
                    <a:spcPts val="0"/>
                  </a:spcAft>
                  <a:buClrTx/>
                  <a:buSzTx/>
                  <a:buFontTx/>
                  <a:buNone/>
                  <a:tabLst/>
                  <a:defRPr/>
                </a:pPr>
                <a:endParaRPr kumimoji="0" lang="zh-CN" altLang="en-US" sz="162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cs"/>
                </a:endParaRPr>
              </a:p>
            </p:txBody>
          </p:sp>
          <p:sp>
            <p:nvSpPr>
              <p:cNvPr id="111" name="Rectangle 14"/>
              <p:cNvSpPr>
                <a:spLocks noChangeArrowheads="1"/>
              </p:cNvSpPr>
              <p:nvPr/>
            </p:nvSpPr>
            <p:spPr bwMode="auto">
              <a:xfrm>
                <a:off x="2586" y="2624"/>
                <a:ext cx="983" cy="655"/>
              </a:xfrm>
              <a:prstGeom prst="rect">
                <a:avLst/>
              </a:prstGeom>
              <a:solidFill>
                <a:srgbClr val="EE0000"/>
              </a:solidFill>
              <a:ln w="9525">
                <a:noFill/>
                <a:miter lim="800000"/>
                <a:headEnd/>
                <a:tailEnd/>
              </a:ln>
            </p:spPr>
            <p:txBody>
              <a:bodyPr wrap="none" anchor="ctr"/>
              <a:lstStyle/>
              <a:p>
                <a:pPr marL="0" marR="0" lvl="0" indent="0" algn="l" defTabSz="822960" rtl="0" eaLnBrk="1" fontAlgn="auto" latinLnBrk="0" hangingPunct="1">
                  <a:lnSpc>
                    <a:spcPct val="100000"/>
                  </a:lnSpc>
                  <a:spcBef>
                    <a:spcPts val="0"/>
                  </a:spcBef>
                  <a:spcAft>
                    <a:spcPts val="0"/>
                  </a:spcAft>
                  <a:buClrTx/>
                  <a:buSzTx/>
                  <a:buFontTx/>
                  <a:buNone/>
                  <a:tabLst/>
                  <a:defRPr/>
                </a:pPr>
                <a:endParaRPr kumimoji="0" lang="zh-CN" altLang="en-US" sz="1620" b="0" i="0" u="none" strike="noStrike" kern="0" cap="none" spc="0" normalizeH="0" baseline="0" noProof="0">
                  <a:ln>
                    <a:noFill/>
                  </a:ln>
                  <a:solidFill>
                    <a:sysClr val="windowText" lastClr="000000"/>
                  </a:solidFill>
                  <a:effectLst/>
                  <a:uLnTx/>
                  <a:uFillTx/>
                  <a:latin typeface="Calibri" panose="020F0502020204030204"/>
                  <a:ea typeface="微软雅黑" pitchFamily="34" charset="-122"/>
                  <a:cs typeface="+mn-cs"/>
                </a:endParaRPr>
              </a:p>
            </p:txBody>
          </p:sp>
          <p:sp>
            <p:nvSpPr>
              <p:cNvPr id="112" name="Freeform 15"/>
              <p:cNvSpPr>
                <a:spLocks/>
              </p:cNvSpPr>
              <p:nvPr/>
            </p:nvSpPr>
            <p:spPr bwMode="auto">
              <a:xfrm>
                <a:off x="2259" y="2296"/>
                <a:ext cx="327" cy="983"/>
              </a:xfrm>
              <a:custGeom>
                <a:avLst/>
                <a:gdLst>
                  <a:gd name="T0" fmla="*/ 0 w 576"/>
                  <a:gd name="T1" fmla="*/ 0 h 1728"/>
                  <a:gd name="T2" fmla="*/ 0 w 576"/>
                  <a:gd name="T3" fmla="*/ 1152 h 1728"/>
                  <a:gd name="T4" fmla="*/ 576 w 576"/>
                  <a:gd name="T5" fmla="*/ 1728 h 1728"/>
                  <a:gd name="T6" fmla="*/ 576 w 576"/>
                  <a:gd name="T7" fmla="*/ 576 h 1728"/>
                  <a:gd name="T8" fmla="*/ 0 w 576"/>
                  <a:gd name="T9" fmla="*/ 0 h 1728"/>
                </a:gdLst>
                <a:ahLst/>
                <a:cxnLst>
                  <a:cxn ang="0">
                    <a:pos x="T0" y="T1"/>
                  </a:cxn>
                  <a:cxn ang="0">
                    <a:pos x="T2" y="T3"/>
                  </a:cxn>
                  <a:cxn ang="0">
                    <a:pos x="T4" y="T5"/>
                  </a:cxn>
                  <a:cxn ang="0">
                    <a:pos x="T6" y="T7"/>
                  </a:cxn>
                  <a:cxn ang="0">
                    <a:pos x="T8" y="T9"/>
                  </a:cxn>
                </a:cxnLst>
                <a:rect l="0" t="0" r="r" b="b"/>
                <a:pathLst>
                  <a:path w="576" h="1728">
                    <a:moveTo>
                      <a:pt x="0" y="0"/>
                    </a:moveTo>
                    <a:lnTo>
                      <a:pt x="0" y="1152"/>
                    </a:lnTo>
                    <a:lnTo>
                      <a:pt x="576" y="1728"/>
                    </a:lnTo>
                    <a:lnTo>
                      <a:pt x="576" y="576"/>
                    </a:lnTo>
                    <a:lnTo>
                      <a:pt x="0" y="0"/>
                    </a:lnTo>
                    <a:close/>
                  </a:path>
                </a:pathLst>
              </a:custGeom>
              <a:solidFill>
                <a:srgbClr val="EE0000">
                  <a:lumMod val="75000"/>
                </a:srgbClr>
              </a:solidFill>
              <a:ln>
                <a:noFill/>
              </a:ln>
              <a:effectLst/>
              <a:extLst/>
            </p:spPr>
            <p:txBody>
              <a:bodyPr/>
              <a:lstStyle/>
              <a:p>
                <a:pPr marL="0" marR="0" lvl="0" indent="0" algn="l" defTabSz="822960" rtl="0" eaLnBrk="1" fontAlgn="auto" latinLnBrk="0" hangingPunct="1">
                  <a:lnSpc>
                    <a:spcPct val="100000"/>
                  </a:lnSpc>
                  <a:spcBef>
                    <a:spcPts val="0"/>
                  </a:spcBef>
                  <a:spcAft>
                    <a:spcPts val="0"/>
                  </a:spcAft>
                  <a:buClrTx/>
                  <a:buSzTx/>
                  <a:buFontTx/>
                  <a:buNone/>
                  <a:tabLst/>
                  <a:defRPr/>
                </a:pPr>
                <a:endParaRPr kumimoji="0" lang="zh-CN" altLang="en-US" sz="1620" b="0" i="0" u="none" strike="noStrike" kern="0" cap="none" spc="0" normalizeH="0" baseline="0" noProof="0">
                  <a:ln>
                    <a:noFill/>
                  </a:ln>
                  <a:solidFill>
                    <a:sysClr val="windowText" lastClr="000000"/>
                  </a:solidFill>
                  <a:effectLst/>
                  <a:uLnTx/>
                  <a:uFillTx/>
                  <a:latin typeface="Arial"/>
                  <a:ea typeface="微软雅黑"/>
                  <a:cs typeface="+mn-cs"/>
                </a:endParaRPr>
              </a:p>
            </p:txBody>
          </p:sp>
        </p:grpSp>
        <p:sp>
          <p:nvSpPr>
            <p:cNvPr id="109" name="Text Box 24"/>
            <p:cNvSpPr txBox="1">
              <a:spLocks noChangeArrowheads="1"/>
            </p:cNvSpPr>
            <p:nvPr/>
          </p:nvSpPr>
          <p:spPr bwMode="auto">
            <a:xfrm>
              <a:off x="3374182" y="3723878"/>
              <a:ext cx="1439863" cy="348813"/>
            </a:xfrm>
            <a:prstGeom prst="rect">
              <a:avLst/>
            </a:prstGeom>
            <a:noFill/>
            <a:ln w="9525">
              <a:noFill/>
              <a:miter lim="800000"/>
              <a:headEnd/>
              <a:tailEnd/>
            </a:ln>
          </p:spPr>
          <p:txBody>
            <a:bodyPr>
              <a:spAutoFit/>
            </a:bodyPr>
            <a:lstStyle/>
            <a:p>
              <a:pPr marL="0" marR="0" lvl="0" indent="0" algn="ctr" defTabSz="822960" rtl="0" eaLnBrk="1" fontAlgn="auto" latinLnBrk="0" hangingPunct="1">
                <a:lnSpc>
                  <a:spcPct val="100000"/>
                </a:lnSpc>
                <a:spcBef>
                  <a:spcPts val="0"/>
                </a:spcBef>
                <a:spcAft>
                  <a:spcPts val="0"/>
                </a:spcAft>
                <a:buClrTx/>
                <a:buSzTx/>
                <a:buFontTx/>
                <a:buNone/>
                <a:tabLst/>
                <a:defRPr/>
              </a:pPr>
              <a:r>
                <a:rPr kumimoji="0" lang="zh-CN" altLang="en-US" sz="1080" b="1"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cs typeface="+mn-cs"/>
                </a:rPr>
                <a:t> </a:t>
              </a:r>
              <a:r>
                <a:rPr kumimoji="0" lang="zh-CN" altLang="en-US" sz="1440" b="1"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cs typeface="+mn-cs"/>
                </a:rPr>
                <a:t>填加标题</a:t>
              </a:r>
              <a:endParaRPr kumimoji="0" lang="en-US" altLang="ko-KR" sz="1440" b="0" i="0" u="none" strike="noStrike" kern="0" cap="none" spc="0" normalizeH="0" baseline="0" noProof="0" dirty="0">
                <a:ln>
                  <a:noFill/>
                </a:ln>
                <a:solidFill>
                  <a:sysClr val="windowText" lastClr="000000"/>
                </a:solidFill>
                <a:effectLst/>
                <a:uLnTx/>
                <a:uFillTx/>
                <a:latin typeface="Arial Black" pitchFamily="34" charset="0"/>
                <a:ea typeface="微软雅黑" pitchFamily="34" charset="-122"/>
                <a:cs typeface="+mn-cs"/>
              </a:endParaRPr>
            </a:p>
          </p:txBody>
        </p:sp>
      </p:grpSp>
      <p:grpSp>
        <p:nvGrpSpPr>
          <p:cNvPr id="113" name="组合 112"/>
          <p:cNvGrpSpPr>
            <a:grpSpLocks/>
          </p:cNvGrpSpPr>
          <p:nvPr/>
        </p:nvGrpSpPr>
        <p:grpSpPr bwMode="auto">
          <a:xfrm>
            <a:off x="1008718" y="3411672"/>
            <a:ext cx="1871663" cy="935832"/>
            <a:chOff x="1259632" y="3075707"/>
            <a:chExt cx="2079625" cy="1039813"/>
          </a:xfrm>
        </p:grpSpPr>
        <p:grpSp>
          <p:nvGrpSpPr>
            <p:cNvPr id="114" name="Group 16"/>
            <p:cNvGrpSpPr>
              <a:grpSpLocks/>
            </p:cNvGrpSpPr>
            <p:nvPr/>
          </p:nvGrpSpPr>
          <p:grpSpPr bwMode="auto">
            <a:xfrm>
              <a:off x="1259632" y="3075707"/>
              <a:ext cx="2079625" cy="1039813"/>
              <a:chOff x="1276" y="2624"/>
              <a:chExt cx="1310" cy="655"/>
            </a:xfrm>
          </p:grpSpPr>
          <p:sp>
            <p:nvSpPr>
              <p:cNvPr id="116" name="Freeform 17"/>
              <p:cNvSpPr>
                <a:spLocks/>
              </p:cNvSpPr>
              <p:nvPr/>
            </p:nvSpPr>
            <p:spPr bwMode="auto">
              <a:xfrm>
                <a:off x="1276" y="2624"/>
                <a:ext cx="1310" cy="328"/>
              </a:xfrm>
              <a:custGeom>
                <a:avLst/>
                <a:gdLst>
                  <a:gd name="T0" fmla="*/ 558 w 2304"/>
                  <a:gd name="T1" fmla="*/ 0 h 576"/>
                  <a:gd name="T2" fmla="*/ 0 w 2304"/>
                  <a:gd name="T3" fmla="*/ 0 h 576"/>
                  <a:gd name="T4" fmla="*/ 186 w 2304"/>
                  <a:gd name="T5" fmla="*/ 187 h 576"/>
                  <a:gd name="T6" fmla="*/ 745 w 2304"/>
                  <a:gd name="T7" fmla="*/ 187 h 576"/>
                  <a:gd name="T8" fmla="*/ 558 w 2304"/>
                  <a:gd name="T9" fmla="*/ 0 h 576"/>
                  <a:gd name="T10" fmla="*/ 0 60000 65536"/>
                  <a:gd name="T11" fmla="*/ 0 60000 65536"/>
                  <a:gd name="T12" fmla="*/ 0 60000 65536"/>
                  <a:gd name="T13" fmla="*/ 0 60000 65536"/>
                  <a:gd name="T14" fmla="*/ 0 60000 65536"/>
                  <a:gd name="T15" fmla="*/ 0 w 2304"/>
                  <a:gd name="T16" fmla="*/ 0 h 576"/>
                  <a:gd name="T17" fmla="*/ 2304 w 2304"/>
                  <a:gd name="T18" fmla="*/ 576 h 576"/>
                </a:gdLst>
                <a:ahLst/>
                <a:cxnLst>
                  <a:cxn ang="T10">
                    <a:pos x="T0" y="T1"/>
                  </a:cxn>
                  <a:cxn ang="T11">
                    <a:pos x="T2" y="T3"/>
                  </a:cxn>
                  <a:cxn ang="T12">
                    <a:pos x="T4" y="T5"/>
                  </a:cxn>
                  <a:cxn ang="T13">
                    <a:pos x="T6" y="T7"/>
                  </a:cxn>
                  <a:cxn ang="T14">
                    <a:pos x="T8" y="T9"/>
                  </a:cxn>
                </a:cxnLst>
                <a:rect l="T15" t="T16" r="T17" b="T18"/>
                <a:pathLst>
                  <a:path w="2304" h="576">
                    <a:moveTo>
                      <a:pt x="1728" y="0"/>
                    </a:moveTo>
                    <a:lnTo>
                      <a:pt x="0" y="0"/>
                    </a:lnTo>
                    <a:lnTo>
                      <a:pt x="576" y="576"/>
                    </a:lnTo>
                    <a:lnTo>
                      <a:pt x="2304" y="576"/>
                    </a:lnTo>
                    <a:lnTo>
                      <a:pt x="1728" y="0"/>
                    </a:lnTo>
                    <a:close/>
                  </a:path>
                </a:pathLst>
              </a:custGeom>
              <a:solidFill>
                <a:srgbClr val="DDDDDD"/>
              </a:solidFill>
              <a:ln w="9525">
                <a:noFill/>
                <a:round/>
                <a:headEnd/>
                <a:tailEnd/>
              </a:ln>
            </p:spPr>
            <p:txBody>
              <a:bodyPr/>
              <a:lstStyle/>
              <a:p>
                <a:pPr marL="0" marR="0" lvl="0" indent="0" algn="l" defTabSz="822960" rtl="0" eaLnBrk="1" fontAlgn="auto" latinLnBrk="0" hangingPunct="1">
                  <a:lnSpc>
                    <a:spcPct val="100000"/>
                  </a:lnSpc>
                  <a:spcBef>
                    <a:spcPts val="0"/>
                  </a:spcBef>
                  <a:spcAft>
                    <a:spcPts val="0"/>
                  </a:spcAft>
                  <a:buClrTx/>
                  <a:buSzTx/>
                  <a:buFontTx/>
                  <a:buNone/>
                  <a:tabLst/>
                  <a:defRPr/>
                </a:pPr>
                <a:endParaRPr kumimoji="0" lang="zh-CN" altLang="en-US" sz="162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cs"/>
                </a:endParaRPr>
              </a:p>
            </p:txBody>
          </p:sp>
          <p:sp>
            <p:nvSpPr>
              <p:cNvPr id="117" name="Rectangle 18"/>
              <p:cNvSpPr>
                <a:spLocks noChangeArrowheads="1"/>
              </p:cNvSpPr>
              <p:nvPr/>
            </p:nvSpPr>
            <p:spPr bwMode="auto">
              <a:xfrm>
                <a:off x="1603" y="2952"/>
                <a:ext cx="983" cy="327"/>
              </a:xfrm>
              <a:prstGeom prst="rect">
                <a:avLst/>
              </a:prstGeom>
              <a:solidFill>
                <a:srgbClr val="FFFFFF">
                  <a:lumMod val="75000"/>
                </a:srgbClr>
              </a:solidFill>
              <a:ln>
                <a:noFill/>
              </a:ln>
              <a:effectLst/>
              <a:extLst/>
            </p:spPr>
            <p:txBody>
              <a:bodyPr wrap="none" anchor="ctr"/>
              <a:lstStyle/>
              <a:p>
                <a:pPr marL="0" marR="0" lvl="0" indent="0" algn="l" defTabSz="822960" rtl="0" eaLnBrk="1" fontAlgn="auto" latinLnBrk="0" hangingPunct="1">
                  <a:lnSpc>
                    <a:spcPct val="100000"/>
                  </a:lnSpc>
                  <a:spcBef>
                    <a:spcPts val="0"/>
                  </a:spcBef>
                  <a:spcAft>
                    <a:spcPts val="0"/>
                  </a:spcAft>
                  <a:buClrTx/>
                  <a:buSzTx/>
                  <a:buFontTx/>
                  <a:buNone/>
                  <a:tabLst/>
                  <a:defRPr/>
                </a:pPr>
                <a:endParaRPr kumimoji="0" lang="zh-CN" altLang="en-US" sz="1620" b="0" i="0" u="none" strike="noStrike" kern="0" cap="none" spc="0" normalizeH="0" baseline="0" noProof="0">
                  <a:ln>
                    <a:noFill/>
                  </a:ln>
                  <a:solidFill>
                    <a:sysClr val="windowText" lastClr="000000"/>
                  </a:solidFill>
                  <a:effectLst/>
                  <a:uLnTx/>
                  <a:uFillTx/>
                  <a:latin typeface="Arial"/>
                  <a:ea typeface="微软雅黑"/>
                  <a:cs typeface="+mn-cs"/>
                </a:endParaRPr>
              </a:p>
            </p:txBody>
          </p:sp>
          <p:sp>
            <p:nvSpPr>
              <p:cNvPr id="118" name="Freeform 19"/>
              <p:cNvSpPr>
                <a:spLocks/>
              </p:cNvSpPr>
              <p:nvPr/>
            </p:nvSpPr>
            <p:spPr bwMode="auto">
              <a:xfrm>
                <a:off x="1276" y="2624"/>
                <a:ext cx="327" cy="655"/>
              </a:xfrm>
              <a:custGeom>
                <a:avLst/>
                <a:gdLst>
                  <a:gd name="T0" fmla="*/ 0 w 576"/>
                  <a:gd name="T1" fmla="*/ 0 h 1152"/>
                  <a:gd name="T2" fmla="*/ 0 w 576"/>
                  <a:gd name="T3" fmla="*/ 576 h 1152"/>
                  <a:gd name="T4" fmla="*/ 576 w 576"/>
                  <a:gd name="T5" fmla="*/ 1152 h 1152"/>
                  <a:gd name="T6" fmla="*/ 576 w 576"/>
                  <a:gd name="T7" fmla="*/ 576 h 1152"/>
                  <a:gd name="T8" fmla="*/ 0 w 576"/>
                  <a:gd name="T9" fmla="*/ 0 h 1152"/>
                </a:gdLst>
                <a:ahLst/>
                <a:cxnLst>
                  <a:cxn ang="0">
                    <a:pos x="T0" y="T1"/>
                  </a:cxn>
                  <a:cxn ang="0">
                    <a:pos x="T2" y="T3"/>
                  </a:cxn>
                  <a:cxn ang="0">
                    <a:pos x="T4" y="T5"/>
                  </a:cxn>
                  <a:cxn ang="0">
                    <a:pos x="T6" y="T7"/>
                  </a:cxn>
                  <a:cxn ang="0">
                    <a:pos x="T8" y="T9"/>
                  </a:cxn>
                </a:cxnLst>
                <a:rect l="0" t="0" r="r" b="b"/>
                <a:pathLst>
                  <a:path w="576" h="1152">
                    <a:moveTo>
                      <a:pt x="0" y="0"/>
                    </a:moveTo>
                    <a:lnTo>
                      <a:pt x="0" y="576"/>
                    </a:lnTo>
                    <a:lnTo>
                      <a:pt x="576" y="1152"/>
                    </a:lnTo>
                    <a:lnTo>
                      <a:pt x="576" y="576"/>
                    </a:lnTo>
                    <a:lnTo>
                      <a:pt x="0" y="0"/>
                    </a:lnTo>
                    <a:close/>
                  </a:path>
                </a:pathLst>
              </a:custGeom>
              <a:solidFill>
                <a:srgbClr val="FFFFFF">
                  <a:lumMod val="65000"/>
                </a:srgbClr>
              </a:solidFill>
              <a:ln>
                <a:noFill/>
              </a:ln>
              <a:effectLst/>
              <a:extLst/>
            </p:spPr>
            <p:txBody>
              <a:bodyPr/>
              <a:lstStyle/>
              <a:p>
                <a:pPr marL="0" marR="0" lvl="0" indent="0" algn="l" defTabSz="822960" rtl="0" eaLnBrk="1" fontAlgn="auto" latinLnBrk="0" hangingPunct="1">
                  <a:lnSpc>
                    <a:spcPct val="100000"/>
                  </a:lnSpc>
                  <a:spcBef>
                    <a:spcPts val="0"/>
                  </a:spcBef>
                  <a:spcAft>
                    <a:spcPts val="0"/>
                  </a:spcAft>
                  <a:buClrTx/>
                  <a:buSzTx/>
                  <a:buFontTx/>
                  <a:buNone/>
                  <a:tabLst/>
                  <a:defRPr/>
                </a:pPr>
                <a:endParaRPr kumimoji="0" lang="zh-CN" altLang="en-US" sz="1620" b="0" i="0" u="none" strike="noStrike" kern="0" cap="none" spc="0" normalizeH="0" baseline="0" noProof="0">
                  <a:ln>
                    <a:noFill/>
                  </a:ln>
                  <a:solidFill>
                    <a:sysClr val="windowText" lastClr="000000"/>
                  </a:solidFill>
                  <a:effectLst/>
                  <a:uLnTx/>
                  <a:uFillTx/>
                  <a:latin typeface="Arial"/>
                  <a:ea typeface="微软雅黑"/>
                  <a:cs typeface="+mn-cs"/>
                </a:endParaRPr>
              </a:p>
            </p:txBody>
          </p:sp>
        </p:grpSp>
        <p:sp>
          <p:nvSpPr>
            <p:cNvPr id="115" name="Text Box 26"/>
            <p:cNvSpPr txBox="1">
              <a:spLocks noChangeArrowheads="1"/>
            </p:cNvSpPr>
            <p:nvPr/>
          </p:nvSpPr>
          <p:spPr bwMode="auto">
            <a:xfrm>
              <a:off x="1980456" y="3723878"/>
              <a:ext cx="1295400" cy="348813"/>
            </a:xfrm>
            <a:prstGeom prst="rect">
              <a:avLst/>
            </a:prstGeom>
            <a:noFill/>
            <a:ln w="9525">
              <a:noFill/>
              <a:miter lim="800000"/>
              <a:headEnd/>
              <a:tailEnd/>
            </a:ln>
          </p:spPr>
          <p:txBody>
            <a:bodyPr>
              <a:spAutoFit/>
            </a:bodyPr>
            <a:lstStyle/>
            <a:p>
              <a:pPr marL="0" marR="0" lvl="0" indent="0" algn="l" defTabSz="822960" rtl="0" eaLnBrk="1" fontAlgn="auto" latinLnBrk="0" hangingPunct="1">
                <a:lnSpc>
                  <a:spcPct val="100000"/>
                </a:lnSpc>
                <a:spcBef>
                  <a:spcPts val="0"/>
                </a:spcBef>
                <a:spcAft>
                  <a:spcPts val="0"/>
                </a:spcAft>
                <a:buClrTx/>
                <a:buSzTx/>
                <a:buFontTx/>
                <a:buNone/>
                <a:tabLst/>
                <a:defRPr/>
              </a:pPr>
              <a:r>
                <a:rPr kumimoji="0" lang="zh-CN" altLang="en-US" sz="900" b="1"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cs typeface="+mn-cs"/>
                </a:rPr>
                <a:t>   </a:t>
              </a:r>
              <a:r>
                <a:rPr kumimoji="0" lang="zh-CN" altLang="en-US" sz="1440" b="1"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cs typeface="+mn-cs"/>
                </a:rPr>
                <a:t>填加标题</a:t>
              </a:r>
              <a:endParaRPr kumimoji="0" lang="en-US" altLang="ko-KR" sz="1440" b="1"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cs typeface="+mn-cs"/>
              </a:endParaRPr>
            </a:p>
          </p:txBody>
        </p:sp>
      </p:grpSp>
      <p:sp>
        <p:nvSpPr>
          <p:cNvPr id="119" name="Arc 28"/>
          <p:cNvSpPr>
            <a:spLocks/>
          </p:cNvSpPr>
          <p:nvPr/>
        </p:nvSpPr>
        <p:spPr bwMode="auto">
          <a:xfrm>
            <a:off x="2571770" y="2147229"/>
            <a:ext cx="534353" cy="572928"/>
          </a:xfrm>
          <a:custGeom>
            <a:avLst/>
            <a:gdLst>
              <a:gd name="T0" fmla="*/ 459367 w 21600"/>
              <a:gd name="T1" fmla="*/ 0 h 23193"/>
              <a:gd name="T2" fmla="*/ 16275295 w 21600"/>
              <a:gd name="T3" fmla="*/ 17472671 h 23193"/>
              <a:gd name="T4" fmla="*/ 0 w 21600"/>
              <a:gd name="T5" fmla="*/ 16265783 h 23193"/>
              <a:gd name="T6" fmla="*/ 0 60000 65536"/>
              <a:gd name="T7" fmla="*/ 0 60000 65536"/>
              <a:gd name="T8" fmla="*/ 0 60000 65536"/>
              <a:gd name="T9" fmla="*/ 0 w 21600"/>
              <a:gd name="T10" fmla="*/ 0 h 23193"/>
              <a:gd name="T11" fmla="*/ 21600 w 21600"/>
              <a:gd name="T12" fmla="*/ 23193 h 23193"/>
            </a:gdLst>
            <a:ahLst/>
            <a:cxnLst>
              <a:cxn ang="T6">
                <a:pos x="T0" y="T1"/>
              </a:cxn>
              <a:cxn ang="T7">
                <a:pos x="T2" y="T3"/>
              </a:cxn>
              <a:cxn ang="T8">
                <a:pos x="T4" y="T5"/>
              </a:cxn>
            </a:cxnLst>
            <a:rect l="T9" t="T10" r="T11" b="T12"/>
            <a:pathLst>
              <a:path w="21600" h="23193" fill="none" extrusionOk="0">
                <a:moveTo>
                  <a:pt x="608" y="-1"/>
                </a:moveTo>
                <a:cubicBezTo>
                  <a:pt x="12295" y="328"/>
                  <a:pt x="21600" y="9898"/>
                  <a:pt x="21600" y="21591"/>
                </a:cubicBezTo>
                <a:cubicBezTo>
                  <a:pt x="21600" y="22125"/>
                  <a:pt x="21580" y="22659"/>
                  <a:pt x="21540" y="23192"/>
                </a:cubicBezTo>
              </a:path>
              <a:path w="21600" h="23193" stroke="0" extrusionOk="0">
                <a:moveTo>
                  <a:pt x="608" y="-1"/>
                </a:moveTo>
                <a:cubicBezTo>
                  <a:pt x="12295" y="328"/>
                  <a:pt x="21600" y="9898"/>
                  <a:pt x="21600" y="21591"/>
                </a:cubicBezTo>
                <a:cubicBezTo>
                  <a:pt x="21600" y="22125"/>
                  <a:pt x="21580" y="22659"/>
                  <a:pt x="21540" y="23192"/>
                </a:cubicBezTo>
                <a:lnTo>
                  <a:pt x="0" y="21591"/>
                </a:lnTo>
                <a:close/>
              </a:path>
            </a:pathLst>
          </a:custGeom>
          <a:noFill/>
          <a:ln w="31750" cap="rnd">
            <a:solidFill>
              <a:srgbClr val="969696"/>
            </a:solidFill>
            <a:prstDash val="sysDot"/>
            <a:round/>
            <a:headEnd/>
            <a:tailEnd type="triangle" w="med" len="med"/>
          </a:ln>
        </p:spPr>
        <p:txBody>
          <a:bodyPr lIns="82285" tIns="41144" rIns="82285" bIns="41144"/>
          <a:lstStyle/>
          <a:p>
            <a:pPr marL="0" marR="0" lvl="0" indent="0" algn="l" defTabSz="822960" rtl="0" eaLnBrk="1" fontAlgn="auto" latinLnBrk="0" hangingPunct="1">
              <a:lnSpc>
                <a:spcPct val="100000"/>
              </a:lnSpc>
              <a:spcBef>
                <a:spcPts val="0"/>
              </a:spcBef>
              <a:spcAft>
                <a:spcPts val="0"/>
              </a:spcAft>
              <a:buClrTx/>
              <a:buSzTx/>
              <a:buFontTx/>
              <a:buNone/>
              <a:tabLst/>
              <a:defRPr/>
            </a:pPr>
            <a:endParaRPr kumimoji="0" lang="zh-CN" altLang="en-US" sz="162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cs"/>
            </a:endParaRPr>
          </a:p>
        </p:txBody>
      </p:sp>
      <p:grpSp>
        <p:nvGrpSpPr>
          <p:cNvPr id="120" name="Group 20"/>
          <p:cNvGrpSpPr>
            <a:grpSpLocks/>
          </p:cNvGrpSpPr>
          <p:nvPr/>
        </p:nvGrpSpPr>
        <p:grpSpPr bwMode="auto">
          <a:xfrm>
            <a:off x="1496769" y="1596601"/>
            <a:ext cx="857250" cy="2098834"/>
            <a:chOff x="1618" y="1354"/>
            <a:chExt cx="600" cy="1469"/>
          </a:xfrm>
          <a:solidFill>
            <a:srgbClr val="EE0000"/>
          </a:solidFill>
        </p:grpSpPr>
        <p:sp>
          <p:nvSpPr>
            <p:cNvPr id="121" name="Freeform 21"/>
            <p:cNvSpPr>
              <a:spLocks/>
            </p:cNvSpPr>
            <p:nvPr/>
          </p:nvSpPr>
          <p:spPr bwMode="auto">
            <a:xfrm>
              <a:off x="1618" y="1594"/>
              <a:ext cx="600" cy="1229"/>
            </a:xfrm>
            <a:custGeom>
              <a:avLst/>
              <a:gdLst>
                <a:gd name="T0" fmla="*/ 844 w 1054"/>
                <a:gd name="T1" fmla="*/ 0 h 2160"/>
                <a:gd name="T2" fmla="*/ 886 w 1054"/>
                <a:gd name="T3" fmla="*/ 4 h 2160"/>
                <a:gd name="T4" fmla="*/ 926 w 1054"/>
                <a:gd name="T5" fmla="*/ 16 h 2160"/>
                <a:gd name="T6" fmla="*/ 962 w 1054"/>
                <a:gd name="T7" fmla="*/ 36 h 2160"/>
                <a:gd name="T8" fmla="*/ 992 w 1054"/>
                <a:gd name="T9" fmla="*/ 62 h 2160"/>
                <a:gd name="T10" fmla="*/ 1018 w 1054"/>
                <a:gd name="T11" fmla="*/ 92 h 2160"/>
                <a:gd name="T12" fmla="*/ 1038 w 1054"/>
                <a:gd name="T13" fmla="*/ 128 h 2160"/>
                <a:gd name="T14" fmla="*/ 1050 w 1054"/>
                <a:gd name="T15" fmla="*/ 168 h 2160"/>
                <a:gd name="T16" fmla="*/ 1054 w 1054"/>
                <a:gd name="T17" fmla="*/ 210 h 2160"/>
                <a:gd name="T18" fmla="*/ 1054 w 1054"/>
                <a:gd name="T19" fmla="*/ 894 h 2160"/>
                <a:gd name="T20" fmla="*/ 1046 w 1054"/>
                <a:gd name="T21" fmla="*/ 936 h 2160"/>
                <a:gd name="T22" fmla="*/ 1024 w 1054"/>
                <a:gd name="T23" fmla="*/ 970 h 2160"/>
                <a:gd name="T24" fmla="*/ 990 w 1054"/>
                <a:gd name="T25" fmla="*/ 992 h 2160"/>
                <a:gd name="T26" fmla="*/ 948 w 1054"/>
                <a:gd name="T27" fmla="*/ 1000 h 2160"/>
                <a:gd name="T28" fmla="*/ 928 w 1054"/>
                <a:gd name="T29" fmla="*/ 998 h 2160"/>
                <a:gd name="T30" fmla="*/ 890 w 1054"/>
                <a:gd name="T31" fmla="*/ 982 h 2160"/>
                <a:gd name="T32" fmla="*/ 862 w 1054"/>
                <a:gd name="T33" fmla="*/ 954 h 2160"/>
                <a:gd name="T34" fmla="*/ 846 w 1054"/>
                <a:gd name="T35" fmla="*/ 916 h 2160"/>
                <a:gd name="T36" fmla="*/ 844 w 1054"/>
                <a:gd name="T37" fmla="*/ 262 h 2160"/>
                <a:gd name="T38" fmla="*/ 790 w 1054"/>
                <a:gd name="T39" fmla="*/ 2040 h 2160"/>
                <a:gd name="T40" fmla="*/ 790 w 1054"/>
                <a:gd name="T41" fmla="*/ 2052 h 2160"/>
                <a:gd name="T42" fmla="*/ 782 w 1054"/>
                <a:gd name="T43" fmla="*/ 2086 h 2160"/>
                <a:gd name="T44" fmla="*/ 756 w 1054"/>
                <a:gd name="T45" fmla="*/ 2124 h 2160"/>
                <a:gd name="T46" fmla="*/ 718 w 1054"/>
                <a:gd name="T47" fmla="*/ 2150 h 2160"/>
                <a:gd name="T48" fmla="*/ 684 w 1054"/>
                <a:gd name="T49" fmla="*/ 2158 h 2160"/>
                <a:gd name="T50" fmla="*/ 672 w 1054"/>
                <a:gd name="T51" fmla="*/ 2160 h 2160"/>
                <a:gd name="T52" fmla="*/ 648 w 1054"/>
                <a:gd name="T53" fmla="*/ 2156 h 2160"/>
                <a:gd name="T54" fmla="*/ 606 w 1054"/>
                <a:gd name="T55" fmla="*/ 2138 h 2160"/>
                <a:gd name="T56" fmla="*/ 574 w 1054"/>
                <a:gd name="T57" fmla="*/ 2106 h 2160"/>
                <a:gd name="T58" fmla="*/ 556 w 1054"/>
                <a:gd name="T59" fmla="*/ 2064 h 2160"/>
                <a:gd name="T60" fmla="*/ 554 w 1054"/>
                <a:gd name="T61" fmla="*/ 2040 h 2160"/>
                <a:gd name="T62" fmla="*/ 500 w 1054"/>
                <a:gd name="T63" fmla="*/ 1000 h 2160"/>
                <a:gd name="T64" fmla="*/ 500 w 1054"/>
                <a:gd name="T65" fmla="*/ 2040 h 2160"/>
                <a:gd name="T66" fmla="*/ 498 w 1054"/>
                <a:gd name="T67" fmla="*/ 2064 h 2160"/>
                <a:gd name="T68" fmla="*/ 480 w 1054"/>
                <a:gd name="T69" fmla="*/ 2106 h 2160"/>
                <a:gd name="T70" fmla="*/ 448 w 1054"/>
                <a:gd name="T71" fmla="*/ 2138 h 2160"/>
                <a:gd name="T72" fmla="*/ 406 w 1054"/>
                <a:gd name="T73" fmla="*/ 2156 h 2160"/>
                <a:gd name="T74" fmla="*/ 382 w 1054"/>
                <a:gd name="T75" fmla="*/ 2160 h 2160"/>
                <a:gd name="T76" fmla="*/ 370 w 1054"/>
                <a:gd name="T77" fmla="*/ 2158 h 2160"/>
                <a:gd name="T78" fmla="*/ 336 w 1054"/>
                <a:gd name="T79" fmla="*/ 2150 h 2160"/>
                <a:gd name="T80" fmla="*/ 298 w 1054"/>
                <a:gd name="T81" fmla="*/ 2124 h 2160"/>
                <a:gd name="T82" fmla="*/ 274 w 1054"/>
                <a:gd name="T83" fmla="*/ 2086 h 2160"/>
                <a:gd name="T84" fmla="*/ 264 w 1054"/>
                <a:gd name="T85" fmla="*/ 2052 h 2160"/>
                <a:gd name="T86" fmla="*/ 264 w 1054"/>
                <a:gd name="T87" fmla="*/ 262 h 2160"/>
                <a:gd name="T88" fmla="*/ 212 w 1054"/>
                <a:gd name="T89" fmla="*/ 894 h 2160"/>
                <a:gd name="T90" fmla="*/ 210 w 1054"/>
                <a:gd name="T91" fmla="*/ 916 h 2160"/>
                <a:gd name="T92" fmla="*/ 194 w 1054"/>
                <a:gd name="T93" fmla="*/ 954 h 2160"/>
                <a:gd name="T94" fmla="*/ 164 w 1054"/>
                <a:gd name="T95" fmla="*/ 982 h 2160"/>
                <a:gd name="T96" fmla="*/ 128 w 1054"/>
                <a:gd name="T97" fmla="*/ 998 h 2160"/>
                <a:gd name="T98" fmla="*/ 106 w 1054"/>
                <a:gd name="T99" fmla="*/ 1000 h 2160"/>
                <a:gd name="T100" fmla="*/ 64 w 1054"/>
                <a:gd name="T101" fmla="*/ 992 h 2160"/>
                <a:gd name="T102" fmla="*/ 32 w 1054"/>
                <a:gd name="T103" fmla="*/ 970 h 2160"/>
                <a:gd name="T104" fmla="*/ 8 w 1054"/>
                <a:gd name="T105" fmla="*/ 936 h 2160"/>
                <a:gd name="T106" fmla="*/ 0 w 1054"/>
                <a:gd name="T107" fmla="*/ 894 h 2160"/>
                <a:gd name="T108" fmla="*/ 0 w 1054"/>
                <a:gd name="T109" fmla="*/ 210 h 2160"/>
                <a:gd name="T110" fmla="*/ 4 w 1054"/>
                <a:gd name="T111" fmla="*/ 168 h 2160"/>
                <a:gd name="T112" fmla="*/ 18 w 1054"/>
                <a:gd name="T113" fmla="*/ 128 h 2160"/>
                <a:gd name="T114" fmla="*/ 36 w 1054"/>
                <a:gd name="T115" fmla="*/ 92 h 2160"/>
                <a:gd name="T116" fmla="*/ 62 w 1054"/>
                <a:gd name="T117" fmla="*/ 62 h 2160"/>
                <a:gd name="T118" fmla="*/ 94 w 1054"/>
                <a:gd name="T119" fmla="*/ 36 h 2160"/>
                <a:gd name="T120" fmla="*/ 130 w 1054"/>
                <a:gd name="T121" fmla="*/ 16 h 2160"/>
                <a:gd name="T122" fmla="*/ 168 w 1054"/>
                <a:gd name="T123" fmla="*/ 4 h 2160"/>
                <a:gd name="T124" fmla="*/ 212 w 1054"/>
                <a:gd name="T125" fmla="*/ 0 h 2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054" h="2160">
                  <a:moveTo>
                    <a:pt x="844" y="0"/>
                  </a:moveTo>
                  <a:lnTo>
                    <a:pt x="844" y="0"/>
                  </a:lnTo>
                  <a:lnTo>
                    <a:pt x="864" y="0"/>
                  </a:lnTo>
                  <a:lnTo>
                    <a:pt x="886" y="4"/>
                  </a:lnTo>
                  <a:lnTo>
                    <a:pt x="906" y="8"/>
                  </a:lnTo>
                  <a:lnTo>
                    <a:pt x="926" y="16"/>
                  </a:lnTo>
                  <a:lnTo>
                    <a:pt x="944" y="24"/>
                  </a:lnTo>
                  <a:lnTo>
                    <a:pt x="962" y="36"/>
                  </a:lnTo>
                  <a:lnTo>
                    <a:pt x="978" y="48"/>
                  </a:lnTo>
                  <a:lnTo>
                    <a:pt x="992" y="62"/>
                  </a:lnTo>
                  <a:lnTo>
                    <a:pt x="1006" y="76"/>
                  </a:lnTo>
                  <a:lnTo>
                    <a:pt x="1018" y="92"/>
                  </a:lnTo>
                  <a:lnTo>
                    <a:pt x="1028" y="110"/>
                  </a:lnTo>
                  <a:lnTo>
                    <a:pt x="1038" y="128"/>
                  </a:lnTo>
                  <a:lnTo>
                    <a:pt x="1044" y="148"/>
                  </a:lnTo>
                  <a:lnTo>
                    <a:pt x="1050" y="168"/>
                  </a:lnTo>
                  <a:lnTo>
                    <a:pt x="1052" y="188"/>
                  </a:lnTo>
                  <a:lnTo>
                    <a:pt x="1054" y="210"/>
                  </a:lnTo>
                  <a:lnTo>
                    <a:pt x="1054" y="894"/>
                  </a:lnTo>
                  <a:lnTo>
                    <a:pt x="1054" y="894"/>
                  </a:lnTo>
                  <a:lnTo>
                    <a:pt x="1052" y="916"/>
                  </a:lnTo>
                  <a:lnTo>
                    <a:pt x="1046" y="936"/>
                  </a:lnTo>
                  <a:lnTo>
                    <a:pt x="1036" y="954"/>
                  </a:lnTo>
                  <a:lnTo>
                    <a:pt x="1024" y="970"/>
                  </a:lnTo>
                  <a:lnTo>
                    <a:pt x="1008" y="982"/>
                  </a:lnTo>
                  <a:lnTo>
                    <a:pt x="990" y="992"/>
                  </a:lnTo>
                  <a:lnTo>
                    <a:pt x="970" y="998"/>
                  </a:lnTo>
                  <a:lnTo>
                    <a:pt x="948" y="1000"/>
                  </a:lnTo>
                  <a:lnTo>
                    <a:pt x="948" y="1000"/>
                  </a:lnTo>
                  <a:lnTo>
                    <a:pt x="928" y="998"/>
                  </a:lnTo>
                  <a:lnTo>
                    <a:pt x="908" y="992"/>
                  </a:lnTo>
                  <a:lnTo>
                    <a:pt x="890" y="982"/>
                  </a:lnTo>
                  <a:lnTo>
                    <a:pt x="874" y="970"/>
                  </a:lnTo>
                  <a:lnTo>
                    <a:pt x="862" y="954"/>
                  </a:lnTo>
                  <a:lnTo>
                    <a:pt x="852" y="936"/>
                  </a:lnTo>
                  <a:lnTo>
                    <a:pt x="846" y="916"/>
                  </a:lnTo>
                  <a:lnTo>
                    <a:pt x="844" y="894"/>
                  </a:lnTo>
                  <a:lnTo>
                    <a:pt x="844" y="262"/>
                  </a:lnTo>
                  <a:lnTo>
                    <a:pt x="790" y="262"/>
                  </a:lnTo>
                  <a:lnTo>
                    <a:pt x="790" y="2040"/>
                  </a:lnTo>
                  <a:lnTo>
                    <a:pt x="790" y="2040"/>
                  </a:lnTo>
                  <a:lnTo>
                    <a:pt x="790" y="2052"/>
                  </a:lnTo>
                  <a:lnTo>
                    <a:pt x="788" y="2064"/>
                  </a:lnTo>
                  <a:lnTo>
                    <a:pt x="782" y="2086"/>
                  </a:lnTo>
                  <a:lnTo>
                    <a:pt x="770" y="2106"/>
                  </a:lnTo>
                  <a:lnTo>
                    <a:pt x="756" y="2124"/>
                  </a:lnTo>
                  <a:lnTo>
                    <a:pt x="738" y="2138"/>
                  </a:lnTo>
                  <a:lnTo>
                    <a:pt x="718" y="2150"/>
                  </a:lnTo>
                  <a:lnTo>
                    <a:pt x="696" y="2156"/>
                  </a:lnTo>
                  <a:lnTo>
                    <a:pt x="684" y="2158"/>
                  </a:lnTo>
                  <a:lnTo>
                    <a:pt x="672" y="2160"/>
                  </a:lnTo>
                  <a:lnTo>
                    <a:pt x="672" y="2160"/>
                  </a:lnTo>
                  <a:lnTo>
                    <a:pt x="660" y="2158"/>
                  </a:lnTo>
                  <a:lnTo>
                    <a:pt x="648" y="2156"/>
                  </a:lnTo>
                  <a:lnTo>
                    <a:pt x="626" y="2150"/>
                  </a:lnTo>
                  <a:lnTo>
                    <a:pt x="606" y="2138"/>
                  </a:lnTo>
                  <a:lnTo>
                    <a:pt x="588" y="2124"/>
                  </a:lnTo>
                  <a:lnTo>
                    <a:pt x="574" y="2106"/>
                  </a:lnTo>
                  <a:lnTo>
                    <a:pt x="562" y="2086"/>
                  </a:lnTo>
                  <a:lnTo>
                    <a:pt x="556" y="2064"/>
                  </a:lnTo>
                  <a:lnTo>
                    <a:pt x="554" y="2052"/>
                  </a:lnTo>
                  <a:lnTo>
                    <a:pt x="554" y="2040"/>
                  </a:lnTo>
                  <a:lnTo>
                    <a:pt x="554" y="1000"/>
                  </a:lnTo>
                  <a:lnTo>
                    <a:pt x="500" y="1000"/>
                  </a:lnTo>
                  <a:lnTo>
                    <a:pt x="500" y="2040"/>
                  </a:lnTo>
                  <a:lnTo>
                    <a:pt x="500" y="2040"/>
                  </a:lnTo>
                  <a:lnTo>
                    <a:pt x="500" y="2052"/>
                  </a:lnTo>
                  <a:lnTo>
                    <a:pt x="498" y="2064"/>
                  </a:lnTo>
                  <a:lnTo>
                    <a:pt x="492" y="2086"/>
                  </a:lnTo>
                  <a:lnTo>
                    <a:pt x="480" y="2106"/>
                  </a:lnTo>
                  <a:lnTo>
                    <a:pt x="466" y="2124"/>
                  </a:lnTo>
                  <a:lnTo>
                    <a:pt x="448" y="2138"/>
                  </a:lnTo>
                  <a:lnTo>
                    <a:pt x="428" y="2150"/>
                  </a:lnTo>
                  <a:lnTo>
                    <a:pt x="406" y="2156"/>
                  </a:lnTo>
                  <a:lnTo>
                    <a:pt x="394" y="2158"/>
                  </a:lnTo>
                  <a:lnTo>
                    <a:pt x="382" y="2160"/>
                  </a:lnTo>
                  <a:lnTo>
                    <a:pt x="382" y="2160"/>
                  </a:lnTo>
                  <a:lnTo>
                    <a:pt x="370" y="2158"/>
                  </a:lnTo>
                  <a:lnTo>
                    <a:pt x="358" y="2156"/>
                  </a:lnTo>
                  <a:lnTo>
                    <a:pt x="336" y="2150"/>
                  </a:lnTo>
                  <a:lnTo>
                    <a:pt x="316" y="2138"/>
                  </a:lnTo>
                  <a:lnTo>
                    <a:pt x="298" y="2124"/>
                  </a:lnTo>
                  <a:lnTo>
                    <a:pt x="284" y="2106"/>
                  </a:lnTo>
                  <a:lnTo>
                    <a:pt x="274" y="2086"/>
                  </a:lnTo>
                  <a:lnTo>
                    <a:pt x="266" y="2064"/>
                  </a:lnTo>
                  <a:lnTo>
                    <a:pt x="264" y="2052"/>
                  </a:lnTo>
                  <a:lnTo>
                    <a:pt x="264" y="2040"/>
                  </a:lnTo>
                  <a:lnTo>
                    <a:pt x="264" y="262"/>
                  </a:lnTo>
                  <a:lnTo>
                    <a:pt x="212" y="262"/>
                  </a:lnTo>
                  <a:lnTo>
                    <a:pt x="212" y="894"/>
                  </a:lnTo>
                  <a:lnTo>
                    <a:pt x="212" y="894"/>
                  </a:lnTo>
                  <a:lnTo>
                    <a:pt x="210" y="916"/>
                  </a:lnTo>
                  <a:lnTo>
                    <a:pt x="202" y="936"/>
                  </a:lnTo>
                  <a:lnTo>
                    <a:pt x="194" y="954"/>
                  </a:lnTo>
                  <a:lnTo>
                    <a:pt x="180" y="970"/>
                  </a:lnTo>
                  <a:lnTo>
                    <a:pt x="164" y="982"/>
                  </a:lnTo>
                  <a:lnTo>
                    <a:pt x="146" y="992"/>
                  </a:lnTo>
                  <a:lnTo>
                    <a:pt x="128" y="998"/>
                  </a:lnTo>
                  <a:lnTo>
                    <a:pt x="106" y="1000"/>
                  </a:lnTo>
                  <a:lnTo>
                    <a:pt x="106" y="1000"/>
                  </a:lnTo>
                  <a:lnTo>
                    <a:pt x="84" y="998"/>
                  </a:lnTo>
                  <a:lnTo>
                    <a:pt x="64" y="992"/>
                  </a:lnTo>
                  <a:lnTo>
                    <a:pt x="46" y="982"/>
                  </a:lnTo>
                  <a:lnTo>
                    <a:pt x="32" y="970"/>
                  </a:lnTo>
                  <a:lnTo>
                    <a:pt x="18" y="954"/>
                  </a:lnTo>
                  <a:lnTo>
                    <a:pt x="8" y="936"/>
                  </a:lnTo>
                  <a:lnTo>
                    <a:pt x="2" y="916"/>
                  </a:lnTo>
                  <a:lnTo>
                    <a:pt x="0" y="894"/>
                  </a:lnTo>
                  <a:lnTo>
                    <a:pt x="0" y="210"/>
                  </a:lnTo>
                  <a:lnTo>
                    <a:pt x="0" y="210"/>
                  </a:lnTo>
                  <a:lnTo>
                    <a:pt x="2" y="188"/>
                  </a:lnTo>
                  <a:lnTo>
                    <a:pt x="4" y="168"/>
                  </a:lnTo>
                  <a:lnTo>
                    <a:pt x="10" y="148"/>
                  </a:lnTo>
                  <a:lnTo>
                    <a:pt x="18" y="128"/>
                  </a:lnTo>
                  <a:lnTo>
                    <a:pt x="26" y="110"/>
                  </a:lnTo>
                  <a:lnTo>
                    <a:pt x="36" y="92"/>
                  </a:lnTo>
                  <a:lnTo>
                    <a:pt x="48" y="76"/>
                  </a:lnTo>
                  <a:lnTo>
                    <a:pt x="62" y="62"/>
                  </a:lnTo>
                  <a:lnTo>
                    <a:pt x="78" y="48"/>
                  </a:lnTo>
                  <a:lnTo>
                    <a:pt x="94" y="36"/>
                  </a:lnTo>
                  <a:lnTo>
                    <a:pt x="110" y="24"/>
                  </a:lnTo>
                  <a:lnTo>
                    <a:pt x="130" y="16"/>
                  </a:lnTo>
                  <a:lnTo>
                    <a:pt x="148" y="8"/>
                  </a:lnTo>
                  <a:lnTo>
                    <a:pt x="168" y="4"/>
                  </a:lnTo>
                  <a:lnTo>
                    <a:pt x="190" y="0"/>
                  </a:lnTo>
                  <a:lnTo>
                    <a:pt x="212" y="0"/>
                  </a:lnTo>
                  <a:lnTo>
                    <a:pt x="844" y="0"/>
                  </a:lnTo>
                  <a:close/>
                </a:path>
              </a:pathLst>
            </a:custGeom>
            <a:grpFill/>
            <a:ln>
              <a:noFill/>
            </a:ln>
            <a:extLst/>
          </p:spPr>
          <p:txBody>
            <a:bodyPr/>
            <a:lstStyle/>
            <a:p>
              <a:pPr marL="0" marR="0" lvl="0" indent="0" algn="l" defTabSz="822960" rtl="0" eaLnBrk="1" fontAlgn="auto" latinLnBrk="0" hangingPunct="1">
                <a:lnSpc>
                  <a:spcPct val="100000"/>
                </a:lnSpc>
                <a:spcBef>
                  <a:spcPts val="0"/>
                </a:spcBef>
                <a:spcAft>
                  <a:spcPts val="0"/>
                </a:spcAft>
                <a:buClrTx/>
                <a:buSzTx/>
                <a:buFontTx/>
                <a:buNone/>
                <a:tabLst/>
                <a:defRPr/>
              </a:pPr>
              <a:endParaRPr kumimoji="0" lang="zh-CN" altLang="en-US" sz="1620" b="0" i="0" u="none" strike="noStrike" kern="0" cap="none" spc="0" normalizeH="0" baseline="0" noProof="0">
                <a:ln>
                  <a:noFill/>
                </a:ln>
                <a:solidFill>
                  <a:sysClr val="windowText" lastClr="000000"/>
                </a:solidFill>
                <a:effectLst/>
                <a:uLnTx/>
                <a:uFillTx/>
                <a:latin typeface="Arial"/>
                <a:ea typeface="微软雅黑"/>
                <a:cs typeface="+mn-cs"/>
              </a:endParaRPr>
            </a:p>
          </p:txBody>
        </p:sp>
        <p:sp>
          <p:nvSpPr>
            <p:cNvPr id="122" name="Freeform 22"/>
            <p:cNvSpPr>
              <a:spLocks/>
            </p:cNvSpPr>
            <p:nvPr/>
          </p:nvSpPr>
          <p:spPr bwMode="auto">
            <a:xfrm>
              <a:off x="1813" y="1354"/>
              <a:ext cx="210" cy="210"/>
            </a:xfrm>
            <a:custGeom>
              <a:avLst/>
              <a:gdLst>
                <a:gd name="T0" fmla="*/ 370 w 370"/>
                <a:gd name="T1" fmla="*/ 184 h 368"/>
                <a:gd name="T2" fmla="*/ 366 w 370"/>
                <a:gd name="T3" fmla="*/ 222 h 368"/>
                <a:gd name="T4" fmla="*/ 356 w 370"/>
                <a:gd name="T5" fmla="*/ 256 h 368"/>
                <a:gd name="T6" fmla="*/ 338 w 370"/>
                <a:gd name="T7" fmla="*/ 288 h 368"/>
                <a:gd name="T8" fmla="*/ 316 w 370"/>
                <a:gd name="T9" fmla="*/ 314 h 368"/>
                <a:gd name="T10" fmla="*/ 288 w 370"/>
                <a:gd name="T11" fmla="*/ 338 h 368"/>
                <a:gd name="T12" fmla="*/ 256 w 370"/>
                <a:gd name="T13" fmla="*/ 354 h 368"/>
                <a:gd name="T14" fmla="*/ 222 w 370"/>
                <a:gd name="T15" fmla="*/ 364 h 368"/>
                <a:gd name="T16" fmla="*/ 186 w 370"/>
                <a:gd name="T17" fmla="*/ 368 h 368"/>
                <a:gd name="T18" fmla="*/ 166 w 370"/>
                <a:gd name="T19" fmla="*/ 368 h 368"/>
                <a:gd name="T20" fmla="*/ 130 w 370"/>
                <a:gd name="T21" fmla="*/ 360 h 368"/>
                <a:gd name="T22" fmla="*/ 98 w 370"/>
                <a:gd name="T23" fmla="*/ 346 h 368"/>
                <a:gd name="T24" fmla="*/ 68 w 370"/>
                <a:gd name="T25" fmla="*/ 326 h 368"/>
                <a:gd name="T26" fmla="*/ 42 w 370"/>
                <a:gd name="T27" fmla="*/ 302 h 368"/>
                <a:gd name="T28" fmla="*/ 24 w 370"/>
                <a:gd name="T29" fmla="*/ 272 h 368"/>
                <a:gd name="T30" fmla="*/ 10 w 370"/>
                <a:gd name="T31" fmla="*/ 240 h 368"/>
                <a:gd name="T32" fmla="*/ 2 w 370"/>
                <a:gd name="T33" fmla="*/ 204 h 368"/>
                <a:gd name="T34" fmla="*/ 0 w 370"/>
                <a:gd name="T35" fmla="*/ 184 h 368"/>
                <a:gd name="T36" fmla="*/ 4 w 370"/>
                <a:gd name="T37" fmla="*/ 148 h 368"/>
                <a:gd name="T38" fmla="*/ 16 w 370"/>
                <a:gd name="T39" fmla="*/ 112 h 368"/>
                <a:gd name="T40" fmla="*/ 32 w 370"/>
                <a:gd name="T41" fmla="*/ 82 h 368"/>
                <a:gd name="T42" fmla="*/ 54 w 370"/>
                <a:gd name="T43" fmla="*/ 54 h 368"/>
                <a:gd name="T44" fmla="*/ 82 w 370"/>
                <a:gd name="T45" fmla="*/ 32 h 368"/>
                <a:gd name="T46" fmla="*/ 114 w 370"/>
                <a:gd name="T47" fmla="*/ 14 h 368"/>
                <a:gd name="T48" fmla="*/ 148 w 370"/>
                <a:gd name="T49" fmla="*/ 4 h 368"/>
                <a:gd name="T50" fmla="*/ 186 w 370"/>
                <a:gd name="T51" fmla="*/ 0 h 368"/>
                <a:gd name="T52" fmla="*/ 204 w 370"/>
                <a:gd name="T53" fmla="*/ 0 h 368"/>
                <a:gd name="T54" fmla="*/ 240 w 370"/>
                <a:gd name="T55" fmla="*/ 8 h 368"/>
                <a:gd name="T56" fmla="*/ 274 w 370"/>
                <a:gd name="T57" fmla="*/ 22 h 368"/>
                <a:gd name="T58" fmla="*/ 302 w 370"/>
                <a:gd name="T59" fmla="*/ 42 h 368"/>
                <a:gd name="T60" fmla="*/ 328 w 370"/>
                <a:gd name="T61" fmla="*/ 68 h 368"/>
                <a:gd name="T62" fmla="*/ 348 w 370"/>
                <a:gd name="T63" fmla="*/ 96 h 368"/>
                <a:gd name="T64" fmla="*/ 362 w 370"/>
                <a:gd name="T65" fmla="*/ 130 h 368"/>
                <a:gd name="T66" fmla="*/ 368 w 370"/>
                <a:gd name="T67" fmla="*/ 166 h 368"/>
                <a:gd name="T68" fmla="*/ 370 w 370"/>
                <a:gd name="T69" fmla="*/ 184 h 3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70" h="368">
                  <a:moveTo>
                    <a:pt x="370" y="184"/>
                  </a:moveTo>
                  <a:lnTo>
                    <a:pt x="370" y="184"/>
                  </a:lnTo>
                  <a:lnTo>
                    <a:pt x="368" y="204"/>
                  </a:lnTo>
                  <a:lnTo>
                    <a:pt x="366" y="222"/>
                  </a:lnTo>
                  <a:lnTo>
                    <a:pt x="362" y="240"/>
                  </a:lnTo>
                  <a:lnTo>
                    <a:pt x="356" y="256"/>
                  </a:lnTo>
                  <a:lnTo>
                    <a:pt x="348" y="272"/>
                  </a:lnTo>
                  <a:lnTo>
                    <a:pt x="338" y="288"/>
                  </a:lnTo>
                  <a:lnTo>
                    <a:pt x="328" y="302"/>
                  </a:lnTo>
                  <a:lnTo>
                    <a:pt x="316" y="314"/>
                  </a:lnTo>
                  <a:lnTo>
                    <a:pt x="302" y="326"/>
                  </a:lnTo>
                  <a:lnTo>
                    <a:pt x="288" y="338"/>
                  </a:lnTo>
                  <a:lnTo>
                    <a:pt x="274" y="346"/>
                  </a:lnTo>
                  <a:lnTo>
                    <a:pt x="256" y="354"/>
                  </a:lnTo>
                  <a:lnTo>
                    <a:pt x="240" y="360"/>
                  </a:lnTo>
                  <a:lnTo>
                    <a:pt x="222" y="364"/>
                  </a:lnTo>
                  <a:lnTo>
                    <a:pt x="204" y="368"/>
                  </a:lnTo>
                  <a:lnTo>
                    <a:pt x="186" y="368"/>
                  </a:lnTo>
                  <a:lnTo>
                    <a:pt x="186" y="368"/>
                  </a:lnTo>
                  <a:lnTo>
                    <a:pt x="166" y="368"/>
                  </a:lnTo>
                  <a:lnTo>
                    <a:pt x="148" y="364"/>
                  </a:lnTo>
                  <a:lnTo>
                    <a:pt x="130" y="360"/>
                  </a:lnTo>
                  <a:lnTo>
                    <a:pt x="114" y="354"/>
                  </a:lnTo>
                  <a:lnTo>
                    <a:pt x="98" y="346"/>
                  </a:lnTo>
                  <a:lnTo>
                    <a:pt x="82" y="338"/>
                  </a:lnTo>
                  <a:lnTo>
                    <a:pt x="68" y="326"/>
                  </a:lnTo>
                  <a:lnTo>
                    <a:pt x="54" y="314"/>
                  </a:lnTo>
                  <a:lnTo>
                    <a:pt x="42" y="302"/>
                  </a:lnTo>
                  <a:lnTo>
                    <a:pt x="32" y="288"/>
                  </a:lnTo>
                  <a:lnTo>
                    <a:pt x="24" y="272"/>
                  </a:lnTo>
                  <a:lnTo>
                    <a:pt x="16" y="256"/>
                  </a:lnTo>
                  <a:lnTo>
                    <a:pt x="10" y="240"/>
                  </a:lnTo>
                  <a:lnTo>
                    <a:pt x="4" y="222"/>
                  </a:lnTo>
                  <a:lnTo>
                    <a:pt x="2" y="204"/>
                  </a:lnTo>
                  <a:lnTo>
                    <a:pt x="0" y="184"/>
                  </a:lnTo>
                  <a:lnTo>
                    <a:pt x="0" y="184"/>
                  </a:lnTo>
                  <a:lnTo>
                    <a:pt x="2" y="166"/>
                  </a:lnTo>
                  <a:lnTo>
                    <a:pt x="4" y="148"/>
                  </a:lnTo>
                  <a:lnTo>
                    <a:pt x="10" y="130"/>
                  </a:lnTo>
                  <a:lnTo>
                    <a:pt x="16" y="112"/>
                  </a:lnTo>
                  <a:lnTo>
                    <a:pt x="24" y="96"/>
                  </a:lnTo>
                  <a:lnTo>
                    <a:pt x="32" y="82"/>
                  </a:lnTo>
                  <a:lnTo>
                    <a:pt x="42" y="68"/>
                  </a:lnTo>
                  <a:lnTo>
                    <a:pt x="54" y="54"/>
                  </a:lnTo>
                  <a:lnTo>
                    <a:pt x="68" y="42"/>
                  </a:lnTo>
                  <a:lnTo>
                    <a:pt x="82" y="32"/>
                  </a:lnTo>
                  <a:lnTo>
                    <a:pt x="98" y="22"/>
                  </a:lnTo>
                  <a:lnTo>
                    <a:pt x="114" y="14"/>
                  </a:lnTo>
                  <a:lnTo>
                    <a:pt x="130" y="8"/>
                  </a:lnTo>
                  <a:lnTo>
                    <a:pt x="148" y="4"/>
                  </a:lnTo>
                  <a:lnTo>
                    <a:pt x="166" y="0"/>
                  </a:lnTo>
                  <a:lnTo>
                    <a:pt x="186" y="0"/>
                  </a:lnTo>
                  <a:lnTo>
                    <a:pt x="186" y="0"/>
                  </a:lnTo>
                  <a:lnTo>
                    <a:pt x="204" y="0"/>
                  </a:lnTo>
                  <a:lnTo>
                    <a:pt x="222" y="4"/>
                  </a:lnTo>
                  <a:lnTo>
                    <a:pt x="240" y="8"/>
                  </a:lnTo>
                  <a:lnTo>
                    <a:pt x="256" y="14"/>
                  </a:lnTo>
                  <a:lnTo>
                    <a:pt x="274" y="22"/>
                  </a:lnTo>
                  <a:lnTo>
                    <a:pt x="288" y="32"/>
                  </a:lnTo>
                  <a:lnTo>
                    <a:pt x="302" y="42"/>
                  </a:lnTo>
                  <a:lnTo>
                    <a:pt x="316" y="54"/>
                  </a:lnTo>
                  <a:lnTo>
                    <a:pt x="328" y="68"/>
                  </a:lnTo>
                  <a:lnTo>
                    <a:pt x="338" y="82"/>
                  </a:lnTo>
                  <a:lnTo>
                    <a:pt x="348" y="96"/>
                  </a:lnTo>
                  <a:lnTo>
                    <a:pt x="356" y="112"/>
                  </a:lnTo>
                  <a:lnTo>
                    <a:pt x="362" y="130"/>
                  </a:lnTo>
                  <a:lnTo>
                    <a:pt x="366" y="148"/>
                  </a:lnTo>
                  <a:lnTo>
                    <a:pt x="368" y="166"/>
                  </a:lnTo>
                  <a:lnTo>
                    <a:pt x="370" y="184"/>
                  </a:lnTo>
                  <a:lnTo>
                    <a:pt x="370" y="184"/>
                  </a:lnTo>
                  <a:close/>
                </a:path>
              </a:pathLst>
            </a:custGeom>
            <a:grpFill/>
            <a:ln>
              <a:noFill/>
            </a:ln>
            <a:extLst/>
          </p:spPr>
          <p:txBody>
            <a:bodyPr/>
            <a:lstStyle/>
            <a:p>
              <a:pPr marL="0" marR="0" lvl="0" indent="0" algn="l" defTabSz="822960" rtl="0" eaLnBrk="1" fontAlgn="auto" latinLnBrk="0" hangingPunct="1">
                <a:lnSpc>
                  <a:spcPct val="100000"/>
                </a:lnSpc>
                <a:spcBef>
                  <a:spcPts val="0"/>
                </a:spcBef>
                <a:spcAft>
                  <a:spcPts val="0"/>
                </a:spcAft>
                <a:buClrTx/>
                <a:buSzTx/>
                <a:buFontTx/>
                <a:buNone/>
                <a:tabLst/>
                <a:defRPr/>
              </a:pPr>
              <a:endParaRPr kumimoji="0" lang="zh-CN" altLang="en-US" sz="1620" b="0" i="0" u="none" strike="noStrike" kern="0" cap="none" spc="0" normalizeH="0" baseline="0" noProof="0">
                <a:ln>
                  <a:noFill/>
                </a:ln>
                <a:solidFill>
                  <a:sysClr val="windowText" lastClr="000000"/>
                </a:solidFill>
                <a:effectLst/>
                <a:uLnTx/>
                <a:uFillTx/>
                <a:latin typeface="Arial"/>
                <a:ea typeface="微软雅黑"/>
                <a:cs typeface="+mn-cs"/>
              </a:endParaRPr>
            </a:p>
          </p:txBody>
        </p:sp>
      </p:grpSp>
      <p:grpSp>
        <p:nvGrpSpPr>
          <p:cNvPr id="123" name="组合 122"/>
          <p:cNvGrpSpPr/>
          <p:nvPr/>
        </p:nvGrpSpPr>
        <p:grpSpPr>
          <a:xfrm>
            <a:off x="5933486" y="1466987"/>
            <a:ext cx="2235516" cy="2877003"/>
            <a:chOff x="467544" y="1772816"/>
            <a:chExt cx="2088232" cy="2687455"/>
          </a:xfrm>
          <a:effectLst>
            <a:outerShdw blurRad="50800" dist="38100" dir="2700000" algn="tl" rotWithShape="0">
              <a:prstClr val="black">
                <a:alpha val="40000"/>
              </a:prstClr>
            </a:outerShdw>
          </a:effectLst>
        </p:grpSpPr>
        <p:sp>
          <p:nvSpPr>
            <p:cNvPr id="124" name="圆角矩形 123"/>
            <p:cNvSpPr/>
            <p:nvPr/>
          </p:nvSpPr>
          <p:spPr>
            <a:xfrm>
              <a:off x="467544" y="1772816"/>
              <a:ext cx="2088232" cy="432048"/>
            </a:xfrm>
            <a:prstGeom prst="roundRect">
              <a:avLst>
                <a:gd name="adj" fmla="val 0"/>
              </a:avLst>
            </a:prstGeom>
            <a:solidFill>
              <a:srgbClr val="EE0000"/>
            </a:solidFill>
            <a:ln w="25400" cap="flat" cmpd="sng" algn="ctr">
              <a:noFill/>
              <a:prstDash val="solid"/>
            </a:ln>
            <a:effectLst>
              <a:outerShdw blurRad="50800" dist="38100" dir="2700000" algn="tl" rotWithShape="0">
                <a:prstClr val="black">
                  <a:alpha val="40000"/>
                </a:prstClr>
              </a:outerShdw>
            </a:effectLst>
          </p:spPr>
          <p:txBody>
            <a:bodyPr anchor="ctr"/>
            <a:lstStyle/>
            <a:p>
              <a:pPr marL="0" marR="0" lvl="0" indent="0" algn="ctr" defTabSz="822960" rtl="0" eaLnBrk="1" fontAlgn="auto" latinLnBrk="0" hangingPunct="1">
                <a:lnSpc>
                  <a:spcPct val="100000"/>
                </a:lnSpc>
                <a:spcBef>
                  <a:spcPts val="0"/>
                </a:spcBef>
                <a:spcAft>
                  <a:spcPts val="0"/>
                </a:spcAft>
                <a:buClrTx/>
                <a:buSzTx/>
                <a:buFontTx/>
                <a:buNone/>
                <a:tabLst/>
                <a:defRPr/>
              </a:pPr>
              <a:r>
                <a:rPr kumimoji="0" lang="zh-CN" altLang="en-US" sz="1530" b="1" i="0" u="none" strike="noStrike" kern="0" cap="none" spc="0" normalizeH="0" baseline="0" noProof="0" dirty="0">
                  <a:ln>
                    <a:noFill/>
                  </a:ln>
                  <a:solidFill>
                    <a:srgbClr val="FFFFFF"/>
                  </a:solidFill>
                  <a:effectLst/>
                  <a:uLnTx/>
                  <a:uFillTx/>
                  <a:latin typeface="微软雅黑" panose="020B0503020204020204" pitchFamily="34" charset="-122"/>
                  <a:ea typeface="微软雅黑"/>
                  <a:cs typeface="+mn-cs"/>
                </a:rPr>
                <a:t>单击此处添加标题</a:t>
              </a:r>
            </a:p>
          </p:txBody>
        </p:sp>
        <p:sp>
          <p:nvSpPr>
            <p:cNvPr id="125" name="矩形 124"/>
            <p:cNvSpPr/>
            <p:nvPr/>
          </p:nvSpPr>
          <p:spPr>
            <a:xfrm>
              <a:off x="467544" y="2204863"/>
              <a:ext cx="2088232" cy="2255408"/>
            </a:xfrm>
            <a:prstGeom prst="rect">
              <a:avLst/>
            </a:prstGeom>
            <a:solidFill>
              <a:srgbClr val="D8D8D8"/>
            </a:solidFill>
            <a:ln w="25400" cap="flat" cmpd="sng" algn="ctr">
              <a:noFill/>
              <a:prstDash val="sysDash"/>
            </a:ln>
            <a:effectLst/>
          </p:spPr>
          <p:txBody>
            <a:bodyPr anchor="ctr"/>
            <a:lstStyle/>
            <a:p>
              <a:pPr marL="0" marR="0" lvl="0" indent="0" algn="ctr" defTabSz="822960" rtl="0" eaLnBrk="1" fontAlgn="auto" latinLnBrk="0" hangingPunct="1">
                <a:lnSpc>
                  <a:spcPct val="100000"/>
                </a:lnSpc>
                <a:spcBef>
                  <a:spcPts val="0"/>
                </a:spcBef>
                <a:spcAft>
                  <a:spcPts val="0"/>
                </a:spcAft>
                <a:buClrTx/>
                <a:buSzTx/>
                <a:buFontTx/>
                <a:buNone/>
                <a:tabLst/>
                <a:defRPr/>
              </a:pPr>
              <a:r>
                <a:rPr kumimoji="0" lang="zh-CN" altLang="en-US" sz="1260" b="0" i="0" u="none" strike="noStrike" kern="0" cap="none" spc="0" normalizeH="0" baseline="0" noProof="0" dirty="0">
                  <a:ln>
                    <a:noFill/>
                  </a:ln>
                  <a:solidFill>
                    <a:srgbClr val="D8D8D8">
                      <a:lumMod val="25000"/>
                    </a:srgbClr>
                  </a:solidFill>
                  <a:effectLst/>
                  <a:uLnTx/>
                  <a:uFillTx/>
                  <a:latin typeface="微软雅黑" panose="020B0503020204020204" pitchFamily="34" charset="-122"/>
                  <a:ea typeface="微软雅黑"/>
                  <a:cs typeface="+mn-cs"/>
                </a:rPr>
                <a:t>单击此处添加文本</a:t>
              </a:r>
              <a:endParaRPr kumimoji="0" lang="en-US" altLang="zh-CN" sz="1260" b="0" i="0" u="none" strike="noStrike" kern="0" cap="none" spc="0" normalizeH="0" baseline="0" noProof="0" dirty="0">
                <a:ln>
                  <a:noFill/>
                </a:ln>
                <a:solidFill>
                  <a:srgbClr val="D8D8D8">
                    <a:lumMod val="25000"/>
                  </a:srgbClr>
                </a:solidFill>
                <a:effectLst/>
                <a:uLnTx/>
                <a:uFillTx/>
                <a:latin typeface="微软雅黑" panose="020B0503020204020204" pitchFamily="34" charset="-122"/>
                <a:ea typeface="微软雅黑"/>
                <a:cs typeface="+mn-cs"/>
              </a:endParaRPr>
            </a:p>
            <a:p>
              <a:pPr marL="0" marR="0" lvl="0" indent="0" algn="ctr" defTabSz="822960" rtl="0" eaLnBrk="1" fontAlgn="auto" latinLnBrk="0" hangingPunct="1">
                <a:lnSpc>
                  <a:spcPct val="100000"/>
                </a:lnSpc>
                <a:spcBef>
                  <a:spcPts val="0"/>
                </a:spcBef>
                <a:spcAft>
                  <a:spcPts val="0"/>
                </a:spcAft>
                <a:buClrTx/>
                <a:buSzTx/>
                <a:buFontTx/>
                <a:buNone/>
                <a:tabLst/>
                <a:defRPr/>
              </a:pPr>
              <a:r>
                <a:rPr kumimoji="0" lang="zh-CN" altLang="en-US" sz="1260" b="0" i="0" u="none" strike="noStrike" kern="0" cap="none" spc="0" normalizeH="0" baseline="0" noProof="0" dirty="0">
                  <a:ln>
                    <a:noFill/>
                  </a:ln>
                  <a:solidFill>
                    <a:srgbClr val="D8D8D8">
                      <a:lumMod val="25000"/>
                    </a:srgbClr>
                  </a:solidFill>
                  <a:effectLst/>
                  <a:uLnTx/>
                  <a:uFillTx/>
                  <a:latin typeface="微软雅黑" panose="020B0503020204020204" pitchFamily="34" charset="-122"/>
                  <a:ea typeface="微软雅黑"/>
                  <a:cs typeface="+mn-cs"/>
                </a:rPr>
                <a:t>单击此处添加文本</a:t>
              </a:r>
            </a:p>
            <a:p>
              <a:pPr marL="0" marR="0" lvl="0" indent="0" algn="ctr" defTabSz="822960" rtl="0" eaLnBrk="1" fontAlgn="auto" latinLnBrk="0" hangingPunct="1">
                <a:lnSpc>
                  <a:spcPct val="100000"/>
                </a:lnSpc>
                <a:spcBef>
                  <a:spcPts val="0"/>
                </a:spcBef>
                <a:spcAft>
                  <a:spcPts val="0"/>
                </a:spcAft>
                <a:buClrTx/>
                <a:buSzTx/>
                <a:buFontTx/>
                <a:buNone/>
                <a:tabLst/>
                <a:defRPr/>
              </a:pPr>
              <a:r>
                <a:rPr kumimoji="0" lang="zh-CN" altLang="en-US" sz="1260" b="0" i="0" u="none" strike="noStrike" kern="0" cap="none" spc="0" normalizeH="0" baseline="0" noProof="0" dirty="0">
                  <a:ln>
                    <a:noFill/>
                  </a:ln>
                  <a:solidFill>
                    <a:srgbClr val="D8D8D8">
                      <a:lumMod val="25000"/>
                    </a:srgbClr>
                  </a:solidFill>
                  <a:effectLst/>
                  <a:uLnTx/>
                  <a:uFillTx/>
                  <a:latin typeface="微软雅黑" panose="020B0503020204020204" pitchFamily="34" charset="-122"/>
                  <a:ea typeface="微软雅黑"/>
                  <a:cs typeface="+mn-cs"/>
                </a:rPr>
                <a:t>单击此处添加文本</a:t>
              </a:r>
            </a:p>
            <a:p>
              <a:pPr marL="0" marR="0" lvl="0" indent="0" algn="ctr" defTabSz="822960" rtl="0" eaLnBrk="1" fontAlgn="auto" latinLnBrk="0" hangingPunct="1">
                <a:lnSpc>
                  <a:spcPct val="100000"/>
                </a:lnSpc>
                <a:spcBef>
                  <a:spcPts val="0"/>
                </a:spcBef>
                <a:spcAft>
                  <a:spcPts val="0"/>
                </a:spcAft>
                <a:buClrTx/>
                <a:buSzTx/>
                <a:buFontTx/>
                <a:buNone/>
                <a:tabLst/>
                <a:defRPr/>
              </a:pPr>
              <a:r>
                <a:rPr kumimoji="0" lang="zh-CN" altLang="en-US" sz="1260" b="0" i="0" u="none" strike="noStrike" kern="0" cap="none" spc="0" normalizeH="0" baseline="0" noProof="0" dirty="0">
                  <a:ln>
                    <a:noFill/>
                  </a:ln>
                  <a:solidFill>
                    <a:srgbClr val="D8D8D8">
                      <a:lumMod val="25000"/>
                    </a:srgbClr>
                  </a:solidFill>
                  <a:effectLst/>
                  <a:uLnTx/>
                  <a:uFillTx/>
                  <a:latin typeface="微软雅黑" panose="020B0503020204020204" pitchFamily="34" charset="-122"/>
                  <a:ea typeface="微软雅黑"/>
                  <a:cs typeface="+mn-cs"/>
                </a:rPr>
                <a:t>单击此处添加文本</a:t>
              </a:r>
            </a:p>
            <a:p>
              <a:pPr marL="0" marR="0" lvl="0" indent="0" algn="ctr" defTabSz="822960" rtl="0" eaLnBrk="1" fontAlgn="auto" latinLnBrk="0" hangingPunct="1">
                <a:lnSpc>
                  <a:spcPct val="100000"/>
                </a:lnSpc>
                <a:spcBef>
                  <a:spcPts val="0"/>
                </a:spcBef>
                <a:spcAft>
                  <a:spcPts val="0"/>
                </a:spcAft>
                <a:buClrTx/>
                <a:buSzTx/>
                <a:buFontTx/>
                <a:buNone/>
                <a:tabLst/>
                <a:defRPr/>
              </a:pPr>
              <a:r>
                <a:rPr kumimoji="0" lang="zh-CN" altLang="en-US" sz="1260" b="0" i="0" u="none" strike="noStrike" kern="0" cap="none" spc="0" normalizeH="0" baseline="0" noProof="0" dirty="0">
                  <a:ln>
                    <a:noFill/>
                  </a:ln>
                  <a:solidFill>
                    <a:srgbClr val="D8D8D8">
                      <a:lumMod val="25000"/>
                    </a:srgbClr>
                  </a:solidFill>
                  <a:effectLst/>
                  <a:uLnTx/>
                  <a:uFillTx/>
                  <a:latin typeface="微软雅黑" panose="020B0503020204020204" pitchFamily="34" charset="-122"/>
                  <a:ea typeface="微软雅黑"/>
                  <a:cs typeface="+mn-cs"/>
                </a:rPr>
                <a:t>单击此处添加文本</a:t>
              </a:r>
            </a:p>
            <a:p>
              <a:pPr marL="0" marR="0" lvl="0" indent="0" algn="ctr" defTabSz="822960" rtl="0" eaLnBrk="1" fontAlgn="auto" latinLnBrk="0" hangingPunct="1">
                <a:lnSpc>
                  <a:spcPct val="100000"/>
                </a:lnSpc>
                <a:spcBef>
                  <a:spcPts val="0"/>
                </a:spcBef>
                <a:spcAft>
                  <a:spcPts val="0"/>
                </a:spcAft>
                <a:buClrTx/>
                <a:buSzTx/>
                <a:buFontTx/>
                <a:buNone/>
                <a:tabLst/>
                <a:defRPr/>
              </a:pPr>
              <a:r>
                <a:rPr kumimoji="0" lang="zh-CN" altLang="en-US" sz="1260" b="0" i="0" u="none" strike="noStrike" kern="0" cap="none" spc="0" normalizeH="0" baseline="0" noProof="0" dirty="0">
                  <a:ln>
                    <a:noFill/>
                  </a:ln>
                  <a:solidFill>
                    <a:srgbClr val="D8D8D8">
                      <a:lumMod val="25000"/>
                    </a:srgbClr>
                  </a:solidFill>
                  <a:effectLst/>
                  <a:uLnTx/>
                  <a:uFillTx/>
                  <a:latin typeface="微软雅黑" panose="020B0503020204020204" pitchFamily="34" charset="-122"/>
                  <a:ea typeface="微软雅黑"/>
                  <a:cs typeface="+mn-cs"/>
                </a:rPr>
                <a:t>单击此处添加文本</a:t>
              </a:r>
              <a:endParaRPr kumimoji="0" lang="en-US" altLang="zh-CN" sz="1260" b="0" i="0" u="none" strike="noStrike" kern="0" cap="none" spc="0" normalizeH="0" baseline="0" noProof="0" dirty="0">
                <a:ln>
                  <a:noFill/>
                </a:ln>
                <a:solidFill>
                  <a:srgbClr val="D8D8D8">
                    <a:lumMod val="25000"/>
                  </a:srgbClr>
                </a:solidFill>
                <a:effectLst/>
                <a:uLnTx/>
                <a:uFillTx/>
                <a:latin typeface="微软雅黑" panose="020B0503020204020204" pitchFamily="34" charset="-122"/>
                <a:ea typeface="微软雅黑"/>
                <a:cs typeface="+mn-cs"/>
              </a:endParaRPr>
            </a:p>
            <a:p>
              <a:pPr marL="0" marR="0" lvl="0" indent="0" algn="ctr" defTabSz="822960" rtl="0" eaLnBrk="1" fontAlgn="auto" latinLnBrk="0" hangingPunct="1">
                <a:lnSpc>
                  <a:spcPct val="100000"/>
                </a:lnSpc>
                <a:spcBef>
                  <a:spcPts val="0"/>
                </a:spcBef>
                <a:spcAft>
                  <a:spcPts val="0"/>
                </a:spcAft>
                <a:buClrTx/>
                <a:buSzTx/>
                <a:buFontTx/>
                <a:buNone/>
                <a:tabLst/>
                <a:defRPr/>
              </a:pPr>
              <a:r>
                <a:rPr kumimoji="0" lang="zh-CN" altLang="en-US" sz="1260" b="0" i="0" u="none" strike="noStrike" kern="0" cap="none" spc="0" normalizeH="0" baseline="0" noProof="0" dirty="0">
                  <a:ln>
                    <a:noFill/>
                  </a:ln>
                  <a:solidFill>
                    <a:srgbClr val="D8D8D8">
                      <a:lumMod val="25000"/>
                    </a:srgbClr>
                  </a:solidFill>
                  <a:effectLst/>
                  <a:uLnTx/>
                  <a:uFillTx/>
                  <a:latin typeface="微软雅黑" panose="020B0503020204020204" pitchFamily="34" charset="-122"/>
                  <a:ea typeface="微软雅黑"/>
                  <a:cs typeface="+mn-cs"/>
                </a:rPr>
                <a:t>单击此处添加文本</a:t>
              </a:r>
              <a:endParaRPr kumimoji="0" lang="en-US" altLang="zh-CN" sz="1260" b="0" i="0" u="none" strike="noStrike" kern="0" cap="none" spc="0" normalizeH="0" baseline="0" noProof="0" dirty="0">
                <a:ln>
                  <a:noFill/>
                </a:ln>
                <a:solidFill>
                  <a:srgbClr val="D8D8D8">
                    <a:lumMod val="25000"/>
                  </a:srgbClr>
                </a:solidFill>
                <a:effectLst/>
                <a:uLnTx/>
                <a:uFillTx/>
                <a:latin typeface="微软雅黑" panose="020B0503020204020204" pitchFamily="34" charset="-122"/>
                <a:ea typeface="微软雅黑"/>
                <a:cs typeface="+mn-cs"/>
              </a:endParaRPr>
            </a:p>
            <a:p>
              <a:pPr marL="0" marR="0" lvl="0" indent="0" algn="ctr" defTabSz="822960" rtl="0" eaLnBrk="1" fontAlgn="auto" latinLnBrk="0" hangingPunct="1">
                <a:lnSpc>
                  <a:spcPct val="100000"/>
                </a:lnSpc>
                <a:spcBef>
                  <a:spcPts val="0"/>
                </a:spcBef>
                <a:spcAft>
                  <a:spcPts val="0"/>
                </a:spcAft>
                <a:buClrTx/>
                <a:buSzTx/>
                <a:buFontTx/>
                <a:buNone/>
                <a:tabLst/>
                <a:defRPr/>
              </a:pPr>
              <a:r>
                <a:rPr kumimoji="0" lang="zh-CN" altLang="en-US" sz="1260" b="0" i="0" u="none" strike="noStrike" kern="0" cap="none" spc="0" normalizeH="0" baseline="0" noProof="0" dirty="0">
                  <a:ln>
                    <a:noFill/>
                  </a:ln>
                  <a:solidFill>
                    <a:srgbClr val="D8D8D8">
                      <a:lumMod val="25000"/>
                    </a:srgbClr>
                  </a:solidFill>
                  <a:effectLst/>
                  <a:uLnTx/>
                  <a:uFillTx/>
                  <a:latin typeface="微软雅黑" panose="020B0503020204020204" pitchFamily="34" charset="-122"/>
                  <a:ea typeface="微软雅黑"/>
                  <a:cs typeface="+mn-cs"/>
                </a:rPr>
                <a:t>单击此处添加文本</a:t>
              </a:r>
              <a:endParaRPr kumimoji="0" lang="en-US" altLang="zh-CN" sz="1260" b="0" i="0" u="none" strike="noStrike" kern="0" cap="none" spc="0" normalizeH="0" baseline="0" noProof="0" dirty="0">
                <a:ln>
                  <a:noFill/>
                </a:ln>
                <a:solidFill>
                  <a:srgbClr val="D8D8D8">
                    <a:lumMod val="25000"/>
                  </a:srgbClr>
                </a:solidFill>
                <a:effectLst/>
                <a:uLnTx/>
                <a:uFillTx/>
                <a:latin typeface="微软雅黑" panose="020B0503020204020204" pitchFamily="34" charset="-122"/>
                <a:ea typeface="微软雅黑"/>
                <a:cs typeface="+mn-cs"/>
              </a:endParaRPr>
            </a:p>
            <a:p>
              <a:pPr marL="0" marR="0" lvl="0" indent="0" algn="ctr" defTabSz="822960" rtl="0" eaLnBrk="1" fontAlgn="auto" latinLnBrk="0" hangingPunct="1">
                <a:lnSpc>
                  <a:spcPct val="100000"/>
                </a:lnSpc>
                <a:spcBef>
                  <a:spcPts val="0"/>
                </a:spcBef>
                <a:spcAft>
                  <a:spcPts val="0"/>
                </a:spcAft>
                <a:buClrTx/>
                <a:buSzTx/>
                <a:buFontTx/>
                <a:buNone/>
                <a:tabLst/>
                <a:defRPr/>
              </a:pPr>
              <a:r>
                <a:rPr kumimoji="0" lang="zh-CN" altLang="en-US" sz="1260" b="0" i="0" u="none" strike="noStrike" kern="0" cap="none" spc="0" normalizeH="0" baseline="0" noProof="0" dirty="0">
                  <a:ln>
                    <a:noFill/>
                  </a:ln>
                  <a:solidFill>
                    <a:srgbClr val="D8D8D8">
                      <a:lumMod val="25000"/>
                    </a:srgbClr>
                  </a:solidFill>
                  <a:effectLst/>
                  <a:uLnTx/>
                  <a:uFillTx/>
                  <a:latin typeface="微软雅黑" panose="020B0503020204020204" pitchFamily="34" charset="-122"/>
                  <a:ea typeface="微软雅黑"/>
                  <a:cs typeface="+mn-cs"/>
                </a:rPr>
                <a:t>单击此处添加文本</a:t>
              </a:r>
              <a:endParaRPr kumimoji="0" lang="en-US" altLang="zh-CN" sz="1260" b="0" i="0" u="none" strike="noStrike" kern="0" cap="none" spc="0" normalizeH="0" baseline="0" noProof="0" dirty="0">
                <a:ln>
                  <a:noFill/>
                </a:ln>
                <a:solidFill>
                  <a:srgbClr val="D8D8D8">
                    <a:lumMod val="25000"/>
                  </a:srgbClr>
                </a:solidFill>
                <a:effectLst/>
                <a:uLnTx/>
                <a:uFillTx/>
                <a:latin typeface="微软雅黑" panose="020B0503020204020204" pitchFamily="34" charset="-122"/>
                <a:ea typeface="微软雅黑"/>
                <a:cs typeface="+mn-cs"/>
              </a:endParaRPr>
            </a:p>
            <a:p>
              <a:pPr marL="0" marR="0" lvl="0" indent="0" algn="ctr" defTabSz="822960" rtl="0" eaLnBrk="1" fontAlgn="auto" latinLnBrk="0" hangingPunct="1">
                <a:lnSpc>
                  <a:spcPct val="100000"/>
                </a:lnSpc>
                <a:spcBef>
                  <a:spcPts val="0"/>
                </a:spcBef>
                <a:spcAft>
                  <a:spcPts val="0"/>
                </a:spcAft>
                <a:buClrTx/>
                <a:buSzTx/>
                <a:buFontTx/>
                <a:buNone/>
                <a:tabLst/>
                <a:defRPr/>
              </a:pPr>
              <a:r>
                <a:rPr kumimoji="0" lang="zh-CN" altLang="en-US" sz="1260" b="0" i="0" u="none" strike="noStrike" kern="0" cap="none" spc="0" normalizeH="0" baseline="0" noProof="0" dirty="0">
                  <a:ln>
                    <a:noFill/>
                  </a:ln>
                  <a:solidFill>
                    <a:srgbClr val="D8D8D8">
                      <a:lumMod val="25000"/>
                    </a:srgbClr>
                  </a:solidFill>
                  <a:effectLst/>
                  <a:uLnTx/>
                  <a:uFillTx/>
                  <a:latin typeface="微软雅黑" panose="020B0503020204020204" pitchFamily="34" charset="-122"/>
                  <a:ea typeface="微软雅黑"/>
                  <a:cs typeface="+mn-cs"/>
                </a:rPr>
                <a:t>单击此处添加文本</a:t>
              </a:r>
            </a:p>
          </p:txBody>
        </p:sp>
      </p:grpSp>
      <p:sp>
        <p:nvSpPr>
          <p:cNvPr id="2" name="文本占位符 1"/>
          <p:cNvSpPr>
            <a:spLocks noGrp="1"/>
          </p:cNvSpPr>
          <p:nvPr>
            <p:ph type="body" sz="quarter" idx="10"/>
          </p:nvPr>
        </p:nvSpPr>
        <p:spPr/>
        <p:txBody>
          <a:bodyPr/>
          <a:lstStyle/>
          <a:p>
            <a:endParaRPr lang="zh-CN" altLang="en-US"/>
          </a:p>
        </p:txBody>
      </p:sp>
    </p:spTree>
    <p:extLst>
      <p:ext uri="{BB962C8B-B14F-4D97-AF65-F5344CB8AC3E}">
        <p14:creationId xmlns:p14="http://schemas.microsoft.com/office/powerpoint/2010/main" val="1190836876"/>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13"/>
                                        </p:tgtEl>
                                        <p:attrNameLst>
                                          <p:attrName>style.visibility</p:attrName>
                                        </p:attrNameLst>
                                      </p:cBhvr>
                                      <p:to>
                                        <p:strVal val="visible"/>
                                      </p:to>
                                    </p:set>
                                    <p:animEffect transition="in" filter="fade">
                                      <p:cBhvr>
                                        <p:cTn id="7" dur="750"/>
                                        <p:tgtEl>
                                          <p:spTgt spid="113"/>
                                        </p:tgtEl>
                                      </p:cBhvr>
                                    </p:animEffect>
                                    <p:anim calcmode="lin" valueType="num">
                                      <p:cBhvr>
                                        <p:cTn id="8" dur="750" fill="hold"/>
                                        <p:tgtEl>
                                          <p:spTgt spid="113"/>
                                        </p:tgtEl>
                                        <p:attrNameLst>
                                          <p:attrName>ppt_x</p:attrName>
                                        </p:attrNameLst>
                                      </p:cBhvr>
                                      <p:tavLst>
                                        <p:tav tm="0">
                                          <p:val>
                                            <p:strVal val="#ppt_x"/>
                                          </p:val>
                                        </p:tav>
                                        <p:tav tm="100000">
                                          <p:val>
                                            <p:strVal val="#ppt_x"/>
                                          </p:val>
                                        </p:tav>
                                      </p:tavLst>
                                    </p:anim>
                                    <p:anim calcmode="lin" valueType="num">
                                      <p:cBhvr>
                                        <p:cTn id="9" dur="750" fill="hold"/>
                                        <p:tgtEl>
                                          <p:spTgt spid="113"/>
                                        </p:tgtEl>
                                        <p:attrNameLst>
                                          <p:attrName>ppt_y</p:attrName>
                                        </p:attrNameLst>
                                      </p:cBhvr>
                                      <p:tavLst>
                                        <p:tav tm="0">
                                          <p:val>
                                            <p:strVal val="#ppt_y+.1"/>
                                          </p:val>
                                        </p:tav>
                                        <p:tav tm="100000">
                                          <p:val>
                                            <p:strVal val="#ppt_y"/>
                                          </p:val>
                                        </p:tav>
                                      </p:tavLst>
                                    </p:anim>
                                  </p:childTnLst>
                                </p:cTn>
                              </p:par>
                            </p:childTnLst>
                          </p:cTn>
                        </p:par>
                        <p:par>
                          <p:cTn id="10" fill="hold">
                            <p:stCondLst>
                              <p:cond delay="750"/>
                            </p:stCondLst>
                            <p:childTnLst>
                              <p:par>
                                <p:cTn id="11" presetID="42" presetClass="entr" presetSubtype="0" fill="hold" nodeType="afterEffect">
                                  <p:stCondLst>
                                    <p:cond delay="0"/>
                                  </p:stCondLst>
                                  <p:childTnLst>
                                    <p:set>
                                      <p:cBhvr>
                                        <p:cTn id="12" dur="1" fill="hold">
                                          <p:stCondLst>
                                            <p:cond delay="0"/>
                                          </p:stCondLst>
                                        </p:cTn>
                                        <p:tgtEl>
                                          <p:spTgt spid="107"/>
                                        </p:tgtEl>
                                        <p:attrNameLst>
                                          <p:attrName>style.visibility</p:attrName>
                                        </p:attrNameLst>
                                      </p:cBhvr>
                                      <p:to>
                                        <p:strVal val="visible"/>
                                      </p:to>
                                    </p:set>
                                    <p:animEffect transition="in" filter="fade">
                                      <p:cBhvr>
                                        <p:cTn id="13" dur="750"/>
                                        <p:tgtEl>
                                          <p:spTgt spid="107"/>
                                        </p:tgtEl>
                                      </p:cBhvr>
                                    </p:animEffect>
                                    <p:anim calcmode="lin" valueType="num">
                                      <p:cBhvr>
                                        <p:cTn id="14" dur="750" fill="hold"/>
                                        <p:tgtEl>
                                          <p:spTgt spid="107"/>
                                        </p:tgtEl>
                                        <p:attrNameLst>
                                          <p:attrName>ppt_x</p:attrName>
                                        </p:attrNameLst>
                                      </p:cBhvr>
                                      <p:tavLst>
                                        <p:tav tm="0">
                                          <p:val>
                                            <p:strVal val="#ppt_x"/>
                                          </p:val>
                                        </p:tav>
                                        <p:tav tm="100000">
                                          <p:val>
                                            <p:strVal val="#ppt_x"/>
                                          </p:val>
                                        </p:tav>
                                      </p:tavLst>
                                    </p:anim>
                                    <p:anim calcmode="lin" valueType="num">
                                      <p:cBhvr>
                                        <p:cTn id="15" dur="750" fill="hold"/>
                                        <p:tgtEl>
                                          <p:spTgt spid="107"/>
                                        </p:tgtEl>
                                        <p:attrNameLst>
                                          <p:attrName>ppt_y</p:attrName>
                                        </p:attrNameLst>
                                      </p:cBhvr>
                                      <p:tavLst>
                                        <p:tav tm="0">
                                          <p:val>
                                            <p:strVal val="#ppt_y+.1"/>
                                          </p:val>
                                        </p:tav>
                                        <p:tav tm="100000">
                                          <p:val>
                                            <p:strVal val="#ppt_y"/>
                                          </p:val>
                                        </p:tav>
                                      </p:tavLst>
                                    </p:anim>
                                  </p:childTnLst>
                                </p:cTn>
                              </p:par>
                            </p:childTnLst>
                          </p:cTn>
                        </p:par>
                        <p:par>
                          <p:cTn id="16" fill="hold">
                            <p:stCondLst>
                              <p:cond delay="1500"/>
                            </p:stCondLst>
                            <p:childTnLst>
                              <p:par>
                                <p:cTn id="17" presetID="42" presetClass="entr" presetSubtype="0" fill="hold" nodeType="afterEffect">
                                  <p:stCondLst>
                                    <p:cond delay="0"/>
                                  </p:stCondLst>
                                  <p:childTnLst>
                                    <p:set>
                                      <p:cBhvr>
                                        <p:cTn id="18" dur="1" fill="hold">
                                          <p:stCondLst>
                                            <p:cond delay="0"/>
                                          </p:stCondLst>
                                        </p:cTn>
                                        <p:tgtEl>
                                          <p:spTgt spid="100"/>
                                        </p:tgtEl>
                                        <p:attrNameLst>
                                          <p:attrName>style.visibility</p:attrName>
                                        </p:attrNameLst>
                                      </p:cBhvr>
                                      <p:to>
                                        <p:strVal val="visible"/>
                                      </p:to>
                                    </p:set>
                                    <p:animEffect transition="in" filter="fade">
                                      <p:cBhvr>
                                        <p:cTn id="19" dur="750"/>
                                        <p:tgtEl>
                                          <p:spTgt spid="100"/>
                                        </p:tgtEl>
                                      </p:cBhvr>
                                    </p:animEffect>
                                    <p:anim calcmode="lin" valueType="num">
                                      <p:cBhvr>
                                        <p:cTn id="20" dur="750" fill="hold"/>
                                        <p:tgtEl>
                                          <p:spTgt spid="100"/>
                                        </p:tgtEl>
                                        <p:attrNameLst>
                                          <p:attrName>ppt_x</p:attrName>
                                        </p:attrNameLst>
                                      </p:cBhvr>
                                      <p:tavLst>
                                        <p:tav tm="0">
                                          <p:val>
                                            <p:strVal val="#ppt_x"/>
                                          </p:val>
                                        </p:tav>
                                        <p:tav tm="100000">
                                          <p:val>
                                            <p:strVal val="#ppt_x"/>
                                          </p:val>
                                        </p:tav>
                                      </p:tavLst>
                                    </p:anim>
                                    <p:anim calcmode="lin" valueType="num">
                                      <p:cBhvr>
                                        <p:cTn id="21" dur="750" fill="hold"/>
                                        <p:tgtEl>
                                          <p:spTgt spid="100"/>
                                        </p:tgtEl>
                                        <p:attrNameLst>
                                          <p:attrName>ppt_y</p:attrName>
                                        </p:attrNameLst>
                                      </p:cBhvr>
                                      <p:tavLst>
                                        <p:tav tm="0">
                                          <p:val>
                                            <p:strVal val="#ppt_y+.1"/>
                                          </p:val>
                                        </p:tav>
                                        <p:tav tm="100000">
                                          <p:val>
                                            <p:strVal val="#ppt_y"/>
                                          </p:val>
                                        </p:tav>
                                      </p:tavLst>
                                    </p:anim>
                                  </p:childTnLst>
                                </p:cTn>
                              </p:par>
                            </p:childTnLst>
                          </p:cTn>
                        </p:par>
                        <p:par>
                          <p:cTn id="22" fill="hold">
                            <p:stCondLst>
                              <p:cond delay="2250"/>
                            </p:stCondLst>
                            <p:childTnLst>
                              <p:par>
                                <p:cTn id="23" presetID="10" presetClass="entr" presetSubtype="0" fill="hold" nodeType="afterEffect">
                                  <p:stCondLst>
                                    <p:cond delay="0"/>
                                  </p:stCondLst>
                                  <p:childTnLst>
                                    <p:set>
                                      <p:cBhvr>
                                        <p:cTn id="24" dur="1" fill="hold">
                                          <p:stCondLst>
                                            <p:cond delay="0"/>
                                          </p:stCondLst>
                                        </p:cTn>
                                        <p:tgtEl>
                                          <p:spTgt spid="120"/>
                                        </p:tgtEl>
                                        <p:attrNameLst>
                                          <p:attrName>style.visibility</p:attrName>
                                        </p:attrNameLst>
                                      </p:cBhvr>
                                      <p:to>
                                        <p:strVal val="visible"/>
                                      </p:to>
                                    </p:set>
                                    <p:animEffect transition="in" filter="fade">
                                      <p:cBhvr>
                                        <p:cTn id="25" dur="500"/>
                                        <p:tgtEl>
                                          <p:spTgt spid="120"/>
                                        </p:tgtEl>
                                      </p:cBhvr>
                                    </p:animEffect>
                                  </p:childTnLst>
                                </p:cTn>
                              </p:par>
                            </p:childTnLst>
                          </p:cTn>
                        </p:par>
                      </p:childTnLst>
                    </p:cTn>
                  </p:par>
                  <p:par>
                    <p:cTn id="26" fill="hold">
                      <p:stCondLst>
                        <p:cond delay="indefinite"/>
                      </p:stCondLst>
                      <p:childTnLst>
                        <p:par>
                          <p:cTn id="27" fill="hold">
                            <p:stCondLst>
                              <p:cond delay="0"/>
                            </p:stCondLst>
                            <p:childTnLst>
                              <p:par>
                                <p:cTn id="28" presetID="22" presetClass="entr" presetSubtype="8" fill="hold" grpId="0" nodeType="clickEffect">
                                  <p:stCondLst>
                                    <p:cond delay="0"/>
                                  </p:stCondLst>
                                  <p:childTnLst>
                                    <p:set>
                                      <p:cBhvr>
                                        <p:cTn id="29" dur="1" fill="hold">
                                          <p:stCondLst>
                                            <p:cond delay="0"/>
                                          </p:stCondLst>
                                        </p:cTn>
                                        <p:tgtEl>
                                          <p:spTgt spid="119"/>
                                        </p:tgtEl>
                                        <p:attrNameLst>
                                          <p:attrName>style.visibility</p:attrName>
                                        </p:attrNameLst>
                                      </p:cBhvr>
                                      <p:to>
                                        <p:strVal val="visible"/>
                                      </p:to>
                                    </p:set>
                                    <p:animEffect transition="in" filter="wipe(left)">
                                      <p:cBhvr>
                                        <p:cTn id="30" dur="500"/>
                                        <p:tgtEl>
                                          <p:spTgt spid="119"/>
                                        </p:tgtEl>
                                      </p:cBhvr>
                                    </p:animEffect>
                                  </p:childTnLst>
                                </p:cTn>
                              </p:par>
                            </p:childTnLst>
                          </p:cTn>
                        </p:par>
                      </p:childTnLst>
                    </p:cTn>
                  </p:par>
                  <p:par>
                    <p:cTn id="31" fill="hold">
                      <p:stCondLst>
                        <p:cond delay="indefinite"/>
                      </p:stCondLst>
                      <p:childTnLst>
                        <p:par>
                          <p:cTn id="32" fill="hold">
                            <p:stCondLst>
                              <p:cond delay="0"/>
                            </p:stCondLst>
                            <p:childTnLst>
                              <p:par>
                                <p:cTn id="33" presetID="22" presetClass="entr" presetSubtype="8" fill="hold" grpId="0" nodeType="clickEffect">
                                  <p:stCondLst>
                                    <p:cond delay="0"/>
                                  </p:stCondLst>
                                  <p:childTnLst>
                                    <p:set>
                                      <p:cBhvr>
                                        <p:cTn id="34" dur="1" fill="hold">
                                          <p:stCondLst>
                                            <p:cond delay="0"/>
                                          </p:stCondLst>
                                        </p:cTn>
                                        <p:tgtEl>
                                          <p:spTgt spid="106"/>
                                        </p:tgtEl>
                                        <p:attrNameLst>
                                          <p:attrName>style.visibility</p:attrName>
                                        </p:attrNameLst>
                                      </p:cBhvr>
                                      <p:to>
                                        <p:strVal val="visible"/>
                                      </p:to>
                                    </p:set>
                                    <p:animEffect transition="in" filter="wipe(left)">
                                      <p:cBhvr>
                                        <p:cTn id="35" dur="500"/>
                                        <p:tgtEl>
                                          <p:spTgt spid="106"/>
                                        </p:tgtEl>
                                      </p:cBhvr>
                                    </p:animEffect>
                                  </p:childTnLst>
                                </p:cTn>
                              </p:par>
                            </p:childTnLst>
                          </p:cTn>
                        </p:par>
                        <p:par>
                          <p:cTn id="36" fill="hold">
                            <p:stCondLst>
                              <p:cond delay="500"/>
                            </p:stCondLst>
                            <p:childTnLst>
                              <p:par>
                                <p:cTn id="37" presetID="2" presetClass="entr" presetSubtype="2" fill="hold" nodeType="afterEffect">
                                  <p:stCondLst>
                                    <p:cond delay="0"/>
                                  </p:stCondLst>
                                  <p:childTnLst>
                                    <p:set>
                                      <p:cBhvr>
                                        <p:cTn id="38" dur="1" fill="hold">
                                          <p:stCondLst>
                                            <p:cond delay="0"/>
                                          </p:stCondLst>
                                        </p:cTn>
                                        <p:tgtEl>
                                          <p:spTgt spid="123"/>
                                        </p:tgtEl>
                                        <p:attrNameLst>
                                          <p:attrName>style.visibility</p:attrName>
                                        </p:attrNameLst>
                                      </p:cBhvr>
                                      <p:to>
                                        <p:strVal val="visible"/>
                                      </p:to>
                                    </p:set>
                                    <p:anim calcmode="lin" valueType="num">
                                      <p:cBhvr additive="base">
                                        <p:cTn id="39" dur="500" fill="hold"/>
                                        <p:tgtEl>
                                          <p:spTgt spid="123"/>
                                        </p:tgtEl>
                                        <p:attrNameLst>
                                          <p:attrName>ppt_x</p:attrName>
                                        </p:attrNameLst>
                                      </p:cBhvr>
                                      <p:tavLst>
                                        <p:tav tm="0">
                                          <p:val>
                                            <p:strVal val="1+#ppt_w/2"/>
                                          </p:val>
                                        </p:tav>
                                        <p:tav tm="100000">
                                          <p:val>
                                            <p:strVal val="#ppt_x"/>
                                          </p:val>
                                        </p:tav>
                                      </p:tavLst>
                                    </p:anim>
                                    <p:anim calcmode="lin" valueType="num">
                                      <p:cBhvr additive="base">
                                        <p:cTn id="40" dur="500" fill="hold"/>
                                        <p:tgtEl>
                                          <p:spTgt spid="12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6" grpId="0" animBg="1"/>
      <p:bldP spid="119"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五角星 2"/>
          <p:cNvSpPr/>
          <p:nvPr/>
        </p:nvSpPr>
        <p:spPr>
          <a:xfrm>
            <a:off x="2864162" y="1271390"/>
            <a:ext cx="2944886" cy="2944886"/>
          </a:xfrm>
          <a:prstGeom prst="star5">
            <a:avLst>
              <a:gd name="adj" fmla="val 31063"/>
              <a:gd name="hf" fmla="val 105146"/>
              <a:gd name="vf" fmla="val 110557"/>
            </a:avLst>
          </a:prstGeom>
          <a:gradFill flip="none" rotWithShape="1">
            <a:gsLst>
              <a:gs pos="0">
                <a:srgbClr val="C00000"/>
              </a:gs>
              <a:gs pos="16700">
                <a:srgbClr val="FF0000"/>
              </a:gs>
              <a:gs pos="100000">
                <a:srgbClr val="C00000"/>
              </a:gs>
            </a:gsLst>
            <a:lin ang="16200000" scaled="0"/>
            <a:tileRect/>
          </a:gradFill>
          <a:ln w="19050">
            <a:noFill/>
          </a:ln>
          <a:effectLst/>
          <a:scene3d>
            <a:camera prst="isometricTopUp"/>
            <a:lightRig rig="soft" dir="t">
              <a:rot lat="0" lon="0" rev="7800000"/>
            </a:lightRig>
          </a:scene3d>
          <a:sp3d extrusionH="7620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440" b="0" i="0" u="none" strike="noStrike" kern="1200" cap="none" spc="0" normalizeH="0" baseline="0" noProof="0">
              <a:ln>
                <a:noFill/>
              </a:ln>
              <a:solidFill>
                <a:prstClr val="white"/>
              </a:solidFill>
              <a:effectLst/>
              <a:uLnTx/>
              <a:uFillTx/>
              <a:latin typeface="微软雅黑" pitchFamily="34" charset="-122"/>
              <a:ea typeface="微软雅黑" pitchFamily="34" charset="-122"/>
              <a:cs typeface="+mn-cs"/>
            </a:endParaRPr>
          </a:p>
        </p:txBody>
      </p:sp>
      <p:sp>
        <p:nvSpPr>
          <p:cNvPr id="4" name="任意多边形 3"/>
          <p:cNvSpPr/>
          <p:nvPr/>
        </p:nvSpPr>
        <p:spPr>
          <a:xfrm flipH="1">
            <a:off x="2376740" y="1810877"/>
            <a:ext cx="907025" cy="388542"/>
          </a:xfrm>
          <a:custGeom>
            <a:avLst/>
            <a:gdLst>
              <a:gd name="connsiteX0" fmla="*/ 0 w 1651819"/>
              <a:gd name="connsiteY0" fmla="*/ 501445 h 501445"/>
              <a:gd name="connsiteX1" fmla="*/ 373626 w 1651819"/>
              <a:gd name="connsiteY1" fmla="*/ 0 h 501445"/>
              <a:gd name="connsiteX2" fmla="*/ 1651819 w 1651819"/>
              <a:gd name="connsiteY2" fmla="*/ 0 h 501445"/>
            </a:gdLst>
            <a:ahLst/>
            <a:cxnLst>
              <a:cxn ang="0">
                <a:pos x="connsiteX0" y="connsiteY0"/>
              </a:cxn>
              <a:cxn ang="0">
                <a:pos x="connsiteX1" y="connsiteY1"/>
              </a:cxn>
              <a:cxn ang="0">
                <a:pos x="connsiteX2" y="connsiteY2"/>
              </a:cxn>
            </a:cxnLst>
            <a:rect l="l" t="t" r="r" b="b"/>
            <a:pathLst>
              <a:path w="1651819" h="501445">
                <a:moveTo>
                  <a:pt x="0" y="501445"/>
                </a:moveTo>
                <a:lnTo>
                  <a:pt x="373626" y="0"/>
                </a:lnTo>
                <a:lnTo>
                  <a:pt x="1651819" y="0"/>
                </a:lnTo>
              </a:path>
            </a:pathLst>
          </a:custGeom>
          <a:ln>
            <a:solidFill>
              <a:schemeClr val="bg1">
                <a:lumMod val="50000"/>
              </a:schemeClr>
            </a:solidFill>
            <a:prstDash val="dash"/>
            <a:headEnd type="diamond" w="med" len="med"/>
            <a:tailEnd type="diamond" w="med" len="med"/>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15"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5" name="任意多边形 4"/>
          <p:cNvSpPr/>
          <p:nvPr/>
        </p:nvSpPr>
        <p:spPr>
          <a:xfrm flipH="1">
            <a:off x="2136968" y="2801023"/>
            <a:ext cx="907025" cy="388542"/>
          </a:xfrm>
          <a:custGeom>
            <a:avLst/>
            <a:gdLst>
              <a:gd name="connsiteX0" fmla="*/ 0 w 1651819"/>
              <a:gd name="connsiteY0" fmla="*/ 501445 h 501445"/>
              <a:gd name="connsiteX1" fmla="*/ 373626 w 1651819"/>
              <a:gd name="connsiteY1" fmla="*/ 0 h 501445"/>
              <a:gd name="connsiteX2" fmla="*/ 1651819 w 1651819"/>
              <a:gd name="connsiteY2" fmla="*/ 0 h 501445"/>
            </a:gdLst>
            <a:ahLst/>
            <a:cxnLst>
              <a:cxn ang="0">
                <a:pos x="connsiteX0" y="connsiteY0"/>
              </a:cxn>
              <a:cxn ang="0">
                <a:pos x="connsiteX1" y="connsiteY1"/>
              </a:cxn>
              <a:cxn ang="0">
                <a:pos x="connsiteX2" y="connsiteY2"/>
              </a:cxn>
            </a:cxnLst>
            <a:rect l="l" t="t" r="r" b="b"/>
            <a:pathLst>
              <a:path w="1651819" h="501445">
                <a:moveTo>
                  <a:pt x="0" y="501445"/>
                </a:moveTo>
                <a:lnTo>
                  <a:pt x="373626" y="0"/>
                </a:lnTo>
                <a:lnTo>
                  <a:pt x="1651819" y="0"/>
                </a:lnTo>
              </a:path>
            </a:pathLst>
          </a:custGeom>
          <a:ln>
            <a:solidFill>
              <a:schemeClr val="bg1">
                <a:lumMod val="50000"/>
              </a:schemeClr>
            </a:solidFill>
            <a:prstDash val="dash"/>
            <a:headEnd type="diamond" w="med" len="med"/>
            <a:tailEnd type="diamond" w="med" len="med"/>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15"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6" name="TextBox 5"/>
          <p:cNvSpPr txBox="1"/>
          <p:nvPr/>
        </p:nvSpPr>
        <p:spPr>
          <a:xfrm>
            <a:off x="1245705" y="1675037"/>
            <a:ext cx="1156086" cy="480131"/>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26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rPr>
              <a:t>在此插入内容</a:t>
            </a:r>
            <a:endParaRPr kumimoji="0" lang="en-US" altLang="zh-CN" sz="126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endParaRP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26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rPr>
              <a:t>在此插入内容</a:t>
            </a:r>
            <a:endParaRPr kumimoji="0" lang="en-US" altLang="zh-CN" sz="126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endParaRPr>
          </a:p>
        </p:txBody>
      </p:sp>
      <p:sp>
        <p:nvSpPr>
          <p:cNvPr id="7" name="TextBox 6"/>
          <p:cNvSpPr txBox="1"/>
          <p:nvPr/>
        </p:nvSpPr>
        <p:spPr>
          <a:xfrm>
            <a:off x="1005934" y="2739433"/>
            <a:ext cx="1156086" cy="480131"/>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26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rPr>
              <a:t>在此插入内容</a:t>
            </a:r>
            <a:endParaRPr kumimoji="0" lang="en-US" altLang="zh-CN" sz="126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endParaRP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26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rPr>
              <a:t>在此插入内容</a:t>
            </a:r>
            <a:endParaRPr kumimoji="0" lang="en-US" altLang="zh-CN" sz="126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endParaRPr>
          </a:p>
        </p:txBody>
      </p:sp>
      <p:sp>
        <p:nvSpPr>
          <p:cNvPr id="8" name="TextBox 7"/>
          <p:cNvSpPr txBox="1"/>
          <p:nvPr/>
        </p:nvSpPr>
        <p:spPr>
          <a:xfrm>
            <a:off x="6161027" y="1511162"/>
            <a:ext cx="1156086" cy="480131"/>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26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rPr>
              <a:t>在此插入内容</a:t>
            </a:r>
            <a:endParaRPr kumimoji="0" lang="en-US" altLang="zh-CN" sz="126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endParaRP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26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rPr>
              <a:t>在此插入内容</a:t>
            </a:r>
            <a:endParaRPr kumimoji="0" lang="en-US" altLang="zh-CN" sz="126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endParaRPr>
          </a:p>
        </p:txBody>
      </p:sp>
      <p:sp>
        <p:nvSpPr>
          <p:cNvPr id="9" name="TextBox 8"/>
          <p:cNvSpPr txBox="1"/>
          <p:nvPr/>
        </p:nvSpPr>
        <p:spPr>
          <a:xfrm>
            <a:off x="7079283" y="2485935"/>
            <a:ext cx="1156086" cy="480131"/>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26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rPr>
              <a:t>在此插入内容</a:t>
            </a:r>
            <a:endParaRPr kumimoji="0" lang="en-US" altLang="zh-CN" sz="126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endParaRP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26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rPr>
              <a:t>在此插入内容</a:t>
            </a:r>
            <a:endParaRPr kumimoji="0" lang="en-US" altLang="zh-CN" sz="126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endParaRPr>
          </a:p>
        </p:txBody>
      </p:sp>
      <p:sp>
        <p:nvSpPr>
          <p:cNvPr id="10" name="任意多边形 9"/>
          <p:cNvSpPr/>
          <p:nvPr/>
        </p:nvSpPr>
        <p:spPr>
          <a:xfrm>
            <a:off x="5141995" y="1636558"/>
            <a:ext cx="907025" cy="388542"/>
          </a:xfrm>
          <a:custGeom>
            <a:avLst/>
            <a:gdLst>
              <a:gd name="connsiteX0" fmla="*/ 0 w 1651819"/>
              <a:gd name="connsiteY0" fmla="*/ 501445 h 501445"/>
              <a:gd name="connsiteX1" fmla="*/ 373626 w 1651819"/>
              <a:gd name="connsiteY1" fmla="*/ 0 h 501445"/>
              <a:gd name="connsiteX2" fmla="*/ 1651819 w 1651819"/>
              <a:gd name="connsiteY2" fmla="*/ 0 h 501445"/>
            </a:gdLst>
            <a:ahLst/>
            <a:cxnLst>
              <a:cxn ang="0">
                <a:pos x="connsiteX0" y="connsiteY0"/>
              </a:cxn>
              <a:cxn ang="0">
                <a:pos x="connsiteX1" y="connsiteY1"/>
              </a:cxn>
              <a:cxn ang="0">
                <a:pos x="connsiteX2" y="connsiteY2"/>
              </a:cxn>
            </a:cxnLst>
            <a:rect l="l" t="t" r="r" b="b"/>
            <a:pathLst>
              <a:path w="1651819" h="501445">
                <a:moveTo>
                  <a:pt x="0" y="501445"/>
                </a:moveTo>
                <a:lnTo>
                  <a:pt x="373626" y="0"/>
                </a:lnTo>
                <a:lnTo>
                  <a:pt x="1651819" y="0"/>
                </a:lnTo>
              </a:path>
            </a:pathLst>
          </a:custGeom>
          <a:ln>
            <a:solidFill>
              <a:schemeClr val="bg1">
                <a:lumMod val="50000"/>
              </a:schemeClr>
            </a:solidFill>
            <a:prstDash val="dash"/>
            <a:headEnd type="diamond" w="med" len="med"/>
            <a:tailEnd type="diamond" w="med" len="med"/>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15"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11" name="任意多边形 10"/>
          <p:cNvSpPr/>
          <p:nvPr/>
        </p:nvSpPr>
        <p:spPr>
          <a:xfrm>
            <a:off x="6004676" y="2561250"/>
            <a:ext cx="907025" cy="388542"/>
          </a:xfrm>
          <a:custGeom>
            <a:avLst/>
            <a:gdLst>
              <a:gd name="connsiteX0" fmla="*/ 0 w 1651819"/>
              <a:gd name="connsiteY0" fmla="*/ 501445 h 501445"/>
              <a:gd name="connsiteX1" fmla="*/ 373626 w 1651819"/>
              <a:gd name="connsiteY1" fmla="*/ 0 h 501445"/>
              <a:gd name="connsiteX2" fmla="*/ 1651819 w 1651819"/>
              <a:gd name="connsiteY2" fmla="*/ 0 h 501445"/>
            </a:gdLst>
            <a:ahLst/>
            <a:cxnLst>
              <a:cxn ang="0">
                <a:pos x="connsiteX0" y="connsiteY0"/>
              </a:cxn>
              <a:cxn ang="0">
                <a:pos x="connsiteX1" y="connsiteY1"/>
              </a:cxn>
              <a:cxn ang="0">
                <a:pos x="connsiteX2" y="connsiteY2"/>
              </a:cxn>
            </a:cxnLst>
            <a:rect l="l" t="t" r="r" b="b"/>
            <a:pathLst>
              <a:path w="1651819" h="501445">
                <a:moveTo>
                  <a:pt x="0" y="501445"/>
                </a:moveTo>
                <a:lnTo>
                  <a:pt x="373626" y="0"/>
                </a:lnTo>
                <a:lnTo>
                  <a:pt x="1651819" y="0"/>
                </a:lnTo>
              </a:path>
            </a:pathLst>
          </a:custGeom>
          <a:ln>
            <a:solidFill>
              <a:schemeClr val="bg1">
                <a:lumMod val="50000"/>
              </a:schemeClr>
            </a:solidFill>
            <a:prstDash val="dash"/>
            <a:headEnd type="diamond" w="med" len="med"/>
            <a:tailEnd type="diamond" w="med" len="med"/>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15"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12" name="TextBox 11"/>
          <p:cNvSpPr txBox="1"/>
          <p:nvPr/>
        </p:nvSpPr>
        <p:spPr>
          <a:xfrm>
            <a:off x="5809046" y="4109977"/>
            <a:ext cx="1156086" cy="480131"/>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26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rPr>
              <a:t>在此插入内容</a:t>
            </a:r>
            <a:endParaRPr kumimoji="0" lang="en-US" altLang="zh-CN" sz="126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endParaRP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26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rPr>
              <a:t>在此插入内容</a:t>
            </a:r>
            <a:endParaRPr kumimoji="0" lang="en-US" altLang="zh-CN" sz="126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endParaRPr>
          </a:p>
        </p:txBody>
      </p:sp>
      <p:sp>
        <p:nvSpPr>
          <p:cNvPr id="13" name="任意多边形 12"/>
          <p:cNvSpPr/>
          <p:nvPr/>
        </p:nvSpPr>
        <p:spPr>
          <a:xfrm flipV="1">
            <a:off x="4730279" y="3817878"/>
            <a:ext cx="907025" cy="388542"/>
          </a:xfrm>
          <a:custGeom>
            <a:avLst/>
            <a:gdLst>
              <a:gd name="connsiteX0" fmla="*/ 0 w 1651819"/>
              <a:gd name="connsiteY0" fmla="*/ 501445 h 501445"/>
              <a:gd name="connsiteX1" fmla="*/ 373626 w 1651819"/>
              <a:gd name="connsiteY1" fmla="*/ 0 h 501445"/>
              <a:gd name="connsiteX2" fmla="*/ 1651819 w 1651819"/>
              <a:gd name="connsiteY2" fmla="*/ 0 h 501445"/>
            </a:gdLst>
            <a:ahLst/>
            <a:cxnLst>
              <a:cxn ang="0">
                <a:pos x="connsiteX0" y="connsiteY0"/>
              </a:cxn>
              <a:cxn ang="0">
                <a:pos x="connsiteX1" y="connsiteY1"/>
              </a:cxn>
              <a:cxn ang="0">
                <a:pos x="connsiteX2" y="connsiteY2"/>
              </a:cxn>
            </a:cxnLst>
            <a:rect l="l" t="t" r="r" b="b"/>
            <a:pathLst>
              <a:path w="1651819" h="501445">
                <a:moveTo>
                  <a:pt x="0" y="501445"/>
                </a:moveTo>
                <a:lnTo>
                  <a:pt x="373626" y="0"/>
                </a:lnTo>
                <a:lnTo>
                  <a:pt x="1651819" y="0"/>
                </a:lnTo>
              </a:path>
            </a:pathLst>
          </a:custGeom>
          <a:ln>
            <a:solidFill>
              <a:schemeClr val="bg1">
                <a:lumMod val="50000"/>
              </a:schemeClr>
            </a:solidFill>
            <a:prstDash val="dash"/>
            <a:headEnd type="diamond" w="med" len="med"/>
            <a:tailEnd type="diamond" w="med" len="med"/>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15"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2" name="文本占位符 1"/>
          <p:cNvSpPr>
            <a:spLocks noGrp="1"/>
          </p:cNvSpPr>
          <p:nvPr>
            <p:ph type="body" sz="quarter" idx="10"/>
          </p:nvPr>
        </p:nvSpPr>
        <p:spPr/>
        <p:txBody>
          <a:bodyPr/>
          <a:lstStyle/>
          <a:p>
            <a:endParaRPr lang="zh-CN" altLang="en-US"/>
          </a:p>
        </p:txBody>
      </p:sp>
    </p:spTree>
    <p:extLst>
      <p:ext uri="{BB962C8B-B14F-4D97-AF65-F5344CB8AC3E}">
        <p14:creationId xmlns:p14="http://schemas.microsoft.com/office/powerpoint/2010/main" val="1326423098"/>
      </p:ext>
    </p:extLst>
  </p:cSld>
  <p:clrMapOvr>
    <a:masterClrMapping/>
  </p:clrMapOvr>
  <p:transition spd="med" advClick="0" advTm="0">
    <p:pull/>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2000">
                                      <p:stCondLst>
                                        <p:cond delay="2500"/>
                                      </p:stCondLst>
                                      <p:childTnLst>
                                        <p:set>
                                          <p:cBhvr>
                                            <p:cTn id="6" dur="1" fill="hold">
                                              <p:stCondLst>
                                                <p:cond delay="0"/>
                                              </p:stCondLst>
                                            </p:cTn>
                                            <p:tgtEl>
                                              <p:spTgt spid="3"/>
                                            </p:tgtEl>
                                            <p:attrNameLst>
                                              <p:attrName>style.visibility</p:attrName>
                                            </p:attrNameLst>
                                          </p:cBhvr>
                                          <p:to>
                                            <p:strVal val="visible"/>
                                          </p:to>
                                        </p:set>
                                        <p:anim calcmode="lin" valueType="num" p14:bounceEnd="52000">
                                          <p:cBhvr additive="base">
                                            <p:cTn id="7" dur="750" fill="hold"/>
                                            <p:tgtEl>
                                              <p:spTgt spid="3"/>
                                            </p:tgtEl>
                                            <p:attrNameLst>
                                              <p:attrName>ppt_x</p:attrName>
                                            </p:attrNameLst>
                                          </p:cBhvr>
                                          <p:tavLst>
                                            <p:tav tm="0">
                                              <p:val>
                                                <p:strVal val="0-#ppt_w/2"/>
                                              </p:val>
                                            </p:tav>
                                            <p:tav tm="100000">
                                              <p:val>
                                                <p:strVal val="#ppt_x"/>
                                              </p:val>
                                            </p:tav>
                                          </p:tavLst>
                                        </p:anim>
                                        <p:anim calcmode="lin" valueType="num" p14:bounceEnd="52000">
                                          <p:cBhvr additive="base">
                                            <p:cTn id="8" dur="750" fill="hold"/>
                                            <p:tgtEl>
                                              <p:spTgt spid="3"/>
                                            </p:tgtEl>
                                            <p:attrNameLst>
                                              <p:attrName>ppt_y</p:attrName>
                                            </p:attrNameLst>
                                          </p:cBhvr>
                                          <p:tavLst>
                                            <p:tav tm="0">
                                              <p:val>
                                                <p:strVal val="#ppt_y"/>
                                              </p:val>
                                            </p:tav>
                                            <p:tav tm="100000">
                                              <p:val>
                                                <p:strVal val="#ppt_y"/>
                                              </p:val>
                                            </p:tav>
                                          </p:tavLst>
                                        </p:anim>
                                      </p:childTnLst>
                                    </p:cTn>
                                  </p:par>
                                </p:childTnLst>
                              </p:cTn>
                            </p:par>
                            <p:par>
                              <p:cTn id="9" fill="hold">
                                <p:stCondLst>
                                  <p:cond delay="3250"/>
                                </p:stCondLst>
                                <p:childTnLst>
                                  <p:par>
                                    <p:cTn id="10" presetID="10" presetClass="entr" presetSubtype="0" fill="hold" grpId="0" nodeType="after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500"/>
                                            <p:tgtEl>
                                              <p:spTgt spid="4"/>
                                            </p:tgtEl>
                                          </p:cBhvr>
                                        </p:animEffect>
                                      </p:childTnLst>
                                    </p:cTn>
                                  </p:par>
                                </p:childTnLst>
                              </p:cTn>
                            </p:par>
                            <p:par>
                              <p:cTn id="13" fill="hold">
                                <p:stCondLst>
                                  <p:cond delay="3750"/>
                                </p:stCondLst>
                                <p:childTnLst>
                                  <p:par>
                                    <p:cTn id="14" presetID="2" presetClass="entr" presetSubtype="8" fill="hold" grpId="0" nodeType="afterEffect">
                                      <p:stCondLst>
                                        <p:cond delay="0"/>
                                      </p:stCondLst>
                                      <p:childTnLst>
                                        <p:set>
                                          <p:cBhvr>
                                            <p:cTn id="15" dur="1" fill="hold">
                                              <p:stCondLst>
                                                <p:cond delay="0"/>
                                              </p:stCondLst>
                                            </p:cTn>
                                            <p:tgtEl>
                                              <p:spTgt spid="6"/>
                                            </p:tgtEl>
                                            <p:attrNameLst>
                                              <p:attrName>style.visibility</p:attrName>
                                            </p:attrNameLst>
                                          </p:cBhvr>
                                          <p:to>
                                            <p:strVal val="visible"/>
                                          </p:to>
                                        </p:set>
                                        <p:anim calcmode="lin" valueType="num">
                                          <p:cBhvr additive="base">
                                            <p:cTn id="16" dur="500" fill="hold"/>
                                            <p:tgtEl>
                                              <p:spTgt spid="6"/>
                                            </p:tgtEl>
                                            <p:attrNameLst>
                                              <p:attrName>ppt_x</p:attrName>
                                            </p:attrNameLst>
                                          </p:cBhvr>
                                          <p:tavLst>
                                            <p:tav tm="0">
                                              <p:val>
                                                <p:strVal val="0-#ppt_w/2"/>
                                              </p:val>
                                            </p:tav>
                                            <p:tav tm="100000">
                                              <p:val>
                                                <p:strVal val="#ppt_x"/>
                                              </p:val>
                                            </p:tav>
                                          </p:tavLst>
                                        </p:anim>
                                        <p:anim calcmode="lin" valueType="num">
                                          <p:cBhvr additive="base">
                                            <p:cTn id="17" dur="500" fill="hold"/>
                                            <p:tgtEl>
                                              <p:spTgt spid="6"/>
                                            </p:tgtEl>
                                            <p:attrNameLst>
                                              <p:attrName>ppt_y</p:attrName>
                                            </p:attrNameLst>
                                          </p:cBhvr>
                                          <p:tavLst>
                                            <p:tav tm="0">
                                              <p:val>
                                                <p:strVal val="#ppt_y"/>
                                              </p:val>
                                            </p:tav>
                                            <p:tav tm="100000">
                                              <p:val>
                                                <p:strVal val="#ppt_y"/>
                                              </p:val>
                                            </p:tav>
                                          </p:tavLst>
                                        </p:anim>
                                      </p:childTnLst>
                                    </p:cTn>
                                  </p:par>
                                </p:childTnLst>
                              </p:cTn>
                            </p:par>
                            <p:par>
                              <p:cTn id="18" fill="hold">
                                <p:stCondLst>
                                  <p:cond delay="4250"/>
                                </p:stCondLst>
                                <p:childTnLst>
                                  <p:par>
                                    <p:cTn id="19" presetID="26" presetClass="emph" presetSubtype="0" fill="hold" grpId="1" nodeType="afterEffect">
                                      <p:stCondLst>
                                        <p:cond delay="0"/>
                                      </p:stCondLst>
                                      <p:childTnLst>
                                        <p:animEffect transition="out" filter="fade">
                                          <p:cBhvr>
                                            <p:cTn id="20" dur="500" tmFilter="0, 0; .2, .5; .8, .5; 1, 0"/>
                                            <p:tgtEl>
                                              <p:spTgt spid="6"/>
                                            </p:tgtEl>
                                          </p:cBhvr>
                                        </p:animEffect>
                                        <p:animScale>
                                          <p:cBhvr>
                                            <p:cTn id="21" dur="250" autoRev="1" fill="hold"/>
                                            <p:tgtEl>
                                              <p:spTgt spid="6"/>
                                            </p:tgtEl>
                                          </p:cBhvr>
                                          <p:by x="105000" y="105000"/>
                                        </p:animScale>
                                      </p:childTnLst>
                                    </p:cTn>
                                  </p:par>
                                </p:childTnLst>
                              </p:cTn>
                            </p:par>
                            <p:par>
                              <p:cTn id="22" fill="hold">
                                <p:stCondLst>
                                  <p:cond delay="4750"/>
                                </p:stCondLst>
                                <p:childTnLst>
                                  <p:par>
                                    <p:cTn id="23" presetID="10" presetClass="entr" presetSubtype="0" fill="hold" grpId="0" nodeType="afterEffect">
                                      <p:stCondLst>
                                        <p:cond delay="0"/>
                                      </p:stCondLst>
                                      <p:childTnLst>
                                        <p:set>
                                          <p:cBhvr>
                                            <p:cTn id="24" dur="1" fill="hold">
                                              <p:stCondLst>
                                                <p:cond delay="0"/>
                                              </p:stCondLst>
                                            </p:cTn>
                                            <p:tgtEl>
                                              <p:spTgt spid="5"/>
                                            </p:tgtEl>
                                            <p:attrNameLst>
                                              <p:attrName>style.visibility</p:attrName>
                                            </p:attrNameLst>
                                          </p:cBhvr>
                                          <p:to>
                                            <p:strVal val="visible"/>
                                          </p:to>
                                        </p:set>
                                        <p:animEffect transition="in" filter="fade">
                                          <p:cBhvr>
                                            <p:cTn id="25" dur="500"/>
                                            <p:tgtEl>
                                              <p:spTgt spid="5"/>
                                            </p:tgtEl>
                                          </p:cBhvr>
                                        </p:animEffect>
                                      </p:childTnLst>
                                    </p:cTn>
                                  </p:par>
                                </p:childTnLst>
                              </p:cTn>
                            </p:par>
                            <p:par>
                              <p:cTn id="26" fill="hold">
                                <p:stCondLst>
                                  <p:cond delay="5250"/>
                                </p:stCondLst>
                                <p:childTnLst>
                                  <p:par>
                                    <p:cTn id="27" presetID="2" presetClass="entr" presetSubtype="8" fill="hold" grpId="0" nodeType="afterEffect">
                                      <p:stCondLst>
                                        <p:cond delay="0"/>
                                      </p:stCondLst>
                                      <p:childTnLst>
                                        <p:set>
                                          <p:cBhvr>
                                            <p:cTn id="28" dur="1" fill="hold">
                                              <p:stCondLst>
                                                <p:cond delay="0"/>
                                              </p:stCondLst>
                                            </p:cTn>
                                            <p:tgtEl>
                                              <p:spTgt spid="7"/>
                                            </p:tgtEl>
                                            <p:attrNameLst>
                                              <p:attrName>style.visibility</p:attrName>
                                            </p:attrNameLst>
                                          </p:cBhvr>
                                          <p:to>
                                            <p:strVal val="visible"/>
                                          </p:to>
                                        </p:set>
                                        <p:anim calcmode="lin" valueType="num">
                                          <p:cBhvr additive="base">
                                            <p:cTn id="29" dur="500" fill="hold"/>
                                            <p:tgtEl>
                                              <p:spTgt spid="7"/>
                                            </p:tgtEl>
                                            <p:attrNameLst>
                                              <p:attrName>ppt_x</p:attrName>
                                            </p:attrNameLst>
                                          </p:cBhvr>
                                          <p:tavLst>
                                            <p:tav tm="0">
                                              <p:val>
                                                <p:strVal val="0-#ppt_w/2"/>
                                              </p:val>
                                            </p:tav>
                                            <p:tav tm="100000">
                                              <p:val>
                                                <p:strVal val="#ppt_x"/>
                                              </p:val>
                                            </p:tav>
                                          </p:tavLst>
                                        </p:anim>
                                        <p:anim calcmode="lin" valueType="num">
                                          <p:cBhvr additive="base">
                                            <p:cTn id="30" dur="500" fill="hold"/>
                                            <p:tgtEl>
                                              <p:spTgt spid="7"/>
                                            </p:tgtEl>
                                            <p:attrNameLst>
                                              <p:attrName>ppt_y</p:attrName>
                                            </p:attrNameLst>
                                          </p:cBhvr>
                                          <p:tavLst>
                                            <p:tav tm="0">
                                              <p:val>
                                                <p:strVal val="#ppt_y"/>
                                              </p:val>
                                            </p:tav>
                                            <p:tav tm="100000">
                                              <p:val>
                                                <p:strVal val="#ppt_y"/>
                                              </p:val>
                                            </p:tav>
                                          </p:tavLst>
                                        </p:anim>
                                      </p:childTnLst>
                                    </p:cTn>
                                  </p:par>
                                </p:childTnLst>
                              </p:cTn>
                            </p:par>
                            <p:par>
                              <p:cTn id="31" fill="hold">
                                <p:stCondLst>
                                  <p:cond delay="5750"/>
                                </p:stCondLst>
                                <p:childTnLst>
                                  <p:par>
                                    <p:cTn id="32" presetID="26" presetClass="emph" presetSubtype="0" fill="hold" grpId="1" nodeType="afterEffect">
                                      <p:stCondLst>
                                        <p:cond delay="0"/>
                                      </p:stCondLst>
                                      <p:childTnLst>
                                        <p:animEffect transition="out" filter="fade">
                                          <p:cBhvr>
                                            <p:cTn id="33" dur="500" tmFilter="0, 0; .2, .5; .8, .5; 1, 0"/>
                                            <p:tgtEl>
                                              <p:spTgt spid="7"/>
                                            </p:tgtEl>
                                          </p:cBhvr>
                                        </p:animEffect>
                                        <p:animScale>
                                          <p:cBhvr>
                                            <p:cTn id="34" dur="250" autoRev="1" fill="hold"/>
                                            <p:tgtEl>
                                              <p:spTgt spid="7"/>
                                            </p:tgtEl>
                                          </p:cBhvr>
                                          <p:by x="105000" y="105000"/>
                                        </p:animScale>
                                      </p:childTnLst>
                                    </p:cTn>
                                  </p:par>
                                </p:childTnLst>
                              </p:cTn>
                            </p:par>
                            <p:par>
                              <p:cTn id="35" fill="hold">
                                <p:stCondLst>
                                  <p:cond delay="6250"/>
                                </p:stCondLst>
                                <p:childTnLst>
                                  <p:par>
                                    <p:cTn id="36" presetID="10" presetClass="entr" presetSubtype="0" fill="hold" grpId="0" nodeType="afterEffect">
                                      <p:stCondLst>
                                        <p:cond delay="0"/>
                                      </p:stCondLst>
                                      <p:childTnLst>
                                        <p:set>
                                          <p:cBhvr>
                                            <p:cTn id="37" dur="1" fill="hold">
                                              <p:stCondLst>
                                                <p:cond delay="0"/>
                                              </p:stCondLst>
                                            </p:cTn>
                                            <p:tgtEl>
                                              <p:spTgt spid="10"/>
                                            </p:tgtEl>
                                            <p:attrNameLst>
                                              <p:attrName>style.visibility</p:attrName>
                                            </p:attrNameLst>
                                          </p:cBhvr>
                                          <p:to>
                                            <p:strVal val="visible"/>
                                          </p:to>
                                        </p:set>
                                        <p:animEffect transition="in" filter="fade">
                                          <p:cBhvr>
                                            <p:cTn id="38" dur="500"/>
                                            <p:tgtEl>
                                              <p:spTgt spid="10"/>
                                            </p:tgtEl>
                                          </p:cBhvr>
                                        </p:animEffect>
                                      </p:childTnLst>
                                    </p:cTn>
                                  </p:par>
                                </p:childTnLst>
                              </p:cTn>
                            </p:par>
                            <p:par>
                              <p:cTn id="39" fill="hold">
                                <p:stCondLst>
                                  <p:cond delay="6750"/>
                                </p:stCondLst>
                                <p:childTnLst>
                                  <p:par>
                                    <p:cTn id="40" presetID="2" presetClass="entr" presetSubtype="2" fill="hold" grpId="0" nodeType="afterEffect">
                                      <p:stCondLst>
                                        <p:cond delay="0"/>
                                      </p:stCondLst>
                                      <p:childTnLst>
                                        <p:set>
                                          <p:cBhvr>
                                            <p:cTn id="41" dur="1" fill="hold">
                                              <p:stCondLst>
                                                <p:cond delay="0"/>
                                              </p:stCondLst>
                                            </p:cTn>
                                            <p:tgtEl>
                                              <p:spTgt spid="8"/>
                                            </p:tgtEl>
                                            <p:attrNameLst>
                                              <p:attrName>style.visibility</p:attrName>
                                            </p:attrNameLst>
                                          </p:cBhvr>
                                          <p:to>
                                            <p:strVal val="visible"/>
                                          </p:to>
                                        </p:set>
                                        <p:anim calcmode="lin" valueType="num">
                                          <p:cBhvr additive="base">
                                            <p:cTn id="42" dur="500" fill="hold"/>
                                            <p:tgtEl>
                                              <p:spTgt spid="8"/>
                                            </p:tgtEl>
                                            <p:attrNameLst>
                                              <p:attrName>ppt_x</p:attrName>
                                            </p:attrNameLst>
                                          </p:cBhvr>
                                          <p:tavLst>
                                            <p:tav tm="0">
                                              <p:val>
                                                <p:strVal val="1+#ppt_w/2"/>
                                              </p:val>
                                            </p:tav>
                                            <p:tav tm="100000">
                                              <p:val>
                                                <p:strVal val="#ppt_x"/>
                                              </p:val>
                                            </p:tav>
                                          </p:tavLst>
                                        </p:anim>
                                        <p:anim calcmode="lin" valueType="num">
                                          <p:cBhvr additive="base">
                                            <p:cTn id="43" dur="500" fill="hold"/>
                                            <p:tgtEl>
                                              <p:spTgt spid="8"/>
                                            </p:tgtEl>
                                            <p:attrNameLst>
                                              <p:attrName>ppt_y</p:attrName>
                                            </p:attrNameLst>
                                          </p:cBhvr>
                                          <p:tavLst>
                                            <p:tav tm="0">
                                              <p:val>
                                                <p:strVal val="#ppt_y"/>
                                              </p:val>
                                            </p:tav>
                                            <p:tav tm="100000">
                                              <p:val>
                                                <p:strVal val="#ppt_y"/>
                                              </p:val>
                                            </p:tav>
                                          </p:tavLst>
                                        </p:anim>
                                      </p:childTnLst>
                                    </p:cTn>
                                  </p:par>
                                </p:childTnLst>
                              </p:cTn>
                            </p:par>
                            <p:par>
                              <p:cTn id="44" fill="hold">
                                <p:stCondLst>
                                  <p:cond delay="7250"/>
                                </p:stCondLst>
                                <p:childTnLst>
                                  <p:par>
                                    <p:cTn id="45" presetID="26" presetClass="emph" presetSubtype="0" fill="hold" grpId="1" nodeType="afterEffect">
                                      <p:stCondLst>
                                        <p:cond delay="0"/>
                                      </p:stCondLst>
                                      <p:childTnLst>
                                        <p:animEffect transition="out" filter="fade">
                                          <p:cBhvr>
                                            <p:cTn id="46" dur="500" tmFilter="0, 0; .2, .5; .8, .5; 1, 0"/>
                                            <p:tgtEl>
                                              <p:spTgt spid="8"/>
                                            </p:tgtEl>
                                          </p:cBhvr>
                                        </p:animEffect>
                                        <p:animScale>
                                          <p:cBhvr>
                                            <p:cTn id="47" dur="250" autoRev="1" fill="hold"/>
                                            <p:tgtEl>
                                              <p:spTgt spid="8"/>
                                            </p:tgtEl>
                                          </p:cBhvr>
                                          <p:by x="105000" y="105000"/>
                                        </p:animScale>
                                      </p:childTnLst>
                                    </p:cTn>
                                  </p:par>
                                </p:childTnLst>
                              </p:cTn>
                            </p:par>
                            <p:par>
                              <p:cTn id="48" fill="hold">
                                <p:stCondLst>
                                  <p:cond delay="7750"/>
                                </p:stCondLst>
                                <p:childTnLst>
                                  <p:par>
                                    <p:cTn id="49" presetID="10" presetClass="entr" presetSubtype="0" fill="hold" grpId="0" nodeType="afterEffect">
                                      <p:stCondLst>
                                        <p:cond delay="0"/>
                                      </p:stCondLst>
                                      <p:childTnLst>
                                        <p:set>
                                          <p:cBhvr>
                                            <p:cTn id="50" dur="1" fill="hold">
                                              <p:stCondLst>
                                                <p:cond delay="0"/>
                                              </p:stCondLst>
                                            </p:cTn>
                                            <p:tgtEl>
                                              <p:spTgt spid="11"/>
                                            </p:tgtEl>
                                            <p:attrNameLst>
                                              <p:attrName>style.visibility</p:attrName>
                                            </p:attrNameLst>
                                          </p:cBhvr>
                                          <p:to>
                                            <p:strVal val="visible"/>
                                          </p:to>
                                        </p:set>
                                        <p:animEffect transition="in" filter="fade">
                                          <p:cBhvr>
                                            <p:cTn id="51" dur="500"/>
                                            <p:tgtEl>
                                              <p:spTgt spid="11"/>
                                            </p:tgtEl>
                                          </p:cBhvr>
                                        </p:animEffect>
                                      </p:childTnLst>
                                    </p:cTn>
                                  </p:par>
                                </p:childTnLst>
                              </p:cTn>
                            </p:par>
                            <p:par>
                              <p:cTn id="52" fill="hold">
                                <p:stCondLst>
                                  <p:cond delay="8250"/>
                                </p:stCondLst>
                                <p:childTnLst>
                                  <p:par>
                                    <p:cTn id="53" presetID="2" presetClass="entr" presetSubtype="2" fill="hold" grpId="0" nodeType="afterEffect">
                                      <p:stCondLst>
                                        <p:cond delay="0"/>
                                      </p:stCondLst>
                                      <p:childTnLst>
                                        <p:set>
                                          <p:cBhvr>
                                            <p:cTn id="54" dur="1" fill="hold">
                                              <p:stCondLst>
                                                <p:cond delay="0"/>
                                              </p:stCondLst>
                                            </p:cTn>
                                            <p:tgtEl>
                                              <p:spTgt spid="9"/>
                                            </p:tgtEl>
                                            <p:attrNameLst>
                                              <p:attrName>style.visibility</p:attrName>
                                            </p:attrNameLst>
                                          </p:cBhvr>
                                          <p:to>
                                            <p:strVal val="visible"/>
                                          </p:to>
                                        </p:set>
                                        <p:anim calcmode="lin" valueType="num">
                                          <p:cBhvr additive="base">
                                            <p:cTn id="55" dur="500" fill="hold"/>
                                            <p:tgtEl>
                                              <p:spTgt spid="9"/>
                                            </p:tgtEl>
                                            <p:attrNameLst>
                                              <p:attrName>ppt_x</p:attrName>
                                            </p:attrNameLst>
                                          </p:cBhvr>
                                          <p:tavLst>
                                            <p:tav tm="0">
                                              <p:val>
                                                <p:strVal val="1+#ppt_w/2"/>
                                              </p:val>
                                            </p:tav>
                                            <p:tav tm="100000">
                                              <p:val>
                                                <p:strVal val="#ppt_x"/>
                                              </p:val>
                                            </p:tav>
                                          </p:tavLst>
                                        </p:anim>
                                        <p:anim calcmode="lin" valueType="num">
                                          <p:cBhvr additive="base">
                                            <p:cTn id="56" dur="500" fill="hold"/>
                                            <p:tgtEl>
                                              <p:spTgt spid="9"/>
                                            </p:tgtEl>
                                            <p:attrNameLst>
                                              <p:attrName>ppt_y</p:attrName>
                                            </p:attrNameLst>
                                          </p:cBhvr>
                                          <p:tavLst>
                                            <p:tav tm="0">
                                              <p:val>
                                                <p:strVal val="#ppt_y"/>
                                              </p:val>
                                            </p:tav>
                                            <p:tav tm="100000">
                                              <p:val>
                                                <p:strVal val="#ppt_y"/>
                                              </p:val>
                                            </p:tav>
                                          </p:tavLst>
                                        </p:anim>
                                      </p:childTnLst>
                                    </p:cTn>
                                  </p:par>
                                </p:childTnLst>
                              </p:cTn>
                            </p:par>
                            <p:par>
                              <p:cTn id="57" fill="hold">
                                <p:stCondLst>
                                  <p:cond delay="8750"/>
                                </p:stCondLst>
                                <p:childTnLst>
                                  <p:par>
                                    <p:cTn id="58" presetID="26" presetClass="emph" presetSubtype="0" fill="hold" grpId="1" nodeType="afterEffect">
                                      <p:stCondLst>
                                        <p:cond delay="0"/>
                                      </p:stCondLst>
                                      <p:childTnLst>
                                        <p:animEffect transition="out" filter="fade">
                                          <p:cBhvr>
                                            <p:cTn id="59" dur="500" tmFilter="0, 0; .2, .5; .8, .5; 1, 0"/>
                                            <p:tgtEl>
                                              <p:spTgt spid="9"/>
                                            </p:tgtEl>
                                          </p:cBhvr>
                                        </p:animEffect>
                                        <p:animScale>
                                          <p:cBhvr>
                                            <p:cTn id="60" dur="250" autoRev="1" fill="hold"/>
                                            <p:tgtEl>
                                              <p:spTgt spid="9"/>
                                            </p:tgtEl>
                                          </p:cBhvr>
                                          <p:by x="105000" y="105000"/>
                                        </p:animScale>
                                      </p:childTnLst>
                                    </p:cTn>
                                  </p:par>
                                </p:childTnLst>
                              </p:cTn>
                            </p:par>
                            <p:par>
                              <p:cTn id="61" fill="hold">
                                <p:stCondLst>
                                  <p:cond delay="9250"/>
                                </p:stCondLst>
                                <p:childTnLst>
                                  <p:par>
                                    <p:cTn id="62" presetID="10" presetClass="entr" presetSubtype="0" fill="hold" grpId="0" nodeType="afterEffect">
                                      <p:stCondLst>
                                        <p:cond delay="0"/>
                                      </p:stCondLst>
                                      <p:childTnLst>
                                        <p:set>
                                          <p:cBhvr>
                                            <p:cTn id="63" dur="1" fill="hold">
                                              <p:stCondLst>
                                                <p:cond delay="0"/>
                                              </p:stCondLst>
                                            </p:cTn>
                                            <p:tgtEl>
                                              <p:spTgt spid="13"/>
                                            </p:tgtEl>
                                            <p:attrNameLst>
                                              <p:attrName>style.visibility</p:attrName>
                                            </p:attrNameLst>
                                          </p:cBhvr>
                                          <p:to>
                                            <p:strVal val="visible"/>
                                          </p:to>
                                        </p:set>
                                        <p:animEffect transition="in" filter="fade">
                                          <p:cBhvr>
                                            <p:cTn id="64" dur="500"/>
                                            <p:tgtEl>
                                              <p:spTgt spid="13"/>
                                            </p:tgtEl>
                                          </p:cBhvr>
                                        </p:animEffect>
                                      </p:childTnLst>
                                    </p:cTn>
                                  </p:par>
                                </p:childTnLst>
                              </p:cTn>
                            </p:par>
                            <p:par>
                              <p:cTn id="65" fill="hold">
                                <p:stCondLst>
                                  <p:cond delay="9750"/>
                                </p:stCondLst>
                                <p:childTnLst>
                                  <p:par>
                                    <p:cTn id="66" presetID="2" presetClass="entr" presetSubtype="2" fill="hold" grpId="0" nodeType="afterEffect">
                                      <p:stCondLst>
                                        <p:cond delay="0"/>
                                      </p:stCondLst>
                                      <p:childTnLst>
                                        <p:set>
                                          <p:cBhvr>
                                            <p:cTn id="67" dur="1" fill="hold">
                                              <p:stCondLst>
                                                <p:cond delay="0"/>
                                              </p:stCondLst>
                                            </p:cTn>
                                            <p:tgtEl>
                                              <p:spTgt spid="12"/>
                                            </p:tgtEl>
                                            <p:attrNameLst>
                                              <p:attrName>style.visibility</p:attrName>
                                            </p:attrNameLst>
                                          </p:cBhvr>
                                          <p:to>
                                            <p:strVal val="visible"/>
                                          </p:to>
                                        </p:set>
                                        <p:anim calcmode="lin" valueType="num">
                                          <p:cBhvr additive="base">
                                            <p:cTn id="68" dur="500" fill="hold"/>
                                            <p:tgtEl>
                                              <p:spTgt spid="12"/>
                                            </p:tgtEl>
                                            <p:attrNameLst>
                                              <p:attrName>ppt_x</p:attrName>
                                            </p:attrNameLst>
                                          </p:cBhvr>
                                          <p:tavLst>
                                            <p:tav tm="0">
                                              <p:val>
                                                <p:strVal val="1+#ppt_w/2"/>
                                              </p:val>
                                            </p:tav>
                                            <p:tav tm="100000">
                                              <p:val>
                                                <p:strVal val="#ppt_x"/>
                                              </p:val>
                                            </p:tav>
                                          </p:tavLst>
                                        </p:anim>
                                        <p:anim calcmode="lin" valueType="num">
                                          <p:cBhvr additive="base">
                                            <p:cTn id="69" dur="500" fill="hold"/>
                                            <p:tgtEl>
                                              <p:spTgt spid="12"/>
                                            </p:tgtEl>
                                            <p:attrNameLst>
                                              <p:attrName>ppt_y</p:attrName>
                                            </p:attrNameLst>
                                          </p:cBhvr>
                                          <p:tavLst>
                                            <p:tav tm="0">
                                              <p:val>
                                                <p:strVal val="#ppt_y"/>
                                              </p:val>
                                            </p:tav>
                                            <p:tav tm="100000">
                                              <p:val>
                                                <p:strVal val="#ppt_y"/>
                                              </p:val>
                                            </p:tav>
                                          </p:tavLst>
                                        </p:anim>
                                      </p:childTnLst>
                                    </p:cTn>
                                  </p:par>
                                </p:childTnLst>
                              </p:cTn>
                            </p:par>
                            <p:par>
                              <p:cTn id="70" fill="hold">
                                <p:stCondLst>
                                  <p:cond delay="10250"/>
                                </p:stCondLst>
                                <p:childTnLst>
                                  <p:par>
                                    <p:cTn id="71" presetID="26" presetClass="emph" presetSubtype="0" fill="hold" grpId="1" nodeType="afterEffect">
                                      <p:stCondLst>
                                        <p:cond delay="0"/>
                                      </p:stCondLst>
                                      <p:childTnLst>
                                        <p:animEffect transition="out" filter="fade">
                                          <p:cBhvr>
                                            <p:cTn id="72" dur="500" tmFilter="0, 0; .2, .5; .8, .5; 1, 0"/>
                                            <p:tgtEl>
                                              <p:spTgt spid="12"/>
                                            </p:tgtEl>
                                          </p:cBhvr>
                                        </p:animEffect>
                                        <p:animScale>
                                          <p:cBhvr>
                                            <p:cTn id="73" dur="250" autoRev="1" fill="hold"/>
                                            <p:tgtEl>
                                              <p:spTgt spid="12"/>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p:bldP spid="6" grpId="1"/>
          <p:bldP spid="7" grpId="0"/>
          <p:bldP spid="7" grpId="1"/>
          <p:bldP spid="8" grpId="0"/>
          <p:bldP spid="8" grpId="1"/>
          <p:bldP spid="9" grpId="0"/>
          <p:bldP spid="9" grpId="1"/>
          <p:bldP spid="10" grpId="0" animBg="1"/>
          <p:bldP spid="11" grpId="0" animBg="1"/>
          <p:bldP spid="12" grpId="0"/>
          <p:bldP spid="12" grpId="1"/>
          <p:bldP spid="13"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250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750" fill="hold"/>
                                            <p:tgtEl>
                                              <p:spTgt spid="3"/>
                                            </p:tgtEl>
                                            <p:attrNameLst>
                                              <p:attrName>ppt_x</p:attrName>
                                            </p:attrNameLst>
                                          </p:cBhvr>
                                          <p:tavLst>
                                            <p:tav tm="0">
                                              <p:val>
                                                <p:strVal val="0-#ppt_w/2"/>
                                              </p:val>
                                            </p:tav>
                                            <p:tav tm="100000">
                                              <p:val>
                                                <p:strVal val="#ppt_x"/>
                                              </p:val>
                                            </p:tav>
                                          </p:tavLst>
                                        </p:anim>
                                        <p:anim calcmode="lin" valueType="num">
                                          <p:cBhvr additive="base">
                                            <p:cTn id="8" dur="750" fill="hold"/>
                                            <p:tgtEl>
                                              <p:spTgt spid="3"/>
                                            </p:tgtEl>
                                            <p:attrNameLst>
                                              <p:attrName>ppt_y</p:attrName>
                                            </p:attrNameLst>
                                          </p:cBhvr>
                                          <p:tavLst>
                                            <p:tav tm="0">
                                              <p:val>
                                                <p:strVal val="#ppt_y"/>
                                              </p:val>
                                            </p:tav>
                                            <p:tav tm="100000">
                                              <p:val>
                                                <p:strVal val="#ppt_y"/>
                                              </p:val>
                                            </p:tav>
                                          </p:tavLst>
                                        </p:anim>
                                      </p:childTnLst>
                                    </p:cTn>
                                  </p:par>
                                </p:childTnLst>
                              </p:cTn>
                            </p:par>
                            <p:par>
                              <p:cTn id="9" fill="hold">
                                <p:stCondLst>
                                  <p:cond delay="3250"/>
                                </p:stCondLst>
                                <p:childTnLst>
                                  <p:par>
                                    <p:cTn id="10" presetID="10" presetClass="entr" presetSubtype="0" fill="hold" grpId="0" nodeType="after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500"/>
                                            <p:tgtEl>
                                              <p:spTgt spid="4"/>
                                            </p:tgtEl>
                                          </p:cBhvr>
                                        </p:animEffect>
                                      </p:childTnLst>
                                    </p:cTn>
                                  </p:par>
                                </p:childTnLst>
                              </p:cTn>
                            </p:par>
                            <p:par>
                              <p:cTn id="13" fill="hold">
                                <p:stCondLst>
                                  <p:cond delay="3750"/>
                                </p:stCondLst>
                                <p:childTnLst>
                                  <p:par>
                                    <p:cTn id="14" presetID="2" presetClass="entr" presetSubtype="8" fill="hold" grpId="0" nodeType="afterEffect">
                                      <p:stCondLst>
                                        <p:cond delay="0"/>
                                      </p:stCondLst>
                                      <p:childTnLst>
                                        <p:set>
                                          <p:cBhvr>
                                            <p:cTn id="15" dur="1" fill="hold">
                                              <p:stCondLst>
                                                <p:cond delay="0"/>
                                              </p:stCondLst>
                                            </p:cTn>
                                            <p:tgtEl>
                                              <p:spTgt spid="6"/>
                                            </p:tgtEl>
                                            <p:attrNameLst>
                                              <p:attrName>style.visibility</p:attrName>
                                            </p:attrNameLst>
                                          </p:cBhvr>
                                          <p:to>
                                            <p:strVal val="visible"/>
                                          </p:to>
                                        </p:set>
                                        <p:anim calcmode="lin" valueType="num">
                                          <p:cBhvr additive="base">
                                            <p:cTn id="16" dur="500" fill="hold"/>
                                            <p:tgtEl>
                                              <p:spTgt spid="6"/>
                                            </p:tgtEl>
                                            <p:attrNameLst>
                                              <p:attrName>ppt_x</p:attrName>
                                            </p:attrNameLst>
                                          </p:cBhvr>
                                          <p:tavLst>
                                            <p:tav tm="0">
                                              <p:val>
                                                <p:strVal val="0-#ppt_w/2"/>
                                              </p:val>
                                            </p:tav>
                                            <p:tav tm="100000">
                                              <p:val>
                                                <p:strVal val="#ppt_x"/>
                                              </p:val>
                                            </p:tav>
                                          </p:tavLst>
                                        </p:anim>
                                        <p:anim calcmode="lin" valueType="num">
                                          <p:cBhvr additive="base">
                                            <p:cTn id="17" dur="500" fill="hold"/>
                                            <p:tgtEl>
                                              <p:spTgt spid="6"/>
                                            </p:tgtEl>
                                            <p:attrNameLst>
                                              <p:attrName>ppt_y</p:attrName>
                                            </p:attrNameLst>
                                          </p:cBhvr>
                                          <p:tavLst>
                                            <p:tav tm="0">
                                              <p:val>
                                                <p:strVal val="#ppt_y"/>
                                              </p:val>
                                            </p:tav>
                                            <p:tav tm="100000">
                                              <p:val>
                                                <p:strVal val="#ppt_y"/>
                                              </p:val>
                                            </p:tav>
                                          </p:tavLst>
                                        </p:anim>
                                      </p:childTnLst>
                                    </p:cTn>
                                  </p:par>
                                </p:childTnLst>
                              </p:cTn>
                            </p:par>
                            <p:par>
                              <p:cTn id="18" fill="hold">
                                <p:stCondLst>
                                  <p:cond delay="4250"/>
                                </p:stCondLst>
                                <p:childTnLst>
                                  <p:par>
                                    <p:cTn id="19" presetID="26" presetClass="emph" presetSubtype="0" fill="hold" grpId="1" nodeType="afterEffect">
                                      <p:stCondLst>
                                        <p:cond delay="0"/>
                                      </p:stCondLst>
                                      <p:childTnLst>
                                        <p:animEffect transition="out" filter="fade">
                                          <p:cBhvr>
                                            <p:cTn id="20" dur="500" tmFilter="0, 0; .2, .5; .8, .5; 1, 0"/>
                                            <p:tgtEl>
                                              <p:spTgt spid="6"/>
                                            </p:tgtEl>
                                          </p:cBhvr>
                                        </p:animEffect>
                                        <p:animScale>
                                          <p:cBhvr>
                                            <p:cTn id="21" dur="250" autoRev="1" fill="hold"/>
                                            <p:tgtEl>
                                              <p:spTgt spid="6"/>
                                            </p:tgtEl>
                                          </p:cBhvr>
                                          <p:by x="105000" y="105000"/>
                                        </p:animScale>
                                      </p:childTnLst>
                                    </p:cTn>
                                  </p:par>
                                </p:childTnLst>
                              </p:cTn>
                            </p:par>
                            <p:par>
                              <p:cTn id="22" fill="hold">
                                <p:stCondLst>
                                  <p:cond delay="4750"/>
                                </p:stCondLst>
                                <p:childTnLst>
                                  <p:par>
                                    <p:cTn id="23" presetID="10" presetClass="entr" presetSubtype="0" fill="hold" grpId="0" nodeType="afterEffect">
                                      <p:stCondLst>
                                        <p:cond delay="0"/>
                                      </p:stCondLst>
                                      <p:childTnLst>
                                        <p:set>
                                          <p:cBhvr>
                                            <p:cTn id="24" dur="1" fill="hold">
                                              <p:stCondLst>
                                                <p:cond delay="0"/>
                                              </p:stCondLst>
                                            </p:cTn>
                                            <p:tgtEl>
                                              <p:spTgt spid="5"/>
                                            </p:tgtEl>
                                            <p:attrNameLst>
                                              <p:attrName>style.visibility</p:attrName>
                                            </p:attrNameLst>
                                          </p:cBhvr>
                                          <p:to>
                                            <p:strVal val="visible"/>
                                          </p:to>
                                        </p:set>
                                        <p:animEffect transition="in" filter="fade">
                                          <p:cBhvr>
                                            <p:cTn id="25" dur="500"/>
                                            <p:tgtEl>
                                              <p:spTgt spid="5"/>
                                            </p:tgtEl>
                                          </p:cBhvr>
                                        </p:animEffect>
                                      </p:childTnLst>
                                    </p:cTn>
                                  </p:par>
                                </p:childTnLst>
                              </p:cTn>
                            </p:par>
                            <p:par>
                              <p:cTn id="26" fill="hold">
                                <p:stCondLst>
                                  <p:cond delay="5250"/>
                                </p:stCondLst>
                                <p:childTnLst>
                                  <p:par>
                                    <p:cTn id="27" presetID="2" presetClass="entr" presetSubtype="8" fill="hold" grpId="0" nodeType="afterEffect">
                                      <p:stCondLst>
                                        <p:cond delay="0"/>
                                      </p:stCondLst>
                                      <p:childTnLst>
                                        <p:set>
                                          <p:cBhvr>
                                            <p:cTn id="28" dur="1" fill="hold">
                                              <p:stCondLst>
                                                <p:cond delay="0"/>
                                              </p:stCondLst>
                                            </p:cTn>
                                            <p:tgtEl>
                                              <p:spTgt spid="7"/>
                                            </p:tgtEl>
                                            <p:attrNameLst>
                                              <p:attrName>style.visibility</p:attrName>
                                            </p:attrNameLst>
                                          </p:cBhvr>
                                          <p:to>
                                            <p:strVal val="visible"/>
                                          </p:to>
                                        </p:set>
                                        <p:anim calcmode="lin" valueType="num">
                                          <p:cBhvr additive="base">
                                            <p:cTn id="29" dur="500" fill="hold"/>
                                            <p:tgtEl>
                                              <p:spTgt spid="7"/>
                                            </p:tgtEl>
                                            <p:attrNameLst>
                                              <p:attrName>ppt_x</p:attrName>
                                            </p:attrNameLst>
                                          </p:cBhvr>
                                          <p:tavLst>
                                            <p:tav tm="0">
                                              <p:val>
                                                <p:strVal val="0-#ppt_w/2"/>
                                              </p:val>
                                            </p:tav>
                                            <p:tav tm="100000">
                                              <p:val>
                                                <p:strVal val="#ppt_x"/>
                                              </p:val>
                                            </p:tav>
                                          </p:tavLst>
                                        </p:anim>
                                        <p:anim calcmode="lin" valueType="num">
                                          <p:cBhvr additive="base">
                                            <p:cTn id="30" dur="500" fill="hold"/>
                                            <p:tgtEl>
                                              <p:spTgt spid="7"/>
                                            </p:tgtEl>
                                            <p:attrNameLst>
                                              <p:attrName>ppt_y</p:attrName>
                                            </p:attrNameLst>
                                          </p:cBhvr>
                                          <p:tavLst>
                                            <p:tav tm="0">
                                              <p:val>
                                                <p:strVal val="#ppt_y"/>
                                              </p:val>
                                            </p:tav>
                                            <p:tav tm="100000">
                                              <p:val>
                                                <p:strVal val="#ppt_y"/>
                                              </p:val>
                                            </p:tav>
                                          </p:tavLst>
                                        </p:anim>
                                      </p:childTnLst>
                                    </p:cTn>
                                  </p:par>
                                </p:childTnLst>
                              </p:cTn>
                            </p:par>
                            <p:par>
                              <p:cTn id="31" fill="hold">
                                <p:stCondLst>
                                  <p:cond delay="5750"/>
                                </p:stCondLst>
                                <p:childTnLst>
                                  <p:par>
                                    <p:cTn id="32" presetID="26" presetClass="emph" presetSubtype="0" fill="hold" grpId="1" nodeType="afterEffect">
                                      <p:stCondLst>
                                        <p:cond delay="0"/>
                                      </p:stCondLst>
                                      <p:childTnLst>
                                        <p:animEffect transition="out" filter="fade">
                                          <p:cBhvr>
                                            <p:cTn id="33" dur="500" tmFilter="0, 0; .2, .5; .8, .5; 1, 0"/>
                                            <p:tgtEl>
                                              <p:spTgt spid="7"/>
                                            </p:tgtEl>
                                          </p:cBhvr>
                                        </p:animEffect>
                                        <p:animScale>
                                          <p:cBhvr>
                                            <p:cTn id="34" dur="250" autoRev="1" fill="hold"/>
                                            <p:tgtEl>
                                              <p:spTgt spid="7"/>
                                            </p:tgtEl>
                                          </p:cBhvr>
                                          <p:by x="105000" y="105000"/>
                                        </p:animScale>
                                      </p:childTnLst>
                                    </p:cTn>
                                  </p:par>
                                </p:childTnLst>
                              </p:cTn>
                            </p:par>
                            <p:par>
                              <p:cTn id="35" fill="hold">
                                <p:stCondLst>
                                  <p:cond delay="6250"/>
                                </p:stCondLst>
                                <p:childTnLst>
                                  <p:par>
                                    <p:cTn id="36" presetID="10" presetClass="entr" presetSubtype="0" fill="hold" grpId="0" nodeType="afterEffect">
                                      <p:stCondLst>
                                        <p:cond delay="0"/>
                                      </p:stCondLst>
                                      <p:childTnLst>
                                        <p:set>
                                          <p:cBhvr>
                                            <p:cTn id="37" dur="1" fill="hold">
                                              <p:stCondLst>
                                                <p:cond delay="0"/>
                                              </p:stCondLst>
                                            </p:cTn>
                                            <p:tgtEl>
                                              <p:spTgt spid="10"/>
                                            </p:tgtEl>
                                            <p:attrNameLst>
                                              <p:attrName>style.visibility</p:attrName>
                                            </p:attrNameLst>
                                          </p:cBhvr>
                                          <p:to>
                                            <p:strVal val="visible"/>
                                          </p:to>
                                        </p:set>
                                        <p:animEffect transition="in" filter="fade">
                                          <p:cBhvr>
                                            <p:cTn id="38" dur="500"/>
                                            <p:tgtEl>
                                              <p:spTgt spid="10"/>
                                            </p:tgtEl>
                                          </p:cBhvr>
                                        </p:animEffect>
                                      </p:childTnLst>
                                    </p:cTn>
                                  </p:par>
                                </p:childTnLst>
                              </p:cTn>
                            </p:par>
                            <p:par>
                              <p:cTn id="39" fill="hold">
                                <p:stCondLst>
                                  <p:cond delay="6750"/>
                                </p:stCondLst>
                                <p:childTnLst>
                                  <p:par>
                                    <p:cTn id="40" presetID="2" presetClass="entr" presetSubtype="2" fill="hold" grpId="0" nodeType="afterEffect">
                                      <p:stCondLst>
                                        <p:cond delay="0"/>
                                      </p:stCondLst>
                                      <p:childTnLst>
                                        <p:set>
                                          <p:cBhvr>
                                            <p:cTn id="41" dur="1" fill="hold">
                                              <p:stCondLst>
                                                <p:cond delay="0"/>
                                              </p:stCondLst>
                                            </p:cTn>
                                            <p:tgtEl>
                                              <p:spTgt spid="8"/>
                                            </p:tgtEl>
                                            <p:attrNameLst>
                                              <p:attrName>style.visibility</p:attrName>
                                            </p:attrNameLst>
                                          </p:cBhvr>
                                          <p:to>
                                            <p:strVal val="visible"/>
                                          </p:to>
                                        </p:set>
                                        <p:anim calcmode="lin" valueType="num">
                                          <p:cBhvr additive="base">
                                            <p:cTn id="42" dur="500" fill="hold"/>
                                            <p:tgtEl>
                                              <p:spTgt spid="8"/>
                                            </p:tgtEl>
                                            <p:attrNameLst>
                                              <p:attrName>ppt_x</p:attrName>
                                            </p:attrNameLst>
                                          </p:cBhvr>
                                          <p:tavLst>
                                            <p:tav tm="0">
                                              <p:val>
                                                <p:strVal val="1+#ppt_w/2"/>
                                              </p:val>
                                            </p:tav>
                                            <p:tav tm="100000">
                                              <p:val>
                                                <p:strVal val="#ppt_x"/>
                                              </p:val>
                                            </p:tav>
                                          </p:tavLst>
                                        </p:anim>
                                        <p:anim calcmode="lin" valueType="num">
                                          <p:cBhvr additive="base">
                                            <p:cTn id="43" dur="500" fill="hold"/>
                                            <p:tgtEl>
                                              <p:spTgt spid="8"/>
                                            </p:tgtEl>
                                            <p:attrNameLst>
                                              <p:attrName>ppt_y</p:attrName>
                                            </p:attrNameLst>
                                          </p:cBhvr>
                                          <p:tavLst>
                                            <p:tav tm="0">
                                              <p:val>
                                                <p:strVal val="#ppt_y"/>
                                              </p:val>
                                            </p:tav>
                                            <p:tav tm="100000">
                                              <p:val>
                                                <p:strVal val="#ppt_y"/>
                                              </p:val>
                                            </p:tav>
                                          </p:tavLst>
                                        </p:anim>
                                      </p:childTnLst>
                                    </p:cTn>
                                  </p:par>
                                </p:childTnLst>
                              </p:cTn>
                            </p:par>
                            <p:par>
                              <p:cTn id="44" fill="hold">
                                <p:stCondLst>
                                  <p:cond delay="7250"/>
                                </p:stCondLst>
                                <p:childTnLst>
                                  <p:par>
                                    <p:cTn id="45" presetID="26" presetClass="emph" presetSubtype="0" fill="hold" grpId="1" nodeType="afterEffect">
                                      <p:stCondLst>
                                        <p:cond delay="0"/>
                                      </p:stCondLst>
                                      <p:childTnLst>
                                        <p:animEffect transition="out" filter="fade">
                                          <p:cBhvr>
                                            <p:cTn id="46" dur="500" tmFilter="0, 0; .2, .5; .8, .5; 1, 0"/>
                                            <p:tgtEl>
                                              <p:spTgt spid="8"/>
                                            </p:tgtEl>
                                          </p:cBhvr>
                                        </p:animEffect>
                                        <p:animScale>
                                          <p:cBhvr>
                                            <p:cTn id="47" dur="250" autoRev="1" fill="hold"/>
                                            <p:tgtEl>
                                              <p:spTgt spid="8"/>
                                            </p:tgtEl>
                                          </p:cBhvr>
                                          <p:by x="105000" y="105000"/>
                                        </p:animScale>
                                      </p:childTnLst>
                                    </p:cTn>
                                  </p:par>
                                </p:childTnLst>
                              </p:cTn>
                            </p:par>
                            <p:par>
                              <p:cTn id="48" fill="hold">
                                <p:stCondLst>
                                  <p:cond delay="7750"/>
                                </p:stCondLst>
                                <p:childTnLst>
                                  <p:par>
                                    <p:cTn id="49" presetID="10" presetClass="entr" presetSubtype="0" fill="hold" grpId="0" nodeType="afterEffect">
                                      <p:stCondLst>
                                        <p:cond delay="0"/>
                                      </p:stCondLst>
                                      <p:childTnLst>
                                        <p:set>
                                          <p:cBhvr>
                                            <p:cTn id="50" dur="1" fill="hold">
                                              <p:stCondLst>
                                                <p:cond delay="0"/>
                                              </p:stCondLst>
                                            </p:cTn>
                                            <p:tgtEl>
                                              <p:spTgt spid="11"/>
                                            </p:tgtEl>
                                            <p:attrNameLst>
                                              <p:attrName>style.visibility</p:attrName>
                                            </p:attrNameLst>
                                          </p:cBhvr>
                                          <p:to>
                                            <p:strVal val="visible"/>
                                          </p:to>
                                        </p:set>
                                        <p:animEffect transition="in" filter="fade">
                                          <p:cBhvr>
                                            <p:cTn id="51" dur="500"/>
                                            <p:tgtEl>
                                              <p:spTgt spid="11"/>
                                            </p:tgtEl>
                                          </p:cBhvr>
                                        </p:animEffect>
                                      </p:childTnLst>
                                    </p:cTn>
                                  </p:par>
                                </p:childTnLst>
                              </p:cTn>
                            </p:par>
                            <p:par>
                              <p:cTn id="52" fill="hold">
                                <p:stCondLst>
                                  <p:cond delay="8250"/>
                                </p:stCondLst>
                                <p:childTnLst>
                                  <p:par>
                                    <p:cTn id="53" presetID="2" presetClass="entr" presetSubtype="2" fill="hold" grpId="0" nodeType="afterEffect">
                                      <p:stCondLst>
                                        <p:cond delay="0"/>
                                      </p:stCondLst>
                                      <p:childTnLst>
                                        <p:set>
                                          <p:cBhvr>
                                            <p:cTn id="54" dur="1" fill="hold">
                                              <p:stCondLst>
                                                <p:cond delay="0"/>
                                              </p:stCondLst>
                                            </p:cTn>
                                            <p:tgtEl>
                                              <p:spTgt spid="9"/>
                                            </p:tgtEl>
                                            <p:attrNameLst>
                                              <p:attrName>style.visibility</p:attrName>
                                            </p:attrNameLst>
                                          </p:cBhvr>
                                          <p:to>
                                            <p:strVal val="visible"/>
                                          </p:to>
                                        </p:set>
                                        <p:anim calcmode="lin" valueType="num">
                                          <p:cBhvr additive="base">
                                            <p:cTn id="55" dur="500" fill="hold"/>
                                            <p:tgtEl>
                                              <p:spTgt spid="9"/>
                                            </p:tgtEl>
                                            <p:attrNameLst>
                                              <p:attrName>ppt_x</p:attrName>
                                            </p:attrNameLst>
                                          </p:cBhvr>
                                          <p:tavLst>
                                            <p:tav tm="0">
                                              <p:val>
                                                <p:strVal val="1+#ppt_w/2"/>
                                              </p:val>
                                            </p:tav>
                                            <p:tav tm="100000">
                                              <p:val>
                                                <p:strVal val="#ppt_x"/>
                                              </p:val>
                                            </p:tav>
                                          </p:tavLst>
                                        </p:anim>
                                        <p:anim calcmode="lin" valueType="num">
                                          <p:cBhvr additive="base">
                                            <p:cTn id="56" dur="500" fill="hold"/>
                                            <p:tgtEl>
                                              <p:spTgt spid="9"/>
                                            </p:tgtEl>
                                            <p:attrNameLst>
                                              <p:attrName>ppt_y</p:attrName>
                                            </p:attrNameLst>
                                          </p:cBhvr>
                                          <p:tavLst>
                                            <p:tav tm="0">
                                              <p:val>
                                                <p:strVal val="#ppt_y"/>
                                              </p:val>
                                            </p:tav>
                                            <p:tav tm="100000">
                                              <p:val>
                                                <p:strVal val="#ppt_y"/>
                                              </p:val>
                                            </p:tav>
                                          </p:tavLst>
                                        </p:anim>
                                      </p:childTnLst>
                                    </p:cTn>
                                  </p:par>
                                </p:childTnLst>
                              </p:cTn>
                            </p:par>
                            <p:par>
                              <p:cTn id="57" fill="hold">
                                <p:stCondLst>
                                  <p:cond delay="8750"/>
                                </p:stCondLst>
                                <p:childTnLst>
                                  <p:par>
                                    <p:cTn id="58" presetID="26" presetClass="emph" presetSubtype="0" fill="hold" grpId="1" nodeType="afterEffect">
                                      <p:stCondLst>
                                        <p:cond delay="0"/>
                                      </p:stCondLst>
                                      <p:childTnLst>
                                        <p:animEffect transition="out" filter="fade">
                                          <p:cBhvr>
                                            <p:cTn id="59" dur="500" tmFilter="0, 0; .2, .5; .8, .5; 1, 0"/>
                                            <p:tgtEl>
                                              <p:spTgt spid="9"/>
                                            </p:tgtEl>
                                          </p:cBhvr>
                                        </p:animEffect>
                                        <p:animScale>
                                          <p:cBhvr>
                                            <p:cTn id="60" dur="250" autoRev="1" fill="hold"/>
                                            <p:tgtEl>
                                              <p:spTgt spid="9"/>
                                            </p:tgtEl>
                                          </p:cBhvr>
                                          <p:by x="105000" y="105000"/>
                                        </p:animScale>
                                      </p:childTnLst>
                                    </p:cTn>
                                  </p:par>
                                </p:childTnLst>
                              </p:cTn>
                            </p:par>
                            <p:par>
                              <p:cTn id="61" fill="hold">
                                <p:stCondLst>
                                  <p:cond delay="9250"/>
                                </p:stCondLst>
                                <p:childTnLst>
                                  <p:par>
                                    <p:cTn id="62" presetID="10" presetClass="entr" presetSubtype="0" fill="hold" grpId="0" nodeType="afterEffect">
                                      <p:stCondLst>
                                        <p:cond delay="0"/>
                                      </p:stCondLst>
                                      <p:childTnLst>
                                        <p:set>
                                          <p:cBhvr>
                                            <p:cTn id="63" dur="1" fill="hold">
                                              <p:stCondLst>
                                                <p:cond delay="0"/>
                                              </p:stCondLst>
                                            </p:cTn>
                                            <p:tgtEl>
                                              <p:spTgt spid="13"/>
                                            </p:tgtEl>
                                            <p:attrNameLst>
                                              <p:attrName>style.visibility</p:attrName>
                                            </p:attrNameLst>
                                          </p:cBhvr>
                                          <p:to>
                                            <p:strVal val="visible"/>
                                          </p:to>
                                        </p:set>
                                        <p:animEffect transition="in" filter="fade">
                                          <p:cBhvr>
                                            <p:cTn id="64" dur="500"/>
                                            <p:tgtEl>
                                              <p:spTgt spid="13"/>
                                            </p:tgtEl>
                                          </p:cBhvr>
                                        </p:animEffect>
                                      </p:childTnLst>
                                    </p:cTn>
                                  </p:par>
                                </p:childTnLst>
                              </p:cTn>
                            </p:par>
                            <p:par>
                              <p:cTn id="65" fill="hold">
                                <p:stCondLst>
                                  <p:cond delay="9750"/>
                                </p:stCondLst>
                                <p:childTnLst>
                                  <p:par>
                                    <p:cTn id="66" presetID="2" presetClass="entr" presetSubtype="2" fill="hold" grpId="0" nodeType="afterEffect">
                                      <p:stCondLst>
                                        <p:cond delay="0"/>
                                      </p:stCondLst>
                                      <p:childTnLst>
                                        <p:set>
                                          <p:cBhvr>
                                            <p:cTn id="67" dur="1" fill="hold">
                                              <p:stCondLst>
                                                <p:cond delay="0"/>
                                              </p:stCondLst>
                                            </p:cTn>
                                            <p:tgtEl>
                                              <p:spTgt spid="12"/>
                                            </p:tgtEl>
                                            <p:attrNameLst>
                                              <p:attrName>style.visibility</p:attrName>
                                            </p:attrNameLst>
                                          </p:cBhvr>
                                          <p:to>
                                            <p:strVal val="visible"/>
                                          </p:to>
                                        </p:set>
                                        <p:anim calcmode="lin" valueType="num">
                                          <p:cBhvr additive="base">
                                            <p:cTn id="68" dur="500" fill="hold"/>
                                            <p:tgtEl>
                                              <p:spTgt spid="12"/>
                                            </p:tgtEl>
                                            <p:attrNameLst>
                                              <p:attrName>ppt_x</p:attrName>
                                            </p:attrNameLst>
                                          </p:cBhvr>
                                          <p:tavLst>
                                            <p:tav tm="0">
                                              <p:val>
                                                <p:strVal val="1+#ppt_w/2"/>
                                              </p:val>
                                            </p:tav>
                                            <p:tav tm="100000">
                                              <p:val>
                                                <p:strVal val="#ppt_x"/>
                                              </p:val>
                                            </p:tav>
                                          </p:tavLst>
                                        </p:anim>
                                        <p:anim calcmode="lin" valueType="num">
                                          <p:cBhvr additive="base">
                                            <p:cTn id="69" dur="500" fill="hold"/>
                                            <p:tgtEl>
                                              <p:spTgt spid="12"/>
                                            </p:tgtEl>
                                            <p:attrNameLst>
                                              <p:attrName>ppt_y</p:attrName>
                                            </p:attrNameLst>
                                          </p:cBhvr>
                                          <p:tavLst>
                                            <p:tav tm="0">
                                              <p:val>
                                                <p:strVal val="#ppt_y"/>
                                              </p:val>
                                            </p:tav>
                                            <p:tav tm="100000">
                                              <p:val>
                                                <p:strVal val="#ppt_y"/>
                                              </p:val>
                                            </p:tav>
                                          </p:tavLst>
                                        </p:anim>
                                      </p:childTnLst>
                                    </p:cTn>
                                  </p:par>
                                </p:childTnLst>
                              </p:cTn>
                            </p:par>
                            <p:par>
                              <p:cTn id="70" fill="hold">
                                <p:stCondLst>
                                  <p:cond delay="10250"/>
                                </p:stCondLst>
                                <p:childTnLst>
                                  <p:par>
                                    <p:cTn id="71" presetID="26" presetClass="emph" presetSubtype="0" fill="hold" grpId="1" nodeType="afterEffect">
                                      <p:stCondLst>
                                        <p:cond delay="0"/>
                                      </p:stCondLst>
                                      <p:childTnLst>
                                        <p:animEffect transition="out" filter="fade">
                                          <p:cBhvr>
                                            <p:cTn id="72" dur="500" tmFilter="0, 0; .2, .5; .8, .5; 1, 0"/>
                                            <p:tgtEl>
                                              <p:spTgt spid="12"/>
                                            </p:tgtEl>
                                          </p:cBhvr>
                                        </p:animEffect>
                                        <p:animScale>
                                          <p:cBhvr>
                                            <p:cTn id="73" dur="250" autoRev="1" fill="hold"/>
                                            <p:tgtEl>
                                              <p:spTgt spid="12"/>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p:bldP spid="6" grpId="1"/>
          <p:bldP spid="7" grpId="0"/>
          <p:bldP spid="7" grpId="1"/>
          <p:bldP spid="8" grpId="0"/>
          <p:bldP spid="8" grpId="1"/>
          <p:bldP spid="9" grpId="0"/>
          <p:bldP spid="9" grpId="1"/>
          <p:bldP spid="10" grpId="0" animBg="1"/>
          <p:bldP spid="11" grpId="0" animBg="1"/>
          <p:bldP spid="12" grpId="0"/>
          <p:bldP spid="12" grpId="1"/>
          <p:bldP spid="13" grpId="0" animBg="1"/>
        </p:bldLst>
      </p:timing>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3" name="AutoShape 8"/>
          <p:cNvPicPr>
            <a:picLocks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1005934" y="1178591"/>
            <a:ext cx="7050024" cy="3780130"/>
          </a:xfrm>
          <a:prstGeom prst="rect">
            <a:avLst/>
          </a:prstGeom>
          <a:noFill/>
          <a:ln w="9525">
            <a:noFill/>
            <a:miter lim="800000"/>
            <a:headEnd/>
            <a:tailEnd/>
          </a:ln>
        </p:spPr>
      </p:pic>
      <p:sp>
        <p:nvSpPr>
          <p:cNvPr id="74" name="矩形 3"/>
          <p:cNvSpPr>
            <a:spLocks noChangeArrowheads="1"/>
          </p:cNvSpPr>
          <p:nvPr/>
        </p:nvSpPr>
        <p:spPr bwMode="auto">
          <a:xfrm>
            <a:off x="1480451" y="917302"/>
            <a:ext cx="1955958" cy="279307"/>
          </a:xfrm>
          <a:prstGeom prst="rect">
            <a:avLst/>
          </a:prstGeom>
          <a:noFill/>
          <a:ln>
            <a:noFill/>
          </a:ln>
          <a:extLst/>
        </p:spPr>
        <p:txBody>
          <a:bodyPr>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215"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cs typeface="+mn-cs"/>
              </a:rPr>
              <a:t>添加标题</a:t>
            </a:r>
            <a:endParaRPr kumimoji="0" lang="zh-CN" altLang="en-US" sz="1215" b="0" i="0" u="none" strike="noStrike" kern="0" cap="none" spc="0" normalizeH="0" baseline="0" noProof="0" dirty="0">
              <a:ln>
                <a:noFill/>
              </a:ln>
              <a:solidFill>
                <a:sysClr val="windowText" lastClr="000000"/>
              </a:solidFill>
              <a:effectLst/>
              <a:uLnTx/>
              <a:uFillTx/>
              <a:latin typeface="Calibri" pitchFamily="34" charset="0"/>
              <a:ea typeface="等线" panose="02010600030101010101" pitchFamily="2" charset="-122"/>
              <a:cs typeface="+mn-cs"/>
            </a:endParaRPr>
          </a:p>
        </p:txBody>
      </p:sp>
      <p:sp>
        <p:nvSpPr>
          <p:cNvPr id="86" name="AutoShape 3"/>
          <p:cNvSpPr>
            <a:spLocks noChangeArrowheads="1"/>
          </p:cNvSpPr>
          <p:nvPr/>
        </p:nvSpPr>
        <p:spPr bwMode="auto">
          <a:xfrm>
            <a:off x="1963368" y="1855991"/>
            <a:ext cx="3214688" cy="258603"/>
          </a:xfrm>
          <a:prstGeom prst="roundRect">
            <a:avLst>
              <a:gd name="adj" fmla="val 0"/>
            </a:avLst>
          </a:prstGeom>
          <a:gradFill>
            <a:gsLst>
              <a:gs pos="0">
                <a:srgbClr val="FF0000"/>
              </a:gs>
              <a:gs pos="100000">
                <a:srgbClr val="C00000"/>
              </a:gs>
            </a:gsLst>
            <a:lin ang="5400000" scaled="0"/>
          </a:gradFill>
          <a:ln w="3175" cmpd="sng">
            <a:solidFill>
              <a:srgbClr val="FFFFFF"/>
            </a:solidFill>
            <a:round/>
            <a:headEnd/>
            <a:tailEnd/>
          </a:ln>
          <a:effectLst>
            <a:outerShdw dist="38100" dir="5400000" algn="ctr" rotWithShape="0">
              <a:srgbClr val="000000">
                <a:alpha val="37999"/>
              </a:srgbClr>
            </a:outerShdw>
          </a:effectLst>
        </p:spPr>
        <p:txBody>
          <a:bodyPr anchor="ctr"/>
          <a:lstStyle/>
          <a:p>
            <a:pPr marL="0" marR="0" lvl="2" indent="0" algn="ctr" defTabSz="685800" rtl="0" eaLnBrk="0" fontAlgn="ctr" latinLnBrk="0" hangingPunct="0">
              <a:lnSpc>
                <a:spcPct val="100000"/>
              </a:lnSpc>
              <a:spcBef>
                <a:spcPts val="0"/>
              </a:spcBef>
              <a:spcAft>
                <a:spcPts val="0"/>
              </a:spcAft>
              <a:buClr>
                <a:srgbClr val="FF0000"/>
              </a:buClr>
              <a:buSzPct val="70000"/>
              <a:buFont typeface="Wingdings" pitchFamily="2" charset="2"/>
              <a:buChar char="u"/>
              <a:tabLst/>
              <a:defRPr/>
            </a:pPr>
            <a:endParaRPr kumimoji="0" lang="zh-CN" altLang="en-US" sz="1215" b="0" i="0" u="none" strike="noStrike" kern="0" cap="none" spc="0" normalizeH="0" baseline="0" noProof="0">
              <a:ln>
                <a:noFill/>
              </a:ln>
              <a:solidFill>
                <a:srgbClr val="FFFFFF"/>
              </a:solidFill>
              <a:effectLst/>
              <a:uLnTx/>
              <a:uFillTx/>
              <a:latin typeface="Calibri" pitchFamily="34" charset="0"/>
              <a:ea typeface="等线" panose="02010600030101010101" pitchFamily="2" charset="-122"/>
              <a:cs typeface="+mn-cs"/>
            </a:endParaRPr>
          </a:p>
        </p:txBody>
      </p:sp>
      <p:sp>
        <p:nvSpPr>
          <p:cNvPr id="87" name="矩形 19"/>
          <p:cNvSpPr>
            <a:spLocks noChangeArrowheads="1"/>
          </p:cNvSpPr>
          <p:nvPr/>
        </p:nvSpPr>
        <p:spPr bwMode="auto">
          <a:xfrm>
            <a:off x="1296141" y="1837417"/>
            <a:ext cx="571500" cy="313932"/>
          </a:xfrm>
          <a:prstGeom prst="rect">
            <a:avLst/>
          </a:prstGeom>
          <a:noFill/>
          <a:ln>
            <a:noFill/>
          </a:ln>
          <a:extLst/>
        </p:spPr>
        <p:txBody>
          <a:bodyPr>
            <a:spAutoFit/>
          </a:bodyPr>
          <a:lstStyle/>
          <a:p>
            <a:pPr marL="0" marR="0" lvl="0" indent="0" algn="r" defTabSz="685800" rtl="0" eaLnBrk="1" fontAlgn="auto" latinLnBrk="0" hangingPunct="1">
              <a:lnSpc>
                <a:spcPct val="100000"/>
              </a:lnSpc>
              <a:spcBef>
                <a:spcPts val="0"/>
              </a:spcBef>
              <a:spcAft>
                <a:spcPts val="0"/>
              </a:spcAft>
              <a:buClrTx/>
              <a:buSzTx/>
              <a:buFontTx/>
              <a:buNone/>
              <a:tabLst/>
              <a:defRPr/>
            </a:pPr>
            <a:r>
              <a:rPr kumimoji="0" lang="zh-CN" altLang="en-US" sz="1440" b="0" i="0" u="none" strike="noStrike" kern="0" cap="none" spc="0" normalizeH="0" baseline="0" noProof="0" dirty="0">
                <a:ln>
                  <a:noFill/>
                </a:ln>
                <a:solidFill>
                  <a:srgbClr val="FF0000"/>
                </a:solidFill>
                <a:effectLst/>
                <a:uLnTx/>
                <a:uFillTx/>
                <a:latin typeface="Calibri" pitchFamily="34" charset="0"/>
                <a:ea typeface="微软雅黑" pitchFamily="34" charset="-122"/>
                <a:cs typeface="+mn-cs"/>
              </a:rPr>
              <a:t>北京</a:t>
            </a:r>
            <a:endParaRPr kumimoji="0" lang="zh-CN" altLang="en-US" sz="1215" b="0" i="0" u="none" strike="noStrike" kern="0" cap="none" spc="0" normalizeH="0" baseline="0" noProof="0" dirty="0">
              <a:ln>
                <a:noFill/>
              </a:ln>
              <a:solidFill>
                <a:srgbClr val="FF0000"/>
              </a:solidFill>
              <a:effectLst/>
              <a:uLnTx/>
              <a:uFillTx/>
              <a:latin typeface="Calibri" pitchFamily="34" charset="0"/>
              <a:ea typeface="等线" panose="02010600030101010101" pitchFamily="2" charset="-122"/>
              <a:cs typeface="+mn-cs"/>
            </a:endParaRPr>
          </a:p>
        </p:txBody>
      </p:sp>
      <p:sp>
        <p:nvSpPr>
          <p:cNvPr id="88" name="AutoShape 3"/>
          <p:cNvSpPr>
            <a:spLocks noChangeArrowheads="1"/>
          </p:cNvSpPr>
          <p:nvPr/>
        </p:nvSpPr>
        <p:spPr bwMode="auto">
          <a:xfrm>
            <a:off x="1963368" y="2387486"/>
            <a:ext cx="2688908" cy="258603"/>
          </a:xfrm>
          <a:prstGeom prst="roundRect">
            <a:avLst>
              <a:gd name="adj" fmla="val 0"/>
            </a:avLst>
          </a:prstGeom>
          <a:gradFill rotWithShape="0">
            <a:gsLst>
              <a:gs pos="0">
                <a:srgbClr val="BFBFBF"/>
              </a:gs>
              <a:gs pos="75000">
                <a:srgbClr val="595959"/>
              </a:gs>
              <a:gs pos="100000">
                <a:srgbClr val="595959"/>
              </a:gs>
            </a:gsLst>
            <a:lin ang="3000000"/>
          </a:gradFill>
          <a:ln w="3175" cmpd="sng">
            <a:solidFill>
              <a:srgbClr val="FFFFFF"/>
            </a:solidFill>
            <a:round/>
            <a:headEnd/>
            <a:tailEnd/>
          </a:ln>
          <a:effectLst>
            <a:outerShdw dist="38100" dir="5400000" algn="ctr" rotWithShape="0">
              <a:srgbClr val="000000">
                <a:alpha val="37999"/>
              </a:srgbClr>
            </a:outerShdw>
          </a:effectLst>
        </p:spPr>
        <p:txBody>
          <a:bodyPr anchor="ctr"/>
          <a:lstStyle/>
          <a:p>
            <a:pPr marL="0" marR="0" lvl="2" indent="0" algn="ctr" defTabSz="821532" rtl="0" eaLnBrk="0" fontAlgn="auto" latinLnBrk="0" hangingPunct="0">
              <a:lnSpc>
                <a:spcPct val="100000"/>
              </a:lnSpc>
              <a:spcBef>
                <a:spcPts val="0"/>
              </a:spcBef>
              <a:spcAft>
                <a:spcPts val="0"/>
              </a:spcAft>
              <a:buClr>
                <a:srgbClr val="FF0000"/>
              </a:buClr>
              <a:buSzPct val="70000"/>
              <a:buFontTx/>
              <a:buNone/>
              <a:tabLst>
                <a:tab pos="122873" algn="l"/>
              </a:tabLst>
              <a:defRPr/>
            </a:pPr>
            <a:endParaRPr kumimoji="0" lang="zh-CN" altLang="en-US" sz="1215" b="0" i="0" u="none" strike="noStrike" kern="0" cap="none" spc="0" normalizeH="0" baseline="0" noProof="0">
              <a:ln>
                <a:noFill/>
              </a:ln>
              <a:solidFill>
                <a:srgbClr val="FFFFFF"/>
              </a:solidFill>
              <a:effectLst/>
              <a:uLnTx/>
              <a:uFillTx/>
              <a:latin typeface="Calibri" pitchFamily="34" charset="0"/>
              <a:ea typeface="等线" panose="02010600030101010101" pitchFamily="2" charset="-122"/>
              <a:cs typeface="+mn-cs"/>
            </a:endParaRPr>
          </a:p>
        </p:txBody>
      </p:sp>
      <p:sp>
        <p:nvSpPr>
          <p:cNvPr id="89" name="AutoShape 3"/>
          <p:cNvSpPr>
            <a:spLocks noChangeArrowheads="1"/>
          </p:cNvSpPr>
          <p:nvPr/>
        </p:nvSpPr>
        <p:spPr bwMode="auto">
          <a:xfrm>
            <a:off x="1963368" y="2918981"/>
            <a:ext cx="1717358" cy="260033"/>
          </a:xfrm>
          <a:prstGeom prst="roundRect">
            <a:avLst>
              <a:gd name="adj" fmla="val 0"/>
            </a:avLst>
          </a:prstGeom>
          <a:gradFill>
            <a:gsLst>
              <a:gs pos="0">
                <a:srgbClr val="FF0000"/>
              </a:gs>
              <a:gs pos="100000">
                <a:srgbClr val="C00000"/>
              </a:gs>
            </a:gsLst>
            <a:lin ang="5400000" scaled="0"/>
          </a:gradFill>
          <a:ln w="3175" cmpd="sng">
            <a:solidFill>
              <a:srgbClr val="FFFFFF"/>
            </a:solidFill>
            <a:round/>
            <a:headEnd/>
            <a:tailEnd/>
          </a:ln>
          <a:effectLst>
            <a:outerShdw dist="38100" dir="5400000" algn="ctr" rotWithShape="0">
              <a:srgbClr val="000000">
                <a:alpha val="37999"/>
              </a:srgbClr>
            </a:outerShdw>
          </a:effectLst>
        </p:spPr>
        <p:txBody>
          <a:bodyPr anchor="ctr"/>
          <a:lstStyle/>
          <a:p>
            <a:pPr marL="0" marR="0" lvl="2" indent="0" algn="ctr" defTabSz="685800" rtl="0" eaLnBrk="0" fontAlgn="ctr" latinLnBrk="0" hangingPunct="0">
              <a:lnSpc>
                <a:spcPct val="100000"/>
              </a:lnSpc>
              <a:spcBef>
                <a:spcPts val="0"/>
              </a:spcBef>
              <a:spcAft>
                <a:spcPts val="0"/>
              </a:spcAft>
              <a:buClr>
                <a:srgbClr val="FF0000"/>
              </a:buClr>
              <a:buSzPct val="70000"/>
              <a:buFont typeface="Wingdings" pitchFamily="2" charset="2"/>
              <a:buChar char="u"/>
              <a:tabLst/>
              <a:defRPr/>
            </a:pPr>
            <a:endParaRPr kumimoji="0" lang="zh-CN" altLang="en-US" sz="1215" b="0" i="0" u="none" strike="noStrike" kern="0" cap="none" spc="0" normalizeH="0" baseline="0" noProof="0">
              <a:ln>
                <a:noFill/>
              </a:ln>
              <a:solidFill>
                <a:srgbClr val="FFFFFF"/>
              </a:solidFill>
              <a:effectLst/>
              <a:uLnTx/>
              <a:uFillTx/>
              <a:latin typeface="Calibri" pitchFamily="34" charset="0"/>
              <a:ea typeface="等线" panose="02010600030101010101" pitchFamily="2" charset="-122"/>
              <a:cs typeface="+mn-cs"/>
            </a:endParaRPr>
          </a:p>
        </p:txBody>
      </p:sp>
      <p:sp>
        <p:nvSpPr>
          <p:cNvPr id="149" name="AutoShape 3"/>
          <p:cNvSpPr>
            <a:spLocks noChangeArrowheads="1"/>
          </p:cNvSpPr>
          <p:nvPr/>
        </p:nvSpPr>
        <p:spPr bwMode="auto">
          <a:xfrm>
            <a:off x="1963368" y="3451904"/>
            <a:ext cx="2105978" cy="258604"/>
          </a:xfrm>
          <a:prstGeom prst="roundRect">
            <a:avLst>
              <a:gd name="adj" fmla="val 0"/>
            </a:avLst>
          </a:prstGeom>
          <a:gradFill rotWithShape="0">
            <a:gsLst>
              <a:gs pos="0">
                <a:srgbClr val="BFBFBF"/>
              </a:gs>
              <a:gs pos="75000">
                <a:srgbClr val="595959"/>
              </a:gs>
              <a:gs pos="100000">
                <a:srgbClr val="595959"/>
              </a:gs>
            </a:gsLst>
            <a:lin ang="3000000"/>
          </a:gradFill>
          <a:ln w="3175" cmpd="sng">
            <a:solidFill>
              <a:srgbClr val="FFFFFF"/>
            </a:solidFill>
            <a:round/>
            <a:headEnd/>
            <a:tailEnd/>
          </a:ln>
          <a:effectLst>
            <a:outerShdw dist="38100" dir="5400000" algn="ctr" rotWithShape="0">
              <a:srgbClr val="000000">
                <a:alpha val="37999"/>
              </a:srgbClr>
            </a:outerShdw>
          </a:effectLst>
        </p:spPr>
        <p:txBody>
          <a:bodyPr anchor="ctr"/>
          <a:lstStyle/>
          <a:p>
            <a:pPr marL="0" marR="0" lvl="2" indent="0" algn="ctr" defTabSz="821532" rtl="0" eaLnBrk="0" fontAlgn="auto" latinLnBrk="0" hangingPunct="0">
              <a:lnSpc>
                <a:spcPct val="100000"/>
              </a:lnSpc>
              <a:spcBef>
                <a:spcPts val="0"/>
              </a:spcBef>
              <a:spcAft>
                <a:spcPts val="0"/>
              </a:spcAft>
              <a:buClr>
                <a:srgbClr val="FF0000"/>
              </a:buClr>
              <a:buSzPct val="70000"/>
              <a:buFontTx/>
              <a:buNone/>
              <a:tabLst>
                <a:tab pos="122873" algn="l"/>
              </a:tabLst>
              <a:defRPr/>
            </a:pPr>
            <a:endParaRPr kumimoji="0" lang="zh-CN" altLang="en-US" sz="1215" b="0" i="0" u="none" strike="noStrike" kern="0" cap="none" spc="0" normalizeH="0" baseline="0" noProof="0">
              <a:ln>
                <a:noFill/>
              </a:ln>
              <a:solidFill>
                <a:srgbClr val="FFFFFF"/>
              </a:solidFill>
              <a:effectLst/>
              <a:uLnTx/>
              <a:uFillTx/>
              <a:latin typeface="Calibri" pitchFamily="34" charset="0"/>
              <a:ea typeface="等线" panose="02010600030101010101" pitchFamily="2" charset="-122"/>
              <a:cs typeface="+mn-cs"/>
            </a:endParaRPr>
          </a:p>
        </p:txBody>
      </p:sp>
      <p:cxnSp>
        <p:nvCxnSpPr>
          <p:cNvPr id="150" name="直接连接符 10"/>
          <p:cNvCxnSpPr>
            <a:cxnSpLocks noChangeShapeType="1"/>
          </p:cNvCxnSpPr>
          <p:nvPr/>
        </p:nvCxnSpPr>
        <p:spPr bwMode="auto">
          <a:xfrm rot="5400000">
            <a:off x="4056485" y="3036137"/>
            <a:ext cx="3174683" cy="0"/>
          </a:xfrm>
          <a:prstGeom prst="line">
            <a:avLst/>
          </a:prstGeom>
          <a:noFill/>
          <a:ln w="19050">
            <a:solidFill>
              <a:schemeClr val="tx1"/>
            </a:solidFill>
            <a:prstDash val="sysDash"/>
            <a:round/>
            <a:headEnd/>
            <a:tailEnd/>
          </a:ln>
        </p:spPr>
      </p:cxnSp>
      <p:sp>
        <p:nvSpPr>
          <p:cNvPr id="151" name="矩形 10"/>
          <p:cNvSpPr>
            <a:spLocks noChangeArrowheads="1"/>
          </p:cNvSpPr>
          <p:nvPr/>
        </p:nvSpPr>
        <p:spPr bwMode="auto">
          <a:xfrm>
            <a:off x="5658116" y="887299"/>
            <a:ext cx="1957388" cy="279307"/>
          </a:xfrm>
          <a:prstGeom prst="rect">
            <a:avLst/>
          </a:prstGeom>
          <a:noFill/>
          <a:ln>
            <a:noFill/>
          </a:ln>
          <a:extLst/>
        </p:spPr>
        <p:txBody>
          <a:bodyPr>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215"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cs typeface="+mn-cs"/>
              </a:rPr>
              <a:t>添加标题</a:t>
            </a:r>
            <a:endParaRPr kumimoji="0" lang="zh-CN" altLang="en-US" sz="1215" b="0" i="0" u="none" strike="noStrike" kern="0" cap="none" spc="0" normalizeH="0" baseline="0" noProof="0" dirty="0">
              <a:ln>
                <a:noFill/>
              </a:ln>
              <a:solidFill>
                <a:sysClr val="windowText" lastClr="000000"/>
              </a:solidFill>
              <a:effectLst/>
              <a:uLnTx/>
              <a:uFillTx/>
              <a:latin typeface="Calibri" pitchFamily="34" charset="0"/>
              <a:ea typeface="等线" panose="02010600030101010101" pitchFamily="2" charset="-122"/>
              <a:cs typeface="+mn-cs"/>
            </a:endParaRPr>
          </a:p>
        </p:txBody>
      </p:sp>
      <p:sp>
        <p:nvSpPr>
          <p:cNvPr id="152" name="AutoShape 3"/>
          <p:cNvSpPr>
            <a:spLocks noChangeArrowheads="1"/>
          </p:cNvSpPr>
          <p:nvPr/>
        </p:nvSpPr>
        <p:spPr bwMode="auto">
          <a:xfrm>
            <a:off x="1963368" y="3983399"/>
            <a:ext cx="745808" cy="260033"/>
          </a:xfrm>
          <a:prstGeom prst="roundRect">
            <a:avLst>
              <a:gd name="adj" fmla="val 0"/>
            </a:avLst>
          </a:prstGeom>
          <a:gradFill>
            <a:gsLst>
              <a:gs pos="0">
                <a:srgbClr val="FF0000"/>
              </a:gs>
              <a:gs pos="100000">
                <a:srgbClr val="C00000"/>
              </a:gs>
            </a:gsLst>
            <a:lin ang="5400000" scaled="0"/>
          </a:gradFill>
          <a:ln w="3175" cmpd="sng">
            <a:solidFill>
              <a:srgbClr val="FFFFFF"/>
            </a:solidFill>
            <a:round/>
            <a:headEnd/>
            <a:tailEnd/>
          </a:ln>
          <a:effectLst>
            <a:outerShdw dist="38100" dir="5400000" algn="ctr" rotWithShape="0">
              <a:srgbClr val="000000">
                <a:alpha val="37999"/>
              </a:srgbClr>
            </a:outerShdw>
          </a:effectLst>
        </p:spPr>
        <p:txBody>
          <a:bodyPr anchor="ctr"/>
          <a:lstStyle/>
          <a:p>
            <a:pPr marL="0" marR="0" lvl="2" indent="0" algn="ctr" defTabSz="685800" rtl="0" eaLnBrk="0" fontAlgn="ctr" latinLnBrk="0" hangingPunct="0">
              <a:lnSpc>
                <a:spcPct val="100000"/>
              </a:lnSpc>
              <a:spcBef>
                <a:spcPts val="0"/>
              </a:spcBef>
              <a:spcAft>
                <a:spcPts val="0"/>
              </a:spcAft>
              <a:buClr>
                <a:srgbClr val="FF0000"/>
              </a:buClr>
              <a:buSzPct val="70000"/>
              <a:buFont typeface="Wingdings" pitchFamily="2" charset="2"/>
              <a:buChar char="u"/>
              <a:tabLst/>
              <a:defRPr/>
            </a:pPr>
            <a:endParaRPr kumimoji="0" lang="zh-CN" altLang="en-US" sz="1215" b="0" i="0" u="none" strike="noStrike" kern="0" cap="none" spc="0" normalizeH="0" baseline="0" noProof="0">
              <a:ln>
                <a:noFill/>
              </a:ln>
              <a:solidFill>
                <a:srgbClr val="FFFFFF"/>
              </a:solidFill>
              <a:effectLst/>
              <a:uLnTx/>
              <a:uFillTx/>
              <a:latin typeface="Calibri" pitchFamily="34" charset="0"/>
              <a:ea typeface="等线" panose="02010600030101010101" pitchFamily="2" charset="-122"/>
              <a:cs typeface="+mn-cs"/>
            </a:endParaRPr>
          </a:p>
        </p:txBody>
      </p:sp>
      <p:sp>
        <p:nvSpPr>
          <p:cNvPr id="153" name="矩形 19"/>
          <p:cNvSpPr>
            <a:spLocks noChangeArrowheads="1"/>
          </p:cNvSpPr>
          <p:nvPr/>
        </p:nvSpPr>
        <p:spPr bwMode="auto">
          <a:xfrm>
            <a:off x="1296141" y="2368912"/>
            <a:ext cx="571500" cy="313932"/>
          </a:xfrm>
          <a:prstGeom prst="rect">
            <a:avLst/>
          </a:prstGeom>
          <a:noFill/>
          <a:ln>
            <a:noFill/>
          </a:ln>
          <a:extLst/>
        </p:spPr>
        <p:txBody>
          <a:bodyPr>
            <a:spAutoFit/>
          </a:bodyPr>
          <a:lstStyle/>
          <a:p>
            <a:pPr marL="0" marR="0" lvl="0" indent="0" algn="r" defTabSz="685800" rtl="0" eaLnBrk="1" fontAlgn="auto" latinLnBrk="0" hangingPunct="1">
              <a:lnSpc>
                <a:spcPct val="100000"/>
              </a:lnSpc>
              <a:spcBef>
                <a:spcPts val="0"/>
              </a:spcBef>
              <a:spcAft>
                <a:spcPts val="0"/>
              </a:spcAft>
              <a:buClrTx/>
              <a:buSzTx/>
              <a:buFontTx/>
              <a:buNone/>
              <a:tabLst/>
              <a:defRPr/>
            </a:pPr>
            <a:r>
              <a:rPr kumimoji="0" lang="zh-CN" altLang="en-US" sz="1440" b="0" i="0" u="none" strike="noStrike" kern="0" cap="none" spc="0" normalizeH="0" baseline="0" noProof="0">
                <a:ln>
                  <a:noFill/>
                </a:ln>
                <a:solidFill>
                  <a:srgbClr val="FF0000"/>
                </a:solidFill>
                <a:effectLst/>
                <a:uLnTx/>
                <a:uFillTx/>
                <a:latin typeface="Calibri" pitchFamily="34" charset="0"/>
                <a:ea typeface="微软雅黑" pitchFamily="34" charset="-122"/>
                <a:cs typeface="+mn-cs"/>
              </a:rPr>
              <a:t>上海</a:t>
            </a:r>
            <a:endParaRPr kumimoji="0" lang="zh-CN" altLang="en-US" sz="1215" b="0" i="0" u="none" strike="noStrike" kern="0" cap="none" spc="0" normalizeH="0" baseline="0" noProof="0">
              <a:ln>
                <a:noFill/>
              </a:ln>
              <a:solidFill>
                <a:srgbClr val="FF0000"/>
              </a:solidFill>
              <a:effectLst/>
              <a:uLnTx/>
              <a:uFillTx/>
              <a:latin typeface="Calibri" pitchFamily="34" charset="0"/>
              <a:ea typeface="等线" panose="02010600030101010101" pitchFamily="2" charset="-122"/>
              <a:cs typeface="+mn-cs"/>
            </a:endParaRPr>
          </a:p>
        </p:txBody>
      </p:sp>
      <p:sp>
        <p:nvSpPr>
          <p:cNvPr id="154" name="矩形 19"/>
          <p:cNvSpPr>
            <a:spLocks noChangeArrowheads="1"/>
          </p:cNvSpPr>
          <p:nvPr/>
        </p:nvSpPr>
        <p:spPr bwMode="auto">
          <a:xfrm>
            <a:off x="1296141" y="2898978"/>
            <a:ext cx="571500" cy="313932"/>
          </a:xfrm>
          <a:prstGeom prst="rect">
            <a:avLst/>
          </a:prstGeom>
          <a:noFill/>
          <a:ln>
            <a:noFill/>
          </a:ln>
          <a:extLst/>
        </p:spPr>
        <p:txBody>
          <a:bodyPr>
            <a:spAutoFit/>
          </a:bodyPr>
          <a:lstStyle/>
          <a:p>
            <a:pPr marL="0" marR="0" lvl="0" indent="0" algn="r" defTabSz="685800" rtl="0" eaLnBrk="1" fontAlgn="auto" latinLnBrk="0" hangingPunct="1">
              <a:lnSpc>
                <a:spcPct val="100000"/>
              </a:lnSpc>
              <a:spcBef>
                <a:spcPts val="0"/>
              </a:spcBef>
              <a:spcAft>
                <a:spcPts val="0"/>
              </a:spcAft>
              <a:buClrTx/>
              <a:buSzTx/>
              <a:buFontTx/>
              <a:buNone/>
              <a:tabLst/>
              <a:defRPr/>
            </a:pPr>
            <a:r>
              <a:rPr kumimoji="0" lang="zh-CN" altLang="en-US" sz="1440" b="0" i="0" u="none" strike="noStrike" kern="0" cap="none" spc="0" normalizeH="0" baseline="0" noProof="0">
                <a:ln>
                  <a:noFill/>
                </a:ln>
                <a:solidFill>
                  <a:srgbClr val="FF0000"/>
                </a:solidFill>
                <a:effectLst/>
                <a:uLnTx/>
                <a:uFillTx/>
                <a:latin typeface="Calibri" pitchFamily="34" charset="0"/>
                <a:ea typeface="微软雅黑" pitchFamily="34" charset="-122"/>
                <a:cs typeface="+mn-cs"/>
              </a:rPr>
              <a:t>广州</a:t>
            </a:r>
            <a:endParaRPr kumimoji="0" lang="zh-CN" altLang="en-US" sz="1215" b="0" i="0" u="none" strike="noStrike" kern="0" cap="none" spc="0" normalizeH="0" baseline="0" noProof="0">
              <a:ln>
                <a:noFill/>
              </a:ln>
              <a:solidFill>
                <a:srgbClr val="FF0000"/>
              </a:solidFill>
              <a:effectLst/>
              <a:uLnTx/>
              <a:uFillTx/>
              <a:latin typeface="Calibri" pitchFamily="34" charset="0"/>
              <a:ea typeface="等线" panose="02010600030101010101" pitchFamily="2" charset="-122"/>
              <a:cs typeface="+mn-cs"/>
            </a:endParaRPr>
          </a:p>
        </p:txBody>
      </p:sp>
      <p:sp>
        <p:nvSpPr>
          <p:cNvPr id="155" name="矩形 19"/>
          <p:cNvSpPr>
            <a:spLocks noChangeArrowheads="1"/>
          </p:cNvSpPr>
          <p:nvPr/>
        </p:nvSpPr>
        <p:spPr bwMode="auto">
          <a:xfrm>
            <a:off x="1296141" y="3429044"/>
            <a:ext cx="571500" cy="313932"/>
          </a:xfrm>
          <a:prstGeom prst="rect">
            <a:avLst/>
          </a:prstGeom>
          <a:noFill/>
          <a:ln>
            <a:noFill/>
          </a:ln>
          <a:extLst/>
        </p:spPr>
        <p:txBody>
          <a:bodyPr>
            <a:spAutoFit/>
          </a:bodyPr>
          <a:lstStyle/>
          <a:p>
            <a:pPr marL="0" marR="0" lvl="0" indent="0" algn="r" defTabSz="685800" rtl="0" eaLnBrk="1" fontAlgn="auto" latinLnBrk="0" hangingPunct="1">
              <a:lnSpc>
                <a:spcPct val="100000"/>
              </a:lnSpc>
              <a:spcBef>
                <a:spcPts val="0"/>
              </a:spcBef>
              <a:spcAft>
                <a:spcPts val="0"/>
              </a:spcAft>
              <a:buClrTx/>
              <a:buSzTx/>
              <a:buFontTx/>
              <a:buNone/>
              <a:tabLst/>
              <a:defRPr/>
            </a:pPr>
            <a:r>
              <a:rPr kumimoji="0" lang="zh-CN" altLang="en-US" sz="1440" b="0" i="0" u="none" strike="noStrike" kern="0" cap="none" spc="0" normalizeH="0" baseline="0" noProof="0" dirty="0">
                <a:ln>
                  <a:noFill/>
                </a:ln>
                <a:solidFill>
                  <a:srgbClr val="FF0000"/>
                </a:solidFill>
                <a:effectLst/>
                <a:uLnTx/>
                <a:uFillTx/>
                <a:latin typeface="Calibri" pitchFamily="34" charset="0"/>
                <a:ea typeface="微软雅黑" pitchFamily="34" charset="-122"/>
                <a:cs typeface="+mn-cs"/>
              </a:rPr>
              <a:t>长沙</a:t>
            </a:r>
            <a:endParaRPr kumimoji="0" lang="zh-CN" altLang="en-US" sz="1215" b="0" i="0" u="none" strike="noStrike" kern="0" cap="none" spc="0" normalizeH="0" baseline="0" noProof="0" dirty="0">
              <a:ln>
                <a:noFill/>
              </a:ln>
              <a:solidFill>
                <a:srgbClr val="FF0000"/>
              </a:solidFill>
              <a:effectLst/>
              <a:uLnTx/>
              <a:uFillTx/>
              <a:latin typeface="Calibri" pitchFamily="34" charset="0"/>
              <a:ea typeface="等线" panose="02010600030101010101" pitchFamily="2" charset="-122"/>
              <a:cs typeface="+mn-cs"/>
            </a:endParaRPr>
          </a:p>
        </p:txBody>
      </p:sp>
      <p:sp>
        <p:nvSpPr>
          <p:cNvPr id="156" name="矩形 155"/>
          <p:cNvSpPr>
            <a:spLocks noChangeArrowheads="1"/>
          </p:cNvSpPr>
          <p:nvPr/>
        </p:nvSpPr>
        <p:spPr bwMode="auto">
          <a:xfrm>
            <a:off x="1296141" y="3959111"/>
            <a:ext cx="571500" cy="313932"/>
          </a:xfrm>
          <a:prstGeom prst="rect">
            <a:avLst/>
          </a:prstGeom>
          <a:noFill/>
          <a:ln>
            <a:noFill/>
          </a:ln>
          <a:extLst/>
        </p:spPr>
        <p:txBody>
          <a:bodyPr>
            <a:spAutoFit/>
          </a:bodyPr>
          <a:lstStyle/>
          <a:p>
            <a:pPr marL="0" marR="0" lvl="0" indent="0" algn="r" defTabSz="685800" rtl="0" eaLnBrk="1" fontAlgn="auto" latinLnBrk="0" hangingPunct="1">
              <a:lnSpc>
                <a:spcPct val="100000"/>
              </a:lnSpc>
              <a:spcBef>
                <a:spcPts val="0"/>
              </a:spcBef>
              <a:spcAft>
                <a:spcPts val="0"/>
              </a:spcAft>
              <a:buClrTx/>
              <a:buSzTx/>
              <a:buFontTx/>
              <a:buNone/>
              <a:tabLst/>
              <a:defRPr/>
            </a:pPr>
            <a:r>
              <a:rPr kumimoji="0" lang="zh-CN" altLang="en-US" sz="1440" b="0" i="0" u="none" strike="noStrike" kern="0" cap="none" spc="0" normalizeH="0" baseline="0" noProof="0" dirty="0">
                <a:ln>
                  <a:noFill/>
                </a:ln>
                <a:solidFill>
                  <a:srgbClr val="FF0000"/>
                </a:solidFill>
                <a:effectLst/>
                <a:uLnTx/>
                <a:uFillTx/>
                <a:latin typeface="Calibri" pitchFamily="34" charset="0"/>
                <a:ea typeface="微软雅黑" pitchFamily="34" charset="-122"/>
                <a:cs typeface="+mn-cs"/>
              </a:rPr>
              <a:t>重庆</a:t>
            </a:r>
            <a:endParaRPr kumimoji="0" lang="zh-CN" altLang="en-US" sz="1215" b="0" i="0" u="none" strike="noStrike" kern="0" cap="none" spc="0" normalizeH="0" baseline="0" noProof="0" dirty="0">
              <a:ln>
                <a:noFill/>
              </a:ln>
              <a:solidFill>
                <a:srgbClr val="FF0000"/>
              </a:solidFill>
              <a:effectLst/>
              <a:uLnTx/>
              <a:uFillTx/>
              <a:latin typeface="Calibri" pitchFamily="34" charset="0"/>
              <a:ea typeface="等线" panose="02010600030101010101" pitchFamily="2" charset="-122"/>
              <a:cs typeface="+mn-cs"/>
            </a:endParaRPr>
          </a:p>
        </p:txBody>
      </p:sp>
      <p:sp>
        <p:nvSpPr>
          <p:cNvPr id="157" name="矩形 19"/>
          <p:cNvSpPr>
            <a:spLocks noChangeArrowheads="1"/>
          </p:cNvSpPr>
          <p:nvPr/>
        </p:nvSpPr>
        <p:spPr bwMode="auto">
          <a:xfrm>
            <a:off x="6089598" y="1860277"/>
            <a:ext cx="1364456" cy="313932"/>
          </a:xfrm>
          <a:prstGeom prst="rect">
            <a:avLst/>
          </a:prstGeom>
          <a:noFill/>
          <a:ln>
            <a:noFill/>
          </a:ln>
          <a:extLst/>
        </p:spPr>
        <p:txBody>
          <a:bodyPr>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440" b="0" i="0" u="none" strike="noStrike" kern="0" cap="none" spc="0" normalizeH="0" baseline="0" noProof="0" dirty="0">
                <a:ln>
                  <a:noFill/>
                </a:ln>
                <a:solidFill>
                  <a:prstClr val="black"/>
                </a:solidFill>
                <a:effectLst/>
                <a:uLnTx/>
                <a:uFillTx/>
                <a:latin typeface="微软雅黑" pitchFamily="34" charset="-122"/>
                <a:ea typeface="微软雅黑" pitchFamily="34" charset="-122"/>
                <a:cs typeface="+mn-cs"/>
              </a:rPr>
              <a:t>点击添加文本</a:t>
            </a:r>
            <a:endParaRPr kumimoji="0" lang="zh-CN" altLang="en-US" sz="1215" b="0" i="0" u="none" strike="noStrike" kern="0" cap="none" spc="0" normalizeH="0" baseline="0" noProof="0" dirty="0">
              <a:ln>
                <a:noFill/>
              </a:ln>
              <a:solidFill>
                <a:prstClr val="black"/>
              </a:solidFill>
              <a:effectLst/>
              <a:uLnTx/>
              <a:uFillTx/>
              <a:latin typeface="Calibri" pitchFamily="34" charset="0"/>
              <a:ea typeface="等线" panose="02010600030101010101" pitchFamily="2" charset="-122"/>
              <a:cs typeface="+mn-cs"/>
            </a:endParaRPr>
          </a:p>
        </p:txBody>
      </p:sp>
      <p:sp>
        <p:nvSpPr>
          <p:cNvPr id="158" name="矩形 19"/>
          <p:cNvSpPr>
            <a:spLocks noChangeArrowheads="1"/>
          </p:cNvSpPr>
          <p:nvPr/>
        </p:nvSpPr>
        <p:spPr bwMode="auto">
          <a:xfrm>
            <a:off x="6089598" y="2400344"/>
            <a:ext cx="1364456" cy="313932"/>
          </a:xfrm>
          <a:prstGeom prst="rect">
            <a:avLst/>
          </a:prstGeom>
          <a:noFill/>
          <a:ln>
            <a:noFill/>
          </a:ln>
          <a:extLst/>
        </p:spPr>
        <p:txBody>
          <a:bodyPr>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440" b="0" i="0" u="none" strike="noStrike" kern="0" cap="none" spc="0" normalizeH="0" baseline="0" noProof="0" dirty="0">
                <a:ln>
                  <a:noFill/>
                </a:ln>
                <a:solidFill>
                  <a:prstClr val="black"/>
                </a:solidFill>
                <a:effectLst/>
                <a:uLnTx/>
                <a:uFillTx/>
                <a:latin typeface="微软雅黑" pitchFamily="34" charset="-122"/>
                <a:ea typeface="微软雅黑" pitchFamily="34" charset="-122"/>
                <a:cs typeface="+mn-cs"/>
              </a:rPr>
              <a:t>点击添加文本</a:t>
            </a:r>
            <a:endParaRPr kumimoji="0" lang="zh-CN" altLang="en-US" sz="1215" b="0" i="0" u="none" strike="noStrike" kern="0" cap="none" spc="0" normalizeH="0" baseline="0" noProof="0" dirty="0">
              <a:ln>
                <a:noFill/>
              </a:ln>
              <a:solidFill>
                <a:prstClr val="black"/>
              </a:solidFill>
              <a:effectLst/>
              <a:uLnTx/>
              <a:uFillTx/>
              <a:latin typeface="Calibri" pitchFamily="34" charset="0"/>
              <a:ea typeface="等线" panose="02010600030101010101" pitchFamily="2" charset="-122"/>
              <a:cs typeface="+mn-cs"/>
            </a:endParaRPr>
          </a:p>
        </p:txBody>
      </p:sp>
      <p:sp>
        <p:nvSpPr>
          <p:cNvPr id="159" name="矩形 19"/>
          <p:cNvSpPr>
            <a:spLocks noChangeArrowheads="1"/>
          </p:cNvSpPr>
          <p:nvPr/>
        </p:nvSpPr>
        <p:spPr bwMode="auto">
          <a:xfrm>
            <a:off x="6089598" y="2941841"/>
            <a:ext cx="1364456" cy="313932"/>
          </a:xfrm>
          <a:prstGeom prst="rect">
            <a:avLst/>
          </a:prstGeom>
          <a:noFill/>
          <a:ln>
            <a:noFill/>
          </a:ln>
          <a:extLst/>
        </p:spPr>
        <p:txBody>
          <a:bodyPr>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440" b="0" i="0" u="none" strike="noStrike" kern="0" cap="none" spc="0" normalizeH="0" baseline="0" noProof="0">
                <a:ln>
                  <a:noFill/>
                </a:ln>
                <a:solidFill>
                  <a:prstClr val="black"/>
                </a:solidFill>
                <a:effectLst/>
                <a:uLnTx/>
                <a:uFillTx/>
                <a:latin typeface="微软雅黑" pitchFamily="34" charset="-122"/>
                <a:ea typeface="微软雅黑" pitchFamily="34" charset="-122"/>
                <a:cs typeface="+mn-cs"/>
              </a:rPr>
              <a:t>点击添加文本</a:t>
            </a:r>
            <a:endParaRPr kumimoji="0" lang="zh-CN" altLang="en-US" sz="1215" b="0" i="0" u="none" strike="noStrike" kern="0" cap="none" spc="0" normalizeH="0" baseline="0" noProof="0">
              <a:ln>
                <a:noFill/>
              </a:ln>
              <a:solidFill>
                <a:prstClr val="black"/>
              </a:solidFill>
              <a:effectLst/>
              <a:uLnTx/>
              <a:uFillTx/>
              <a:latin typeface="Calibri" pitchFamily="34" charset="0"/>
              <a:ea typeface="等线" panose="02010600030101010101" pitchFamily="2" charset="-122"/>
              <a:cs typeface="+mn-cs"/>
            </a:endParaRPr>
          </a:p>
        </p:txBody>
      </p:sp>
      <p:sp>
        <p:nvSpPr>
          <p:cNvPr id="160" name="矩形 20"/>
          <p:cNvSpPr>
            <a:spLocks noChangeArrowheads="1"/>
          </p:cNvSpPr>
          <p:nvPr/>
        </p:nvSpPr>
        <p:spPr bwMode="auto">
          <a:xfrm>
            <a:off x="6089598" y="3483337"/>
            <a:ext cx="1364456" cy="313932"/>
          </a:xfrm>
          <a:prstGeom prst="rect">
            <a:avLst/>
          </a:prstGeom>
          <a:noFill/>
          <a:ln>
            <a:noFill/>
          </a:ln>
          <a:extLst/>
        </p:spPr>
        <p:txBody>
          <a:bodyPr>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440" b="0" i="0" u="none" strike="noStrike" kern="0" cap="none" spc="0" normalizeH="0" baseline="0" noProof="0">
                <a:ln>
                  <a:noFill/>
                </a:ln>
                <a:solidFill>
                  <a:prstClr val="black"/>
                </a:solidFill>
                <a:effectLst/>
                <a:uLnTx/>
                <a:uFillTx/>
                <a:latin typeface="微软雅黑" pitchFamily="34" charset="-122"/>
                <a:ea typeface="微软雅黑" pitchFamily="34" charset="-122"/>
                <a:cs typeface="+mn-cs"/>
              </a:rPr>
              <a:t>点击添加文本</a:t>
            </a:r>
            <a:endParaRPr kumimoji="0" lang="zh-CN" altLang="en-US" sz="1215" b="0" i="0" u="none" strike="noStrike" kern="0" cap="none" spc="0" normalizeH="0" baseline="0" noProof="0">
              <a:ln>
                <a:noFill/>
              </a:ln>
              <a:solidFill>
                <a:prstClr val="black"/>
              </a:solidFill>
              <a:effectLst/>
              <a:uLnTx/>
              <a:uFillTx/>
              <a:latin typeface="Calibri" pitchFamily="34" charset="0"/>
              <a:ea typeface="等线" panose="02010600030101010101" pitchFamily="2" charset="-122"/>
              <a:cs typeface="+mn-cs"/>
            </a:endParaRPr>
          </a:p>
        </p:txBody>
      </p:sp>
      <p:sp>
        <p:nvSpPr>
          <p:cNvPr id="161" name="矩形 19"/>
          <p:cNvSpPr>
            <a:spLocks noChangeArrowheads="1"/>
          </p:cNvSpPr>
          <p:nvPr/>
        </p:nvSpPr>
        <p:spPr bwMode="auto">
          <a:xfrm>
            <a:off x="6089598" y="4023404"/>
            <a:ext cx="1364456" cy="313932"/>
          </a:xfrm>
          <a:prstGeom prst="rect">
            <a:avLst/>
          </a:prstGeom>
          <a:noFill/>
          <a:ln>
            <a:noFill/>
          </a:ln>
          <a:extLst/>
        </p:spPr>
        <p:txBody>
          <a:bodyPr>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440" b="0" i="0" u="none" strike="noStrike" kern="0" cap="none" spc="0" normalizeH="0" baseline="0" noProof="0">
                <a:ln>
                  <a:noFill/>
                </a:ln>
                <a:solidFill>
                  <a:prstClr val="black"/>
                </a:solidFill>
                <a:effectLst/>
                <a:uLnTx/>
                <a:uFillTx/>
                <a:latin typeface="微软雅黑" pitchFamily="34" charset="-122"/>
                <a:ea typeface="微软雅黑" pitchFamily="34" charset="-122"/>
                <a:cs typeface="+mn-cs"/>
              </a:rPr>
              <a:t>点击添加文本</a:t>
            </a:r>
            <a:endParaRPr kumimoji="0" lang="zh-CN" altLang="en-US" sz="1215" b="0" i="0" u="none" strike="noStrike" kern="0" cap="none" spc="0" normalizeH="0" baseline="0" noProof="0">
              <a:ln>
                <a:noFill/>
              </a:ln>
              <a:solidFill>
                <a:prstClr val="black"/>
              </a:solidFill>
              <a:effectLst/>
              <a:uLnTx/>
              <a:uFillTx/>
              <a:latin typeface="Calibri" pitchFamily="34" charset="0"/>
              <a:ea typeface="等线" panose="02010600030101010101" pitchFamily="2" charset="-122"/>
              <a:cs typeface="+mn-cs"/>
            </a:endParaRPr>
          </a:p>
        </p:txBody>
      </p:sp>
      <p:sp>
        <p:nvSpPr>
          <p:cNvPr id="3" name="文本占位符 2"/>
          <p:cNvSpPr>
            <a:spLocks noGrp="1"/>
          </p:cNvSpPr>
          <p:nvPr>
            <p:ph type="body" sz="quarter" idx="10"/>
          </p:nvPr>
        </p:nvSpPr>
        <p:spPr/>
        <p:txBody>
          <a:bodyPr/>
          <a:lstStyle/>
          <a:p>
            <a:endParaRPr lang="zh-CN" altLang="en-US"/>
          </a:p>
        </p:txBody>
      </p:sp>
    </p:spTree>
    <p:custDataLst>
      <p:tags r:id="rId1"/>
    </p:custDataLst>
    <p:extLst>
      <p:ext uri="{BB962C8B-B14F-4D97-AF65-F5344CB8AC3E}">
        <p14:creationId xmlns:p14="http://schemas.microsoft.com/office/powerpoint/2010/main" val="884156531"/>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2500"/>
                                  </p:stCondLst>
                                  <p:childTnLst>
                                    <p:set>
                                      <p:cBhvr>
                                        <p:cTn id="6" dur="1" fill="hold">
                                          <p:stCondLst>
                                            <p:cond delay="0"/>
                                          </p:stCondLst>
                                        </p:cTn>
                                        <p:tgtEl>
                                          <p:spTgt spid="73"/>
                                        </p:tgtEl>
                                        <p:attrNameLst>
                                          <p:attrName>style.visibility</p:attrName>
                                        </p:attrNameLst>
                                      </p:cBhvr>
                                      <p:to>
                                        <p:strVal val="visible"/>
                                      </p:to>
                                    </p:set>
                                    <p:animEffect transition="in" filter="fade">
                                      <p:cBhvr>
                                        <p:cTn id="7" dur="1000"/>
                                        <p:tgtEl>
                                          <p:spTgt spid="73"/>
                                        </p:tgtEl>
                                      </p:cBhvr>
                                    </p:animEffect>
                                    <p:anim calcmode="lin" valueType="num">
                                      <p:cBhvr>
                                        <p:cTn id="8" dur="1000" fill="hold"/>
                                        <p:tgtEl>
                                          <p:spTgt spid="73"/>
                                        </p:tgtEl>
                                        <p:attrNameLst>
                                          <p:attrName>ppt_x</p:attrName>
                                        </p:attrNameLst>
                                      </p:cBhvr>
                                      <p:tavLst>
                                        <p:tav tm="0">
                                          <p:val>
                                            <p:strVal val="#ppt_x"/>
                                          </p:val>
                                        </p:tav>
                                        <p:tav tm="100000">
                                          <p:val>
                                            <p:strVal val="#ppt_x"/>
                                          </p:val>
                                        </p:tav>
                                      </p:tavLst>
                                    </p:anim>
                                    <p:anim calcmode="lin" valueType="num">
                                      <p:cBhvr>
                                        <p:cTn id="9" dur="1000" fill="hold"/>
                                        <p:tgtEl>
                                          <p:spTgt spid="73"/>
                                        </p:tgtEl>
                                        <p:attrNameLst>
                                          <p:attrName>ppt_y</p:attrName>
                                        </p:attrNameLst>
                                      </p:cBhvr>
                                      <p:tavLst>
                                        <p:tav tm="0">
                                          <p:val>
                                            <p:strVal val="#ppt_y+.1"/>
                                          </p:val>
                                        </p:tav>
                                        <p:tav tm="100000">
                                          <p:val>
                                            <p:strVal val="#ppt_y"/>
                                          </p:val>
                                        </p:tav>
                                      </p:tavLst>
                                    </p:anim>
                                  </p:childTnLst>
                                </p:cTn>
                              </p:par>
                            </p:childTnLst>
                          </p:cTn>
                        </p:par>
                        <p:par>
                          <p:cTn id="10" fill="hold">
                            <p:stCondLst>
                              <p:cond delay="3500"/>
                            </p:stCondLst>
                            <p:childTnLst>
                              <p:par>
                                <p:cTn id="11" presetID="2" presetClass="entr" presetSubtype="8" fill="hold" grpId="0" nodeType="afterEffect">
                                  <p:stCondLst>
                                    <p:cond delay="0"/>
                                  </p:stCondLst>
                                  <p:childTnLst>
                                    <p:set>
                                      <p:cBhvr>
                                        <p:cTn id="12" dur="1" fill="hold">
                                          <p:stCondLst>
                                            <p:cond delay="0"/>
                                          </p:stCondLst>
                                        </p:cTn>
                                        <p:tgtEl>
                                          <p:spTgt spid="74"/>
                                        </p:tgtEl>
                                        <p:attrNameLst>
                                          <p:attrName>style.visibility</p:attrName>
                                        </p:attrNameLst>
                                      </p:cBhvr>
                                      <p:to>
                                        <p:strVal val="visible"/>
                                      </p:to>
                                    </p:set>
                                    <p:anim calcmode="lin" valueType="num">
                                      <p:cBhvr additive="base">
                                        <p:cTn id="13" dur="500" fill="hold"/>
                                        <p:tgtEl>
                                          <p:spTgt spid="74"/>
                                        </p:tgtEl>
                                        <p:attrNameLst>
                                          <p:attrName>ppt_x</p:attrName>
                                        </p:attrNameLst>
                                      </p:cBhvr>
                                      <p:tavLst>
                                        <p:tav tm="0">
                                          <p:val>
                                            <p:strVal val="0-#ppt_w/2"/>
                                          </p:val>
                                        </p:tav>
                                        <p:tav tm="100000">
                                          <p:val>
                                            <p:strVal val="#ppt_x"/>
                                          </p:val>
                                        </p:tav>
                                      </p:tavLst>
                                    </p:anim>
                                    <p:anim calcmode="lin" valueType="num">
                                      <p:cBhvr additive="base">
                                        <p:cTn id="14" dur="500" fill="hold"/>
                                        <p:tgtEl>
                                          <p:spTgt spid="74"/>
                                        </p:tgtEl>
                                        <p:attrNameLst>
                                          <p:attrName>ppt_y</p:attrName>
                                        </p:attrNameLst>
                                      </p:cBhvr>
                                      <p:tavLst>
                                        <p:tav tm="0">
                                          <p:val>
                                            <p:strVal val="#ppt_y"/>
                                          </p:val>
                                        </p:tav>
                                        <p:tav tm="100000">
                                          <p:val>
                                            <p:strVal val="#ppt_y"/>
                                          </p:val>
                                        </p:tav>
                                      </p:tavLst>
                                    </p:anim>
                                  </p:childTnLst>
                                </p:cTn>
                              </p:par>
                              <p:par>
                                <p:cTn id="15" presetID="2" presetClass="entr" presetSubtype="2" fill="hold" grpId="0" nodeType="withEffect">
                                  <p:stCondLst>
                                    <p:cond delay="0"/>
                                  </p:stCondLst>
                                  <p:childTnLst>
                                    <p:set>
                                      <p:cBhvr>
                                        <p:cTn id="16" dur="1" fill="hold">
                                          <p:stCondLst>
                                            <p:cond delay="0"/>
                                          </p:stCondLst>
                                        </p:cTn>
                                        <p:tgtEl>
                                          <p:spTgt spid="151"/>
                                        </p:tgtEl>
                                        <p:attrNameLst>
                                          <p:attrName>style.visibility</p:attrName>
                                        </p:attrNameLst>
                                      </p:cBhvr>
                                      <p:to>
                                        <p:strVal val="visible"/>
                                      </p:to>
                                    </p:set>
                                    <p:anim calcmode="lin" valueType="num">
                                      <p:cBhvr additive="base">
                                        <p:cTn id="17" dur="500" fill="hold"/>
                                        <p:tgtEl>
                                          <p:spTgt spid="151"/>
                                        </p:tgtEl>
                                        <p:attrNameLst>
                                          <p:attrName>ppt_x</p:attrName>
                                        </p:attrNameLst>
                                      </p:cBhvr>
                                      <p:tavLst>
                                        <p:tav tm="0">
                                          <p:val>
                                            <p:strVal val="1+#ppt_w/2"/>
                                          </p:val>
                                        </p:tav>
                                        <p:tav tm="100000">
                                          <p:val>
                                            <p:strVal val="#ppt_x"/>
                                          </p:val>
                                        </p:tav>
                                      </p:tavLst>
                                    </p:anim>
                                    <p:anim calcmode="lin" valueType="num">
                                      <p:cBhvr additive="base">
                                        <p:cTn id="18" dur="500" fill="hold"/>
                                        <p:tgtEl>
                                          <p:spTgt spid="151"/>
                                        </p:tgtEl>
                                        <p:attrNameLst>
                                          <p:attrName>ppt_y</p:attrName>
                                        </p:attrNameLst>
                                      </p:cBhvr>
                                      <p:tavLst>
                                        <p:tav tm="0">
                                          <p:val>
                                            <p:strVal val="#ppt_y"/>
                                          </p:val>
                                        </p:tav>
                                        <p:tav tm="100000">
                                          <p:val>
                                            <p:strVal val="#ppt_y"/>
                                          </p:val>
                                        </p:tav>
                                      </p:tavLst>
                                    </p:anim>
                                  </p:childTnLst>
                                </p:cTn>
                              </p:par>
                              <p:par>
                                <p:cTn id="19" presetID="22" presetClass="entr" presetSubtype="8" fill="hold" grpId="0" nodeType="withEffect">
                                  <p:stCondLst>
                                    <p:cond delay="500"/>
                                  </p:stCondLst>
                                  <p:childTnLst>
                                    <p:set>
                                      <p:cBhvr>
                                        <p:cTn id="20" dur="1" fill="hold">
                                          <p:stCondLst>
                                            <p:cond delay="0"/>
                                          </p:stCondLst>
                                        </p:cTn>
                                        <p:tgtEl>
                                          <p:spTgt spid="152"/>
                                        </p:tgtEl>
                                        <p:attrNameLst>
                                          <p:attrName>style.visibility</p:attrName>
                                        </p:attrNameLst>
                                      </p:cBhvr>
                                      <p:to>
                                        <p:strVal val="visible"/>
                                      </p:to>
                                    </p:set>
                                    <p:animEffect transition="in" filter="wipe(left)">
                                      <p:cBhvr>
                                        <p:cTn id="21" dur="500"/>
                                        <p:tgtEl>
                                          <p:spTgt spid="152"/>
                                        </p:tgtEl>
                                      </p:cBhvr>
                                    </p:animEffect>
                                  </p:childTnLst>
                                </p:cTn>
                              </p:par>
                              <p:par>
                                <p:cTn id="22" presetID="10" presetClass="entr" presetSubtype="0" fill="hold" grpId="0" nodeType="withEffect">
                                  <p:stCondLst>
                                    <p:cond delay="1000"/>
                                  </p:stCondLst>
                                  <p:childTnLst>
                                    <p:set>
                                      <p:cBhvr>
                                        <p:cTn id="23" dur="1" fill="hold">
                                          <p:stCondLst>
                                            <p:cond delay="0"/>
                                          </p:stCondLst>
                                        </p:cTn>
                                        <p:tgtEl>
                                          <p:spTgt spid="156"/>
                                        </p:tgtEl>
                                        <p:attrNameLst>
                                          <p:attrName>style.visibility</p:attrName>
                                        </p:attrNameLst>
                                      </p:cBhvr>
                                      <p:to>
                                        <p:strVal val="visible"/>
                                      </p:to>
                                    </p:set>
                                    <p:animEffect transition="in" filter="fade">
                                      <p:cBhvr>
                                        <p:cTn id="24" dur="500"/>
                                        <p:tgtEl>
                                          <p:spTgt spid="156"/>
                                        </p:tgtEl>
                                      </p:cBhvr>
                                    </p:animEffect>
                                  </p:childTnLst>
                                </p:cTn>
                              </p:par>
                              <p:par>
                                <p:cTn id="25" presetID="22" presetClass="entr" presetSubtype="8" fill="hold" grpId="0" nodeType="withEffect">
                                  <p:stCondLst>
                                    <p:cond delay="750"/>
                                  </p:stCondLst>
                                  <p:childTnLst>
                                    <p:set>
                                      <p:cBhvr>
                                        <p:cTn id="26" dur="1" fill="hold">
                                          <p:stCondLst>
                                            <p:cond delay="0"/>
                                          </p:stCondLst>
                                        </p:cTn>
                                        <p:tgtEl>
                                          <p:spTgt spid="149"/>
                                        </p:tgtEl>
                                        <p:attrNameLst>
                                          <p:attrName>style.visibility</p:attrName>
                                        </p:attrNameLst>
                                      </p:cBhvr>
                                      <p:to>
                                        <p:strVal val="visible"/>
                                      </p:to>
                                    </p:set>
                                    <p:animEffect transition="in" filter="wipe(left)">
                                      <p:cBhvr>
                                        <p:cTn id="27" dur="500"/>
                                        <p:tgtEl>
                                          <p:spTgt spid="149"/>
                                        </p:tgtEl>
                                      </p:cBhvr>
                                    </p:animEffect>
                                  </p:childTnLst>
                                </p:cTn>
                              </p:par>
                              <p:par>
                                <p:cTn id="28" presetID="10" presetClass="entr" presetSubtype="0" fill="hold" grpId="0" nodeType="withEffect">
                                  <p:stCondLst>
                                    <p:cond delay="1250"/>
                                  </p:stCondLst>
                                  <p:childTnLst>
                                    <p:set>
                                      <p:cBhvr>
                                        <p:cTn id="29" dur="1" fill="hold">
                                          <p:stCondLst>
                                            <p:cond delay="0"/>
                                          </p:stCondLst>
                                        </p:cTn>
                                        <p:tgtEl>
                                          <p:spTgt spid="155"/>
                                        </p:tgtEl>
                                        <p:attrNameLst>
                                          <p:attrName>style.visibility</p:attrName>
                                        </p:attrNameLst>
                                      </p:cBhvr>
                                      <p:to>
                                        <p:strVal val="visible"/>
                                      </p:to>
                                    </p:set>
                                    <p:animEffect transition="in" filter="fade">
                                      <p:cBhvr>
                                        <p:cTn id="30" dur="500"/>
                                        <p:tgtEl>
                                          <p:spTgt spid="155"/>
                                        </p:tgtEl>
                                      </p:cBhvr>
                                    </p:animEffect>
                                  </p:childTnLst>
                                </p:cTn>
                              </p:par>
                              <p:par>
                                <p:cTn id="31" presetID="22" presetClass="entr" presetSubtype="8" fill="hold" grpId="0" nodeType="withEffect">
                                  <p:stCondLst>
                                    <p:cond delay="1000"/>
                                  </p:stCondLst>
                                  <p:childTnLst>
                                    <p:set>
                                      <p:cBhvr>
                                        <p:cTn id="32" dur="1" fill="hold">
                                          <p:stCondLst>
                                            <p:cond delay="0"/>
                                          </p:stCondLst>
                                        </p:cTn>
                                        <p:tgtEl>
                                          <p:spTgt spid="89"/>
                                        </p:tgtEl>
                                        <p:attrNameLst>
                                          <p:attrName>style.visibility</p:attrName>
                                        </p:attrNameLst>
                                      </p:cBhvr>
                                      <p:to>
                                        <p:strVal val="visible"/>
                                      </p:to>
                                    </p:set>
                                    <p:animEffect transition="in" filter="wipe(left)">
                                      <p:cBhvr>
                                        <p:cTn id="33" dur="500"/>
                                        <p:tgtEl>
                                          <p:spTgt spid="89"/>
                                        </p:tgtEl>
                                      </p:cBhvr>
                                    </p:animEffect>
                                  </p:childTnLst>
                                </p:cTn>
                              </p:par>
                              <p:par>
                                <p:cTn id="34" presetID="10" presetClass="entr" presetSubtype="0" fill="hold" grpId="0" nodeType="withEffect">
                                  <p:stCondLst>
                                    <p:cond delay="1500"/>
                                  </p:stCondLst>
                                  <p:childTnLst>
                                    <p:set>
                                      <p:cBhvr>
                                        <p:cTn id="35" dur="1" fill="hold">
                                          <p:stCondLst>
                                            <p:cond delay="0"/>
                                          </p:stCondLst>
                                        </p:cTn>
                                        <p:tgtEl>
                                          <p:spTgt spid="154"/>
                                        </p:tgtEl>
                                        <p:attrNameLst>
                                          <p:attrName>style.visibility</p:attrName>
                                        </p:attrNameLst>
                                      </p:cBhvr>
                                      <p:to>
                                        <p:strVal val="visible"/>
                                      </p:to>
                                    </p:set>
                                    <p:animEffect transition="in" filter="fade">
                                      <p:cBhvr>
                                        <p:cTn id="36" dur="500"/>
                                        <p:tgtEl>
                                          <p:spTgt spid="154"/>
                                        </p:tgtEl>
                                      </p:cBhvr>
                                    </p:animEffect>
                                  </p:childTnLst>
                                </p:cTn>
                              </p:par>
                              <p:par>
                                <p:cTn id="37" presetID="22" presetClass="entr" presetSubtype="8" fill="hold" grpId="0" nodeType="withEffect">
                                  <p:stCondLst>
                                    <p:cond delay="1250"/>
                                  </p:stCondLst>
                                  <p:childTnLst>
                                    <p:set>
                                      <p:cBhvr>
                                        <p:cTn id="38" dur="1" fill="hold">
                                          <p:stCondLst>
                                            <p:cond delay="0"/>
                                          </p:stCondLst>
                                        </p:cTn>
                                        <p:tgtEl>
                                          <p:spTgt spid="88"/>
                                        </p:tgtEl>
                                        <p:attrNameLst>
                                          <p:attrName>style.visibility</p:attrName>
                                        </p:attrNameLst>
                                      </p:cBhvr>
                                      <p:to>
                                        <p:strVal val="visible"/>
                                      </p:to>
                                    </p:set>
                                    <p:animEffect transition="in" filter="wipe(left)">
                                      <p:cBhvr>
                                        <p:cTn id="39" dur="500"/>
                                        <p:tgtEl>
                                          <p:spTgt spid="88"/>
                                        </p:tgtEl>
                                      </p:cBhvr>
                                    </p:animEffect>
                                  </p:childTnLst>
                                </p:cTn>
                              </p:par>
                              <p:par>
                                <p:cTn id="40" presetID="10" presetClass="entr" presetSubtype="0" fill="hold" grpId="0" nodeType="withEffect">
                                  <p:stCondLst>
                                    <p:cond delay="1750"/>
                                  </p:stCondLst>
                                  <p:childTnLst>
                                    <p:set>
                                      <p:cBhvr>
                                        <p:cTn id="41" dur="1" fill="hold">
                                          <p:stCondLst>
                                            <p:cond delay="0"/>
                                          </p:stCondLst>
                                        </p:cTn>
                                        <p:tgtEl>
                                          <p:spTgt spid="153"/>
                                        </p:tgtEl>
                                        <p:attrNameLst>
                                          <p:attrName>style.visibility</p:attrName>
                                        </p:attrNameLst>
                                      </p:cBhvr>
                                      <p:to>
                                        <p:strVal val="visible"/>
                                      </p:to>
                                    </p:set>
                                    <p:animEffect transition="in" filter="fade">
                                      <p:cBhvr>
                                        <p:cTn id="42" dur="500"/>
                                        <p:tgtEl>
                                          <p:spTgt spid="153"/>
                                        </p:tgtEl>
                                      </p:cBhvr>
                                    </p:animEffect>
                                  </p:childTnLst>
                                </p:cTn>
                              </p:par>
                              <p:par>
                                <p:cTn id="43" presetID="22" presetClass="entr" presetSubtype="8" fill="hold" grpId="0" nodeType="withEffect">
                                  <p:stCondLst>
                                    <p:cond delay="1500"/>
                                  </p:stCondLst>
                                  <p:childTnLst>
                                    <p:set>
                                      <p:cBhvr>
                                        <p:cTn id="44" dur="1" fill="hold">
                                          <p:stCondLst>
                                            <p:cond delay="0"/>
                                          </p:stCondLst>
                                        </p:cTn>
                                        <p:tgtEl>
                                          <p:spTgt spid="86"/>
                                        </p:tgtEl>
                                        <p:attrNameLst>
                                          <p:attrName>style.visibility</p:attrName>
                                        </p:attrNameLst>
                                      </p:cBhvr>
                                      <p:to>
                                        <p:strVal val="visible"/>
                                      </p:to>
                                    </p:set>
                                    <p:animEffect transition="in" filter="wipe(left)">
                                      <p:cBhvr>
                                        <p:cTn id="45" dur="500"/>
                                        <p:tgtEl>
                                          <p:spTgt spid="86"/>
                                        </p:tgtEl>
                                      </p:cBhvr>
                                    </p:animEffect>
                                  </p:childTnLst>
                                </p:cTn>
                              </p:par>
                              <p:par>
                                <p:cTn id="46" presetID="10" presetClass="entr" presetSubtype="0" fill="hold" grpId="0" nodeType="withEffect">
                                  <p:stCondLst>
                                    <p:cond delay="2000"/>
                                  </p:stCondLst>
                                  <p:childTnLst>
                                    <p:set>
                                      <p:cBhvr>
                                        <p:cTn id="47" dur="1" fill="hold">
                                          <p:stCondLst>
                                            <p:cond delay="0"/>
                                          </p:stCondLst>
                                        </p:cTn>
                                        <p:tgtEl>
                                          <p:spTgt spid="87"/>
                                        </p:tgtEl>
                                        <p:attrNameLst>
                                          <p:attrName>style.visibility</p:attrName>
                                        </p:attrNameLst>
                                      </p:cBhvr>
                                      <p:to>
                                        <p:strVal val="visible"/>
                                      </p:to>
                                    </p:set>
                                    <p:animEffect transition="in" filter="fade">
                                      <p:cBhvr>
                                        <p:cTn id="48" dur="500"/>
                                        <p:tgtEl>
                                          <p:spTgt spid="87"/>
                                        </p:tgtEl>
                                      </p:cBhvr>
                                    </p:animEffect>
                                  </p:childTnLst>
                                </p:cTn>
                              </p:par>
                            </p:childTnLst>
                          </p:cTn>
                        </p:par>
                        <p:par>
                          <p:cTn id="49" fill="hold">
                            <p:stCondLst>
                              <p:cond delay="6000"/>
                            </p:stCondLst>
                            <p:childTnLst>
                              <p:par>
                                <p:cTn id="50" presetID="22" presetClass="entr" presetSubtype="4" fill="hold" nodeType="afterEffect">
                                  <p:stCondLst>
                                    <p:cond delay="0"/>
                                  </p:stCondLst>
                                  <p:childTnLst>
                                    <p:set>
                                      <p:cBhvr>
                                        <p:cTn id="51" dur="1" fill="hold">
                                          <p:stCondLst>
                                            <p:cond delay="0"/>
                                          </p:stCondLst>
                                        </p:cTn>
                                        <p:tgtEl>
                                          <p:spTgt spid="150"/>
                                        </p:tgtEl>
                                        <p:attrNameLst>
                                          <p:attrName>style.visibility</p:attrName>
                                        </p:attrNameLst>
                                      </p:cBhvr>
                                      <p:to>
                                        <p:strVal val="visible"/>
                                      </p:to>
                                    </p:set>
                                    <p:animEffect transition="in" filter="wipe(down)">
                                      <p:cBhvr>
                                        <p:cTn id="52" dur="500"/>
                                        <p:tgtEl>
                                          <p:spTgt spid="150"/>
                                        </p:tgtEl>
                                      </p:cBhvr>
                                    </p:animEffect>
                                  </p:childTnLst>
                                </p:cTn>
                              </p:par>
                              <p:par>
                                <p:cTn id="53" presetID="2" presetClass="entr" presetSubtype="2" fill="hold" grpId="0" nodeType="withEffect">
                                  <p:stCondLst>
                                    <p:cond delay="500"/>
                                  </p:stCondLst>
                                  <p:childTnLst>
                                    <p:set>
                                      <p:cBhvr>
                                        <p:cTn id="54" dur="1" fill="hold">
                                          <p:stCondLst>
                                            <p:cond delay="0"/>
                                          </p:stCondLst>
                                        </p:cTn>
                                        <p:tgtEl>
                                          <p:spTgt spid="157"/>
                                        </p:tgtEl>
                                        <p:attrNameLst>
                                          <p:attrName>style.visibility</p:attrName>
                                        </p:attrNameLst>
                                      </p:cBhvr>
                                      <p:to>
                                        <p:strVal val="visible"/>
                                      </p:to>
                                    </p:set>
                                    <p:anim calcmode="lin" valueType="num">
                                      <p:cBhvr additive="base">
                                        <p:cTn id="55" dur="500" fill="hold"/>
                                        <p:tgtEl>
                                          <p:spTgt spid="157"/>
                                        </p:tgtEl>
                                        <p:attrNameLst>
                                          <p:attrName>ppt_x</p:attrName>
                                        </p:attrNameLst>
                                      </p:cBhvr>
                                      <p:tavLst>
                                        <p:tav tm="0">
                                          <p:val>
                                            <p:strVal val="1+#ppt_w/2"/>
                                          </p:val>
                                        </p:tav>
                                        <p:tav tm="100000">
                                          <p:val>
                                            <p:strVal val="#ppt_x"/>
                                          </p:val>
                                        </p:tav>
                                      </p:tavLst>
                                    </p:anim>
                                    <p:anim calcmode="lin" valueType="num">
                                      <p:cBhvr additive="base">
                                        <p:cTn id="56" dur="500" fill="hold"/>
                                        <p:tgtEl>
                                          <p:spTgt spid="157"/>
                                        </p:tgtEl>
                                        <p:attrNameLst>
                                          <p:attrName>ppt_y</p:attrName>
                                        </p:attrNameLst>
                                      </p:cBhvr>
                                      <p:tavLst>
                                        <p:tav tm="0">
                                          <p:val>
                                            <p:strVal val="#ppt_y"/>
                                          </p:val>
                                        </p:tav>
                                        <p:tav tm="100000">
                                          <p:val>
                                            <p:strVal val="#ppt_y"/>
                                          </p:val>
                                        </p:tav>
                                      </p:tavLst>
                                    </p:anim>
                                  </p:childTnLst>
                                </p:cTn>
                              </p:par>
                              <p:par>
                                <p:cTn id="57" presetID="2" presetClass="entr" presetSubtype="2" fill="hold" grpId="0" nodeType="withEffect">
                                  <p:stCondLst>
                                    <p:cond delay="750"/>
                                  </p:stCondLst>
                                  <p:childTnLst>
                                    <p:set>
                                      <p:cBhvr>
                                        <p:cTn id="58" dur="1" fill="hold">
                                          <p:stCondLst>
                                            <p:cond delay="0"/>
                                          </p:stCondLst>
                                        </p:cTn>
                                        <p:tgtEl>
                                          <p:spTgt spid="158"/>
                                        </p:tgtEl>
                                        <p:attrNameLst>
                                          <p:attrName>style.visibility</p:attrName>
                                        </p:attrNameLst>
                                      </p:cBhvr>
                                      <p:to>
                                        <p:strVal val="visible"/>
                                      </p:to>
                                    </p:set>
                                    <p:anim calcmode="lin" valueType="num">
                                      <p:cBhvr additive="base">
                                        <p:cTn id="59" dur="500" fill="hold"/>
                                        <p:tgtEl>
                                          <p:spTgt spid="158"/>
                                        </p:tgtEl>
                                        <p:attrNameLst>
                                          <p:attrName>ppt_x</p:attrName>
                                        </p:attrNameLst>
                                      </p:cBhvr>
                                      <p:tavLst>
                                        <p:tav tm="0">
                                          <p:val>
                                            <p:strVal val="1+#ppt_w/2"/>
                                          </p:val>
                                        </p:tav>
                                        <p:tav tm="100000">
                                          <p:val>
                                            <p:strVal val="#ppt_x"/>
                                          </p:val>
                                        </p:tav>
                                      </p:tavLst>
                                    </p:anim>
                                    <p:anim calcmode="lin" valueType="num">
                                      <p:cBhvr additive="base">
                                        <p:cTn id="60" dur="500" fill="hold"/>
                                        <p:tgtEl>
                                          <p:spTgt spid="158"/>
                                        </p:tgtEl>
                                        <p:attrNameLst>
                                          <p:attrName>ppt_y</p:attrName>
                                        </p:attrNameLst>
                                      </p:cBhvr>
                                      <p:tavLst>
                                        <p:tav tm="0">
                                          <p:val>
                                            <p:strVal val="#ppt_y"/>
                                          </p:val>
                                        </p:tav>
                                        <p:tav tm="100000">
                                          <p:val>
                                            <p:strVal val="#ppt_y"/>
                                          </p:val>
                                        </p:tav>
                                      </p:tavLst>
                                    </p:anim>
                                  </p:childTnLst>
                                </p:cTn>
                              </p:par>
                              <p:par>
                                <p:cTn id="61" presetID="2" presetClass="entr" presetSubtype="2" fill="hold" grpId="0" nodeType="withEffect">
                                  <p:stCondLst>
                                    <p:cond delay="1000"/>
                                  </p:stCondLst>
                                  <p:childTnLst>
                                    <p:set>
                                      <p:cBhvr>
                                        <p:cTn id="62" dur="1" fill="hold">
                                          <p:stCondLst>
                                            <p:cond delay="0"/>
                                          </p:stCondLst>
                                        </p:cTn>
                                        <p:tgtEl>
                                          <p:spTgt spid="159"/>
                                        </p:tgtEl>
                                        <p:attrNameLst>
                                          <p:attrName>style.visibility</p:attrName>
                                        </p:attrNameLst>
                                      </p:cBhvr>
                                      <p:to>
                                        <p:strVal val="visible"/>
                                      </p:to>
                                    </p:set>
                                    <p:anim calcmode="lin" valueType="num">
                                      <p:cBhvr additive="base">
                                        <p:cTn id="63" dur="500" fill="hold"/>
                                        <p:tgtEl>
                                          <p:spTgt spid="159"/>
                                        </p:tgtEl>
                                        <p:attrNameLst>
                                          <p:attrName>ppt_x</p:attrName>
                                        </p:attrNameLst>
                                      </p:cBhvr>
                                      <p:tavLst>
                                        <p:tav tm="0">
                                          <p:val>
                                            <p:strVal val="1+#ppt_w/2"/>
                                          </p:val>
                                        </p:tav>
                                        <p:tav tm="100000">
                                          <p:val>
                                            <p:strVal val="#ppt_x"/>
                                          </p:val>
                                        </p:tav>
                                      </p:tavLst>
                                    </p:anim>
                                    <p:anim calcmode="lin" valueType="num">
                                      <p:cBhvr additive="base">
                                        <p:cTn id="64" dur="500" fill="hold"/>
                                        <p:tgtEl>
                                          <p:spTgt spid="159"/>
                                        </p:tgtEl>
                                        <p:attrNameLst>
                                          <p:attrName>ppt_y</p:attrName>
                                        </p:attrNameLst>
                                      </p:cBhvr>
                                      <p:tavLst>
                                        <p:tav tm="0">
                                          <p:val>
                                            <p:strVal val="#ppt_y"/>
                                          </p:val>
                                        </p:tav>
                                        <p:tav tm="100000">
                                          <p:val>
                                            <p:strVal val="#ppt_y"/>
                                          </p:val>
                                        </p:tav>
                                      </p:tavLst>
                                    </p:anim>
                                  </p:childTnLst>
                                </p:cTn>
                              </p:par>
                              <p:par>
                                <p:cTn id="65" presetID="2" presetClass="entr" presetSubtype="2" fill="hold" grpId="0" nodeType="withEffect">
                                  <p:stCondLst>
                                    <p:cond delay="1250"/>
                                  </p:stCondLst>
                                  <p:childTnLst>
                                    <p:set>
                                      <p:cBhvr>
                                        <p:cTn id="66" dur="1" fill="hold">
                                          <p:stCondLst>
                                            <p:cond delay="0"/>
                                          </p:stCondLst>
                                        </p:cTn>
                                        <p:tgtEl>
                                          <p:spTgt spid="160"/>
                                        </p:tgtEl>
                                        <p:attrNameLst>
                                          <p:attrName>style.visibility</p:attrName>
                                        </p:attrNameLst>
                                      </p:cBhvr>
                                      <p:to>
                                        <p:strVal val="visible"/>
                                      </p:to>
                                    </p:set>
                                    <p:anim calcmode="lin" valueType="num">
                                      <p:cBhvr additive="base">
                                        <p:cTn id="67" dur="500" fill="hold"/>
                                        <p:tgtEl>
                                          <p:spTgt spid="160"/>
                                        </p:tgtEl>
                                        <p:attrNameLst>
                                          <p:attrName>ppt_x</p:attrName>
                                        </p:attrNameLst>
                                      </p:cBhvr>
                                      <p:tavLst>
                                        <p:tav tm="0">
                                          <p:val>
                                            <p:strVal val="1+#ppt_w/2"/>
                                          </p:val>
                                        </p:tav>
                                        <p:tav tm="100000">
                                          <p:val>
                                            <p:strVal val="#ppt_x"/>
                                          </p:val>
                                        </p:tav>
                                      </p:tavLst>
                                    </p:anim>
                                    <p:anim calcmode="lin" valueType="num">
                                      <p:cBhvr additive="base">
                                        <p:cTn id="68" dur="500" fill="hold"/>
                                        <p:tgtEl>
                                          <p:spTgt spid="160"/>
                                        </p:tgtEl>
                                        <p:attrNameLst>
                                          <p:attrName>ppt_y</p:attrName>
                                        </p:attrNameLst>
                                      </p:cBhvr>
                                      <p:tavLst>
                                        <p:tav tm="0">
                                          <p:val>
                                            <p:strVal val="#ppt_y"/>
                                          </p:val>
                                        </p:tav>
                                        <p:tav tm="100000">
                                          <p:val>
                                            <p:strVal val="#ppt_y"/>
                                          </p:val>
                                        </p:tav>
                                      </p:tavLst>
                                    </p:anim>
                                  </p:childTnLst>
                                </p:cTn>
                              </p:par>
                              <p:par>
                                <p:cTn id="69" presetID="2" presetClass="entr" presetSubtype="2" fill="hold" grpId="0" nodeType="withEffect">
                                  <p:stCondLst>
                                    <p:cond delay="1500"/>
                                  </p:stCondLst>
                                  <p:childTnLst>
                                    <p:set>
                                      <p:cBhvr>
                                        <p:cTn id="70" dur="1" fill="hold">
                                          <p:stCondLst>
                                            <p:cond delay="0"/>
                                          </p:stCondLst>
                                        </p:cTn>
                                        <p:tgtEl>
                                          <p:spTgt spid="161"/>
                                        </p:tgtEl>
                                        <p:attrNameLst>
                                          <p:attrName>style.visibility</p:attrName>
                                        </p:attrNameLst>
                                      </p:cBhvr>
                                      <p:to>
                                        <p:strVal val="visible"/>
                                      </p:to>
                                    </p:set>
                                    <p:anim calcmode="lin" valueType="num">
                                      <p:cBhvr additive="base">
                                        <p:cTn id="71" dur="500" fill="hold"/>
                                        <p:tgtEl>
                                          <p:spTgt spid="161"/>
                                        </p:tgtEl>
                                        <p:attrNameLst>
                                          <p:attrName>ppt_x</p:attrName>
                                        </p:attrNameLst>
                                      </p:cBhvr>
                                      <p:tavLst>
                                        <p:tav tm="0">
                                          <p:val>
                                            <p:strVal val="1+#ppt_w/2"/>
                                          </p:val>
                                        </p:tav>
                                        <p:tav tm="100000">
                                          <p:val>
                                            <p:strVal val="#ppt_x"/>
                                          </p:val>
                                        </p:tav>
                                      </p:tavLst>
                                    </p:anim>
                                    <p:anim calcmode="lin" valueType="num">
                                      <p:cBhvr additive="base">
                                        <p:cTn id="72" dur="500" fill="hold"/>
                                        <p:tgtEl>
                                          <p:spTgt spid="16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4" grpId="0"/>
      <p:bldP spid="86" grpId="0" animBg="1"/>
      <p:bldP spid="87" grpId="0"/>
      <p:bldP spid="88" grpId="0" animBg="1"/>
      <p:bldP spid="89" grpId="0" animBg="1"/>
      <p:bldP spid="149" grpId="0" animBg="1"/>
      <p:bldP spid="151" grpId="0"/>
      <p:bldP spid="152" grpId="0" animBg="1"/>
      <p:bldP spid="153" grpId="0"/>
      <p:bldP spid="154" grpId="0"/>
      <p:bldP spid="155" grpId="0"/>
      <p:bldP spid="156" grpId="0"/>
      <p:bldP spid="157" grpId="0"/>
      <p:bldP spid="158" grpId="0"/>
      <p:bldP spid="159" grpId="0"/>
      <p:bldP spid="160" grpId="0"/>
      <p:bldP spid="161"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2091131" y="1914184"/>
            <a:ext cx="4830312" cy="922147"/>
            <a:chOff x="2922847" y="2636911"/>
            <a:chExt cx="6440416" cy="1229529"/>
          </a:xfrm>
        </p:grpSpPr>
        <p:sp>
          <p:nvSpPr>
            <p:cNvPr id="3" name="直接连接符 5"/>
            <p:cNvSpPr>
              <a:spLocks noChangeShapeType="1"/>
            </p:cNvSpPr>
            <p:nvPr/>
          </p:nvSpPr>
          <p:spPr bwMode="auto">
            <a:xfrm>
              <a:off x="2922847" y="3186087"/>
              <a:ext cx="1839656" cy="680353"/>
            </a:xfrm>
            <a:prstGeom prst="line">
              <a:avLst/>
            </a:prstGeom>
            <a:noFill/>
            <a:ln w="9525" cap="flat" cmpd="sng">
              <a:solidFill>
                <a:schemeClr val="tx1">
                  <a:lumMod val="50000"/>
                  <a:lumOff val="50000"/>
                </a:schemeClr>
              </a:solidFill>
              <a:bevel/>
              <a:headEnd/>
              <a:tailEnd/>
            </a:ln>
            <a:extLst>
              <a:ext uri="{909E8E84-426E-40DD-AFC4-6F175D3DCCD1}">
                <a14:hiddenFill xmlns:a14="http://schemas.microsoft.com/office/drawing/2010/main">
                  <a:noFill/>
                </a14:hiddenFill>
              </a:ext>
            </a:extLst>
          </p:spPr>
          <p:txBody>
            <a:bodyPr/>
            <a:lstStyle/>
            <a:p>
              <a:endParaRPr lang="zh-CN" altLang="en-US" sz="1013"/>
            </a:p>
          </p:txBody>
        </p:sp>
        <p:sp>
          <p:nvSpPr>
            <p:cNvPr id="4" name="直接连接符 158"/>
            <p:cNvSpPr>
              <a:spLocks noChangeShapeType="1"/>
            </p:cNvSpPr>
            <p:nvPr/>
          </p:nvSpPr>
          <p:spPr bwMode="auto">
            <a:xfrm flipV="1">
              <a:off x="4762503" y="2636911"/>
              <a:ext cx="2628847" cy="1229527"/>
            </a:xfrm>
            <a:prstGeom prst="line">
              <a:avLst/>
            </a:prstGeom>
            <a:noFill/>
            <a:ln w="9525" cap="flat" cmpd="sng">
              <a:solidFill>
                <a:schemeClr val="tx1">
                  <a:lumMod val="50000"/>
                  <a:lumOff val="50000"/>
                </a:schemeClr>
              </a:solidFill>
              <a:bevel/>
              <a:headEnd/>
              <a:tailEnd/>
            </a:ln>
            <a:extLst>
              <a:ext uri="{909E8E84-426E-40DD-AFC4-6F175D3DCCD1}">
                <a14:hiddenFill xmlns:a14="http://schemas.microsoft.com/office/drawing/2010/main">
                  <a:noFill/>
                </a14:hiddenFill>
              </a:ext>
            </a:extLst>
          </p:spPr>
          <p:txBody>
            <a:bodyPr/>
            <a:lstStyle/>
            <a:p>
              <a:endParaRPr lang="zh-CN" altLang="en-US" sz="1013"/>
            </a:p>
          </p:txBody>
        </p:sp>
        <p:sp>
          <p:nvSpPr>
            <p:cNvPr id="5" name="直接连接符 159"/>
            <p:cNvSpPr>
              <a:spLocks noChangeShapeType="1"/>
            </p:cNvSpPr>
            <p:nvPr/>
          </p:nvSpPr>
          <p:spPr bwMode="auto">
            <a:xfrm>
              <a:off x="7391350" y="2636912"/>
              <a:ext cx="1971913" cy="961472"/>
            </a:xfrm>
            <a:prstGeom prst="line">
              <a:avLst/>
            </a:prstGeom>
            <a:noFill/>
            <a:ln w="9525" cap="flat" cmpd="sng">
              <a:solidFill>
                <a:schemeClr val="tx1">
                  <a:lumMod val="50000"/>
                  <a:lumOff val="50000"/>
                </a:schemeClr>
              </a:solidFill>
              <a:bevel/>
              <a:headEnd/>
              <a:tailEnd/>
            </a:ln>
            <a:extLst>
              <a:ext uri="{909E8E84-426E-40DD-AFC4-6F175D3DCCD1}">
                <a14:hiddenFill xmlns:a14="http://schemas.microsoft.com/office/drawing/2010/main">
                  <a:noFill/>
                </a14:hiddenFill>
              </a:ext>
            </a:extLst>
          </p:spPr>
          <p:txBody>
            <a:bodyPr/>
            <a:lstStyle/>
            <a:p>
              <a:endParaRPr lang="zh-CN" altLang="en-US" sz="1013"/>
            </a:p>
          </p:txBody>
        </p:sp>
      </p:grpSp>
      <p:sp>
        <p:nvSpPr>
          <p:cNvPr id="6" name="TextBox 122"/>
          <p:cNvSpPr txBox="1"/>
          <p:nvPr/>
        </p:nvSpPr>
        <p:spPr>
          <a:xfrm>
            <a:off x="1090146" y="3264498"/>
            <a:ext cx="1330707" cy="429340"/>
          </a:xfrm>
          <a:prstGeom prst="rect">
            <a:avLst/>
          </a:prstGeom>
          <a:noFill/>
        </p:spPr>
        <p:txBody>
          <a:bodyPr wrap="square" lIns="68573" tIns="34286" rIns="68573" bIns="34286" rtlCol="0">
            <a:spAutoFit/>
          </a:bodyPr>
          <a:lstStyle/>
          <a:p>
            <a:pPr algn="ctr">
              <a:lnSpc>
                <a:spcPct val="130000"/>
              </a:lnSpc>
            </a:pPr>
            <a:r>
              <a:rPr lang="zh-CN" altLang="en-US" sz="900" dirty="0">
                <a:solidFill>
                  <a:schemeClr val="tx1">
                    <a:lumMod val="95000"/>
                    <a:lumOff val="5000"/>
                  </a:schemeClr>
                </a:solidFill>
                <a:latin typeface="微软雅黑" pitchFamily="34" charset="-122"/>
                <a:ea typeface="微软雅黑" pitchFamily="34" charset="-122"/>
              </a:rPr>
              <a:t>您的内容打在这里，或者通过复制您的</a:t>
            </a:r>
          </a:p>
        </p:txBody>
      </p:sp>
      <p:sp>
        <p:nvSpPr>
          <p:cNvPr id="7" name="TextBox 123"/>
          <p:cNvSpPr txBox="1"/>
          <p:nvPr/>
        </p:nvSpPr>
        <p:spPr>
          <a:xfrm>
            <a:off x="1090146" y="2961793"/>
            <a:ext cx="1330707" cy="346249"/>
          </a:xfrm>
          <a:prstGeom prst="rect">
            <a:avLst/>
          </a:prstGeom>
          <a:noFill/>
        </p:spPr>
        <p:txBody>
          <a:bodyPr wrap="square" lIns="68573" tIns="0" rIns="68573" bIns="0" rtlCol="0" anchor="t">
            <a:spAutoFit/>
          </a:bodyPr>
          <a:lstStyle/>
          <a:p>
            <a:pPr algn="ctr">
              <a:lnSpc>
                <a:spcPct val="150000"/>
              </a:lnSpc>
            </a:pPr>
            <a:r>
              <a:rPr lang="zh-CN" altLang="en-US" sz="1500" b="1" dirty="0">
                <a:solidFill>
                  <a:srgbClr val="CB1B3D"/>
                </a:solidFill>
                <a:latin typeface="微软雅黑" pitchFamily="34" charset="-122"/>
                <a:ea typeface="微软雅黑" pitchFamily="34" charset="-122"/>
                <a:cs typeface="华文黑体" pitchFamily="2" charset="-122"/>
              </a:rPr>
              <a:t>添加标题</a:t>
            </a:r>
          </a:p>
        </p:txBody>
      </p:sp>
      <p:sp>
        <p:nvSpPr>
          <p:cNvPr id="8" name="TextBox 124"/>
          <p:cNvSpPr txBox="1"/>
          <p:nvPr/>
        </p:nvSpPr>
        <p:spPr>
          <a:xfrm>
            <a:off x="2688202" y="3621045"/>
            <a:ext cx="1330707" cy="429340"/>
          </a:xfrm>
          <a:prstGeom prst="rect">
            <a:avLst/>
          </a:prstGeom>
          <a:noFill/>
        </p:spPr>
        <p:txBody>
          <a:bodyPr wrap="square" lIns="68573" tIns="34286" rIns="68573" bIns="34286" rtlCol="0">
            <a:spAutoFit/>
          </a:bodyPr>
          <a:lstStyle/>
          <a:p>
            <a:pPr algn="ctr">
              <a:lnSpc>
                <a:spcPct val="130000"/>
              </a:lnSpc>
            </a:pPr>
            <a:r>
              <a:rPr lang="zh-CN" altLang="en-US" sz="900" dirty="0">
                <a:solidFill>
                  <a:schemeClr val="tx1">
                    <a:lumMod val="95000"/>
                    <a:lumOff val="5000"/>
                  </a:schemeClr>
                </a:solidFill>
                <a:latin typeface="微软雅黑" pitchFamily="34" charset="-122"/>
                <a:ea typeface="微软雅黑" pitchFamily="34" charset="-122"/>
              </a:rPr>
              <a:t>您的内容打在这里，或者通过复制您的</a:t>
            </a:r>
          </a:p>
        </p:txBody>
      </p:sp>
      <p:sp>
        <p:nvSpPr>
          <p:cNvPr id="9" name="TextBox 125"/>
          <p:cNvSpPr txBox="1"/>
          <p:nvPr/>
        </p:nvSpPr>
        <p:spPr>
          <a:xfrm>
            <a:off x="2688202" y="3318340"/>
            <a:ext cx="1330707" cy="346249"/>
          </a:xfrm>
          <a:prstGeom prst="rect">
            <a:avLst/>
          </a:prstGeom>
          <a:noFill/>
        </p:spPr>
        <p:txBody>
          <a:bodyPr wrap="square" lIns="68573" tIns="0" rIns="68573" bIns="0" rtlCol="0" anchor="t">
            <a:spAutoFit/>
          </a:bodyPr>
          <a:lstStyle/>
          <a:p>
            <a:pPr algn="ctr">
              <a:lnSpc>
                <a:spcPct val="150000"/>
              </a:lnSpc>
            </a:pPr>
            <a:r>
              <a:rPr lang="zh-CN" altLang="en-US" sz="1500" b="1" dirty="0">
                <a:solidFill>
                  <a:srgbClr val="CB1B3D"/>
                </a:solidFill>
                <a:latin typeface="微软雅黑" pitchFamily="34" charset="-122"/>
                <a:ea typeface="微软雅黑" pitchFamily="34" charset="-122"/>
                <a:cs typeface="华文黑体" pitchFamily="2" charset="-122"/>
              </a:rPr>
              <a:t>添加标题</a:t>
            </a:r>
          </a:p>
        </p:txBody>
      </p:sp>
      <p:sp>
        <p:nvSpPr>
          <p:cNvPr id="10" name="TextBox 126"/>
          <p:cNvSpPr txBox="1"/>
          <p:nvPr/>
        </p:nvSpPr>
        <p:spPr>
          <a:xfrm>
            <a:off x="4705867" y="3176582"/>
            <a:ext cx="1330707" cy="429340"/>
          </a:xfrm>
          <a:prstGeom prst="rect">
            <a:avLst/>
          </a:prstGeom>
          <a:noFill/>
        </p:spPr>
        <p:txBody>
          <a:bodyPr wrap="square" lIns="68573" tIns="34286" rIns="68573" bIns="34286" rtlCol="0">
            <a:spAutoFit/>
          </a:bodyPr>
          <a:lstStyle/>
          <a:p>
            <a:pPr algn="ctr">
              <a:lnSpc>
                <a:spcPct val="130000"/>
              </a:lnSpc>
            </a:pPr>
            <a:r>
              <a:rPr lang="zh-CN" altLang="en-US" sz="900" dirty="0">
                <a:solidFill>
                  <a:schemeClr val="tx1">
                    <a:lumMod val="95000"/>
                    <a:lumOff val="5000"/>
                  </a:schemeClr>
                </a:solidFill>
                <a:latin typeface="微软雅黑" pitchFamily="34" charset="-122"/>
                <a:ea typeface="微软雅黑" pitchFamily="34" charset="-122"/>
              </a:rPr>
              <a:t>您的内容打在这里，或者通过复制您的</a:t>
            </a:r>
          </a:p>
        </p:txBody>
      </p:sp>
      <p:sp>
        <p:nvSpPr>
          <p:cNvPr id="11" name="TextBox 127"/>
          <p:cNvSpPr txBox="1"/>
          <p:nvPr/>
        </p:nvSpPr>
        <p:spPr>
          <a:xfrm>
            <a:off x="4705867" y="2862992"/>
            <a:ext cx="1330707" cy="346249"/>
          </a:xfrm>
          <a:prstGeom prst="rect">
            <a:avLst/>
          </a:prstGeom>
          <a:noFill/>
        </p:spPr>
        <p:txBody>
          <a:bodyPr wrap="square" lIns="68573" tIns="0" rIns="68573" bIns="0" rtlCol="0" anchor="t">
            <a:spAutoFit/>
          </a:bodyPr>
          <a:lstStyle/>
          <a:p>
            <a:pPr algn="ctr">
              <a:lnSpc>
                <a:spcPct val="150000"/>
              </a:lnSpc>
            </a:pPr>
            <a:r>
              <a:rPr lang="zh-CN" altLang="en-US" sz="1500" b="1" dirty="0">
                <a:solidFill>
                  <a:srgbClr val="CB1B3D"/>
                </a:solidFill>
                <a:latin typeface="微软雅黑" pitchFamily="34" charset="-122"/>
                <a:ea typeface="微软雅黑" pitchFamily="34" charset="-122"/>
                <a:cs typeface="华文黑体" pitchFamily="2" charset="-122"/>
              </a:rPr>
              <a:t>添加标题</a:t>
            </a:r>
          </a:p>
        </p:txBody>
      </p:sp>
      <p:sp>
        <p:nvSpPr>
          <p:cNvPr id="12" name="TextBox 128"/>
          <p:cNvSpPr txBox="1"/>
          <p:nvPr/>
        </p:nvSpPr>
        <p:spPr>
          <a:xfrm>
            <a:off x="6488065" y="3469912"/>
            <a:ext cx="1330707" cy="429340"/>
          </a:xfrm>
          <a:prstGeom prst="rect">
            <a:avLst/>
          </a:prstGeom>
          <a:noFill/>
        </p:spPr>
        <p:txBody>
          <a:bodyPr wrap="square" lIns="68573" tIns="34286" rIns="68573" bIns="34286" rtlCol="0">
            <a:spAutoFit/>
          </a:bodyPr>
          <a:lstStyle/>
          <a:p>
            <a:pPr algn="ctr">
              <a:lnSpc>
                <a:spcPct val="130000"/>
              </a:lnSpc>
            </a:pPr>
            <a:r>
              <a:rPr lang="zh-CN" altLang="en-US" sz="900" dirty="0">
                <a:solidFill>
                  <a:schemeClr val="tx1">
                    <a:lumMod val="95000"/>
                    <a:lumOff val="5000"/>
                  </a:schemeClr>
                </a:solidFill>
                <a:latin typeface="微软雅黑" pitchFamily="34" charset="-122"/>
                <a:ea typeface="微软雅黑" pitchFamily="34" charset="-122"/>
              </a:rPr>
              <a:t>您的内容打在这里，或者通过复制您的</a:t>
            </a:r>
          </a:p>
        </p:txBody>
      </p:sp>
      <p:sp>
        <p:nvSpPr>
          <p:cNvPr id="13" name="TextBox 129"/>
          <p:cNvSpPr txBox="1"/>
          <p:nvPr/>
        </p:nvSpPr>
        <p:spPr>
          <a:xfrm>
            <a:off x="6488065" y="3156322"/>
            <a:ext cx="1330707" cy="346249"/>
          </a:xfrm>
          <a:prstGeom prst="rect">
            <a:avLst/>
          </a:prstGeom>
          <a:noFill/>
        </p:spPr>
        <p:txBody>
          <a:bodyPr wrap="square" lIns="68573" tIns="0" rIns="68573" bIns="0" rtlCol="0" anchor="t">
            <a:spAutoFit/>
          </a:bodyPr>
          <a:lstStyle/>
          <a:p>
            <a:pPr algn="ctr">
              <a:lnSpc>
                <a:spcPct val="150000"/>
              </a:lnSpc>
            </a:pPr>
            <a:r>
              <a:rPr lang="zh-CN" altLang="en-US" sz="1500" b="1" dirty="0">
                <a:solidFill>
                  <a:srgbClr val="CB1B3D"/>
                </a:solidFill>
                <a:latin typeface="微软雅黑" pitchFamily="34" charset="-122"/>
                <a:ea typeface="微软雅黑" pitchFamily="34" charset="-122"/>
                <a:cs typeface="华文黑体" pitchFamily="2" charset="-122"/>
              </a:rPr>
              <a:t>添加标题</a:t>
            </a:r>
          </a:p>
        </p:txBody>
      </p:sp>
      <p:grpSp>
        <p:nvGrpSpPr>
          <p:cNvPr id="14" name="组合 13"/>
          <p:cNvGrpSpPr/>
          <p:nvPr/>
        </p:nvGrpSpPr>
        <p:grpSpPr>
          <a:xfrm>
            <a:off x="1475578" y="2028409"/>
            <a:ext cx="647700" cy="682228"/>
            <a:chOff x="2102110" y="2789212"/>
            <a:chExt cx="863600" cy="909637"/>
          </a:xfrm>
        </p:grpSpPr>
        <p:sp>
          <p:nvSpPr>
            <p:cNvPr id="15" name="矩形 2"/>
            <p:cNvSpPr>
              <a:spLocks noChangeArrowheads="1"/>
            </p:cNvSpPr>
            <p:nvPr/>
          </p:nvSpPr>
          <p:spPr bwMode="auto">
            <a:xfrm>
              <a:off x="2102110" y="2789212"/>
              <a:ext cx="863600" cy="909637"/>
            </a:xfrm>
            <a:prstGeom prst="rect">
              <a:avLst/>
            </a:prstGeom>
            <a:solidFill>
              <a:srgbClr val="C00000"/>
            </a:solidFill>
            <a:ln>
              <a:noFill/>
            </a:ln>
            <a:effectLst>
              <a:reflection blurRad="6350" stA="52000" endA="300" endPos="35000" dir="5400000" sy="-100000" algn="bl" rotWithShape="0"/>
            </a:effectLst>
          </p:spPr>
          <p:txBody>
            <a:bodyPr anchor="ctr"/>
            <a:lstStyle/>
            <a:p>
              <a:pPr algn="ctr"/>
              <a:endParaRPr lang="zh-CN" altLang="zh-CN" sz="1013">
                <a:solidFill>
                  <a:srgbClr val="FFFFFF"/>
                </a:solidFill>
                <a:latin typeface="宋体" pitchFamily="2" charset="-122"/>
                <a:sym typeface="宋体" pitchFamily="2" charset="-122"/>
              </a:endParaRPr>
            </a:p>
          </p:txBody>
        </p:sp>
        <p:sp>
          <p:nvSpPr>
            <p:cNvPr id="16" name="文本框 19"/>
            <p:cNvSpPr>
              <a:spLocks noChangeArrowheads="1"/>
            </p:cNvSpPr>
            <p:nvPr/>
          </p:nvSpPr>
          <p:spPr bwMode="auto">
            <a:xfrm>
              <a:off x="2129161" y="2837035"/>
              <a:ext cx="809497" cy="615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r>
                <a:rPr lang="en-US" sz="2400" b="1" dirty="0">
                  <a:solidFill>
                    <a:schemeClr val="bg1"/>
                  </a:solidFill>
                  <a:latin typeface="微软雅黑" pitchFamily="34" charset="-122"/>
                  <a:ea typeface="微软雅黑" pitchFamily="34" charset="-122"/>
                  <a:sym typeface="微软雅黑" pitchFamily="34" charset="-122"/>
                </a:rPr>
                <a:t>01</a:t>
              </a:r>
              <a:endParaRPr lang="zh-CN" altLang="en-US" sz="2400" b="1" dirty="0">
                <a:solidFill>
                  <a:schemeClr val="bg1"/>
                </a:solidFill>
                <a:latin typeface="微软雅黑" pitchFamily="34" charset="-122"/>
                <a:ea typeface="微软雅黑" pitchFamily="34" charset="-122"/>
                <a:sym typeface="微软雅黑" pitchFamily="34" charset="-122"/>
              </a:endParaRPr>
            </a:p>
          </p:txBody>
        </p:sp>
        <p:sp>
          <p:nvSpPr>
            <p:cNvPr id="17" name="矩形 16"/>
            <p:cNvSpPr/>
            <p:nvPr/>
          </p:nvSpPr>
          <p:spPr>
            <a:xfrm>
              <a:off x="2102110" y="3421809"/>
              <a:ext cx="863600" cy="4571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grpSp>
        <p:nvGrpSpPr>
          <p:cNvPr id="18" name="组合 17"/>
          <p:cNvGrpSpPr/>
          <p:nvPr/>
        </p:nvGrpSpPr>
        <p:grpSpPr>
          <a:xfrm>
            <a:off x="3001461" y="2134327"/>
            <a:ext cx="892578" cy="933450"/>
            <a:chOff x="4190466" y="3106259"/>
            <a:chExt cx="1190104" cy="1244600"/>
          </a:xfrm>
        </p:grpSpPr>
        <p:sp>
          <p:nvSpPr>
            <p:cNvPr id="19" name="矩形 150"/>
            <p:cNvSpPr>
              <a:spLocks noChangeArrowheads="1"/>
            </p:cNvSpPr>
            <p:nvPr/>
          </p:nvSpPr>
          <p:spPr bwMode="auto">
            <a:xfrm>
              <a:off x="4199470" y="3106259"/>
              <a:ext cx="1181100" cy="1244600"/>
            </a:xfrm>
            <a:prstGeom prst="rect">
              <a:avLst/>
            </a:prstGeom>
            <a:solidFill>
              <a:srgbClr val="C00000"/>
            </a:solidFill>
            <a:ln>
              <a:noFill/>
            </a:ln>
            <a:effectLst>
              <a:reflection blurRad="6350" stA="52000" endA="300" endPos="35000" dir="5400000" sy="-100000" algn="bl" rotWithShape="0"/>
            </a:effectLst>
          </p:spPr>
          <p:txBody>
            <a:bodyPr anchor="ctr"/>
            <a:lstStyle/>
            <a:p>
              <a:pPr algn="ctr"/>
              <a:endParaRPr lang="zh-CN" altLang="zh-CN" sz="1013">
                <a:solidFill>
                  <a:srgbClr val="FFFFFF"/>
                </a:solidFill>
                <a:latin typeface="宋体" pitchFamily="2" charset="-122"/>
                <a:sym typeface="宋体" pitchFamily="2" charset="-122"/>
              </a:endParaRPr>
            </a:p>
          </p:txBody>
        </p:sp>
        <p:sp>
          <p:nvSpPr>
            <p:cNvPr id="20" name="文本框 19"/>
            <p:cNvSpPr>
              <a:spLocks noChangeArrowheads="1"/>
            </p:cNvSpPr>
            <p:nvPr/>
          </p:nvSpPr>
          <p:spPr bwMode="auto">
            <a:xfrm>
              <a:off x="4216183" y="3272566"/>
              <a:ext cx="1126449"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r>
                <a:rPr lang="en-US" sz="3000" b="1" dirty="0">
                  <a:solidFill>
                    <a:schemeClr val="bg1"/>
                  </a:solidFill>
                  <a:latin typeface="微软雅黑" pitchFamily="34" charset="-122"/>
                  <a:ea typeface="微软雅黑" pitchFamily="34" charset="-122"/>
                  <a:sym typeface="微软雅黑" pitchFamily="34" charset="-122"/>
                </a:rPr>
                <a:t>02</a:t>
              </a:r>
              <a:endParaRPr lang="zh-CN" altLang="en-US" sz="3000" b="1" dirty="0">
                <a:solidFill>
                  <a:schemeClr val="bg1"/>
                </a:solidFill>
                <a:latin typeface="微软雅黑" pitchFamily="34" charset="-122"/>
                <a:ea typeface="微软雅黑" pitchFamily="34" charset="-122"/>
                <a:sym typeface="微软雅黑" pitchFamily="34" charset="-122"/>
              </a:endParaRPr>
            </a:p>
          </p:txBody>
        </p:sp>
        <p:sp>
          <p:nvSpPr>
            <p:cNvPr id="21" name="矩形 20"/>
            <p:cNvSpPr/>
            <p:nvPr/>
          </p:nvSpPr>
          <p:spPr>
            <a:xfrm>
              <a:off x="4190466" y="4058588"/>
              <a:ext cx="1190104" cy="4571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grpSp>
        <p:nvGrpSpPr>
          <p:cNvPr id="22" name="组合 21"/>
          <p:cNvGrpSpPr/>
          <p:nvPr/>
        </p:nvGrpSpPr>
        <p:grpSpPr>
          <a:xfrm>
            <a:off x="4839762" y="1459885"/>
            <a:ext cx="1074084" cy="1089422"/>
            <a:chOff x="6480176" y="2152171"/>
            <a:chExt cx="1432112" cy="1452562"/>
          </a:xfrm>
        </p:grpSpPr>
        <p:sp>
          <p:nvSpPr>
            <p:cNvPr id="23" name="矩形 156"/>
            <p:cNvSpPr>
              <a:spLocks noChangeArrowheads="1"/>
            </p:cNvSpPr>
            <p:nvPr/>
          </p:nvSpPr>
          <p:spPr bwMode="auto">
            <a:xfrm>
              <a:off x="6534338" y="2152171"/>
              <a:ext cx="1377950" cy="1452562"/>
            </a:xfrm>
            <a:prstGeom prst="rect">
              <a:avLst/>
            </a:prstGeom>
            <a:solidFill>
              <a:srgbClr val="C00000"/>
            </a:solidFill>
            <a:ln>
              <a:noFill/>
            </a:ln>
            <a:effectLst>
              <a:reflection blurRad="6350" stA="52000" endA="300" endPos="35000" dir="5400000" sy="-100000" algn="bl" rotWithShape="0"/>
            </a:effectLst>
          </p:spPr>
          <p:txBody>
            <a:bodyPr anchor="ctr"/>
            <a:lstStyle/>
            <a:p>
              <a:pPr algn="ctr"/>
              <a:endParaRPr lang="zh-CN" altLang="zh-CN" sz="1013">
                <a:solidFill>
                  <a:srgbClr val="FFFFFF"/>
                </a:solidFill>
                <a:latin typeface="宋体" pitchFamily="2" charset="-122"/>
                <a:sym typeface="宋体" pitchFamily="2" charset="-122"/>
              </a:endParaRPr>
            </a:p>
          </p:txBody>
        </p:sp>
        <p:sp>
          <p:nvSpPr>
            <p:cNvPr id="24" name="文本框 19"/>
            <p:cNvSpPr>
              <a:spLocks noChangeArrowheads="1"/>
            </p:cNvSpPr>
            <p:nvPr/>
          </p:nvSpPr>
          <p:spPr bwMode="auto">
            <a:xfrm>
              <a:off x="6808157" y="2466046"/>
              <a:ext cx="776111" cy="6771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sz="2700" b="1" spc="-113" dirty="0">
                  <a:solidFill>
                    <a:schemeClr val="bg1"/>
                  </a:solidFill>
                  <a:latin typeface="微软雅黑" pitchFamily="34" charset="-122"/>
                  <a:ea typeface="微软雅黑" pitchFamily="34" charset="-122"/>
                  <a:sym typeface="微软雅黑" pitchFamily="34" charset="-122"/>
                </a:rPr>
                <a:t>03</a:t>
              </a:r>
              <a:endParaRPr lang="zh-CN" altLang="en-US" sz="1013" b="1" spc="-113" dirty="0">
                <a:solidFill>
                  <a:schemeClr val="bg1"/>
                </a:solidFill>
                <a:latin typeface="微软雅黑" pitchFamily="34" charset="-122"/>
                <a:ea typeface="微软雅黑" pitchFamily="34" charset="-122"/>
                <a:sym typeface="微软雅黑" pitchFamily="34" charset="-122"/>
              </a:endParaRPr>
            </a:p>
          </p:txBody>
        </p:sp>
        <p:sp>
          <p:nvSpPr>
            <p:cNvPr id="25" name="矩形 24"/>
            <p:cNvSpPr/>
            <p:nvPr/>
          </p:nvSpPr>
          <p:spPr>
            <a:xfrm>
              <a:off x="6480176" y="3318189"/>
              <a:ext cx="1432112" cy="4571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grpSp>
        <p:nvGrpSpPr>
          <p:cNvPr id="26" name="组合 25"/>
          <p:cNvGrpSpPr/>
          <p:nvPr/>
        </p:nvGrpSpPr>
        <p:grpSpPr>
          <a:xfrm>
            <a:off x="6706180" y="2004267"/>
            <a:ext cx="885825" cy="933450"/>
            <a:chOff x="9036558" y="2991386"/>
            <a:chExt cx="1181100" cy="1244600"/>
          </a:xfrm>
        </p:grpSpPr>
        <p:sp>
          <p:nvSpPr>
            <p:cNvPr id="27" name="矩形 157"/>
            <p:cNvSpPr>
              <a:spLocks noChangeArrowheads="1"/>
            </p:cNvSpPr>
            <p:nvPr/>
          </p:nvSpPr>
          <p:spPr bwMode="auto">
            <a:xfrm>
              <a:off x="9036558" y="2991386"/>
              <a:ext cx="1181100" cy="1244600"/>
            </a:xfrm>
            <a:prstGeom prst="rect">
              <a:avLst/>
            </a:prstGeom>
            <a:solidFill>
              <a:srgbClr val="C00000"/>
            </a:solidFill>
            <a:ln>
              <a:noFill/>
            </a:ln>
            <a:effectLst>
              <a:reflection blurRad="6350" stA="52000" endA="300" endPos="35000" dir="5400000" sy="-100000" algn="bl" rotWithShape="0"/>
            </a:effectLst>
          </p:spPr>
          <p:txBody>
            <a:bodyPr anchor="ctr"/>
            <a:lstStyle/>
            <a:p>
              <a:pPr algn="ctr"/>
              <a:endParaRPr lang="zh-CN" altLang="zh-CN" sz="1013">
                <a:solidFill>
                  <a:srgbClr val="FFFFFF"/>
                </a:solidFill>
                <a:latin typeface="宋体" pitchFamily="2" charset="-122"/>
                <a:sym typeface="宋体" pitchFamily="2" charset="-122"/>
              </a:endParaRPr>
            </a:p>
          </p:txBody>
        </p:sp>
        <p:sp>
          <p:nvSpPr>
            <p:cNvPr id="28" name="文本框 19"/>
            <p:cNvSpPr>
              <a:spLocks noChangeArrowheads="1"/>
            </p:cNvSpPr>
            <p:nvPr/>
          </p:nvSpPr>
          <p:spPr bwMode="auto">
            <a:xfrm>
              <a:off x="9204649" y="3220109"/>
              <a:ext cx="814753" cy="6771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sz="2700" b="1" dirty="0">
                  <a:solidFill>
                    <a:schemeClr val="bg1"/>
                  </a:solidFill>
                  <a:latin typeface="微软雅黑" pitchFamily="34" charset="-122"/>
                  <a:ea typeface="微软雅黑" pitchFamily="34" charset="-122"/>
                  <a:sym typeface="微软雅黑" pitchFamily="34" charset="-122"/>
                </a:rPr>
                <a:t>04</a:t>
              </a:r>
              <a:endParaRPr lang="zh-CN" altLang="en-US" sz="1013" b="1" dirty="0">
                <a:solidFill>
                  <a:schemeClr val="bg1"/>
                </a:solidFill>
                <a:latin typeface="微软雅黑" pitchFamily="34" charset="-122"/>
                <a:ea typeface="微软雅黑" pitchFamily="34" charset="-122"/>
                <a:sym typeface="微软雅黑" pitchFamily="34" charset="-122"/>
              </a:endParaRPr>
            </a:p>
          </p:txBody>
        </p:sp>
        <p:sp>
          <p:nvSpPr>
            <p:cNvPr id="29" name="矩形 28"/>
            <p:cNvSpPr/>
            <p:nvPr/>
          </p:nvSpPr>
          <p:spPr>
            <a:xfrm>
              <a:off x="9036558" y="3897848"/>
              <a:ext cx="1181100" cy="4571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sp>
        <p:nvSpPr>
          <p:cNvPr id="30" name="文本占位符 29"/>
          <p:cNvSpPr>
            <a:spLocks noGrp="1"/>
          </p:cNvSpPr>
          <p:nvPr>
            <p:ph type="body" sz="quarter" idx="10"/>
          </p:nvPr>
        </p:nvSpPr>
        <p:spPr/>
        <p:txBody>
          <a:bodyPr/>
          <a:lstStyle/>
          <a:p>
            <a:endParaRPr lang="zh-CN" altLang="en-US"/>
          </a:p>
        </p:txBody>
      </p:sp>
    </p:spTree>
    <p:extLst>
      <p:ext uri="{BB962C8B-B14F-4D97-AF65-F5344CB8AC3E}">
        <p14:creationId xmlns:p14="http://schemas.microsoft.com/office/powerpoint/2010/main" val="2804621269"/>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300"/>
                                        <p:tgtEl>
                                          <p:spTgt spid="14"/>
                                        </p:tgtEl>
                                        <p:attrNameLst>
                                          <p:attrName>ppt_y</p:attrName>
                                        </p:attrNameLst>
                                      </p:cBhvr>
                                      <p:tavLst>
                                        <p:tav tm="0">
                                          <p:val>
                                            <p:strVal val="#ppt_y+#ppt_h*1.125000"/>
                                          </p:val>
                                        </p:tav>
                                        <p:tav tm="100000">
                                          <p:val>
                                            <p:strVal val="#ppt_y"/>
                                          </p:val>
                                        </p:tav>
                                      </p:tavLst>
                                    </p:anim>
                                    <p:animEffect transition="in" filter="wipe(up)">
                                      <p:cBhvr>
                                        <p:cTn id="8" dur="300"/>
                                        <p:tgtEl>
                                          <p:spTgt spid="14"/>
                                        </p:tgtEl>
                                      </p:cBhvr>
                                    </p:animEffect>
                                  </p:childTnLst>
                                </p:cTn>
                              </p:par>
                              <p:par>
                                <p:cTn id="9" presetID="12" presetClass="entr" presetSubtype="4" fill="hold" nodeType="withEffect">
                                  <p:stCondLst>
                                    <p:cond delay="0"/>
                                  </p:stCondLst>
                                  <p:childTnLst>
                                    <p:set>
                                      <p:cBhvr>
                                        <p:cTn id="10" dur="1" fill="hold">
                                          <p:stCondLst>
                                            <p:cond delay="0"/>
                                          </p:stCondLst>
                                        </p:cTn>
                                        <p:tgtEl>
                                          <p:spTgt spid="18"/>
                                        </p:tgtEl>
                                        <p:attrNameLst>
                                          <p:attrName>style.visibility</p:attrName>
                                        </p:attrNameLst>
                                      </p:cBhvr>
                                      <p:to>
                                        <p:strVal val="visible"/>
                                      </p:to>
                                    </p:set>
                                    <p:anim calcmode="lin" valueType="num">
                                      <p:cBhvr additive="base">
                                        <p:cTn id="11" dur="300"/>
                                        <p:tgtEl>
                                          <p:spTgt spid="18"/>
                                        </p:tgtEl>
                                        <p:attrNameLst>
                                          <p:attrName>ppt_y</p:attrName>
                                        </p:attrNameLst>
                                      </p:cBhvr>
                                      <p:tavLst>
                                        <p:tav tm="0">
                                          <p:val>
                                            <p:strVal val="#ppt_y+#ppt_h*1.125000"/>
                                          </p:val>
                                        </p:tav>
                                        <p:tav tm="100000">
                                          <p:val>
                                            <p:strVal val="#ppt_y"/>
                                          </p:val>
                                        </p:tav>
                                      </p:tavLst>
                                    </p:anim>
                                    <p:animEffect transition="in" filter="wipe(up)">
                                      <p:cBhvr>
                                        <p:cTn id="12" dur="300"/>
                                        <p:tgtEl>
                                          <p:spTgt spid="18"/>
                                        </p:tgtEl>
                                      </p:cBhvr>
                                    </p:animEffect>
                                  </p:childTnLst>
                                </p:cTn>
                              </p:par>
                              <p:par>
                                <p:cTn id="13" presetID="12" presetClass="entr" presetSubtype="4" fill="hold" nodeType="withEffect">
                                  <p:stCondLst>
                                    <p:cond delay="100"/>
                                  </p:stCondLst>
                                  <p:childTnLst>
                                    <p:set>
                                      <p:cBhvr>
                                        <p:cTn id="14" dur="1" fill="hold">
                                          <p:stCondLst>
                                            <p:cond delay="0"/>
                                          </p:stCondLst>
                                        </p:cTn>
                                        <p:tgtEl>
                                          <p:spTgt spid="22"/>
                                        </p:tgtEl>
                                        <p:attrNameLst>
                                          <p:attrName>style.visibility</p:attrName>
                                        </p:attrNameLst>
                                      </p:cBhvr>
                                      <p:to>
                                        <p:strVal val="visible"/>
                                      </p:to>
                                    </p:set>
                                    <p:anim calcmode="lin" valueType="num">
                                      <p:cBhvr additive="base">
                                        <p:cTn id="15" dur="300"/>
                                        <p:tgtEl>
                                          <p:spTgt spid="22"/>
                                        </p:tgtEl>
                                        <p:attrNameLst>
                                          <p:attrName>ppt_y</p:attrName>
                                        </p:attrNameLst>
                                      </p:cBhvr>
                                      <p:tavLst>
                                        <p:tav tm="0">
                                          <p:val>
                                            <p:strVal val="#ppt_y+#ppt_h*1.125000"/>
                                          </p:val>
                                        </p:tav>
                                        <p:tav tm="100000">
                                          <p:val>
                                            <p:strVal val="#ppt_y"/>
                                          </p:val>
                                        </p:tav>
                                      </p:tavLst>
                                    </p:anim>
                                    <p:animEffect transition="in" filter="wipe(up)">
                                      <p:cBhvr>
                                        <p:cTn id="16" dur="300"/>
                                        <p:tgtEl>
                                          <p:spTgt spid="22"/>
                                        </p:tgtEl>
                                      </p:cBhvr>
                                    </p:animEffect>
                                  </p:childTnLst>
                                </p:cTn>
                              </p:par>
                              <p:par>
                                <p:cTn id="17" presetID="12" presetClass="entr" presetSubtype="4" fill="hold" nodeType="withEffect">
                                  <p:stCondLst>
                                    <p:cond delay="0"/>
                                  </p:stCondLst>
                                  <p:childTnLst>
                                    <p:set>
                                      <p:cBhvr>
                                        <p:cTn id="18" dur="1" fill="hold">
                                          <p:stCondLst>
                                            <p:cond delay="0"/>
                                          </p:stCondLst>
                                        </p:cTn>
                                        <p:tgtEl>
                                          <p:spTgt spid="26"/>
                                        </p:tgtEl>
                                        <p:attrNameLst>
                                          <p:attrName>style.visibility</p:attrName>
                                        </p:attrNameLst>
                                      </p:cBhvr>
                                      <p:to>
                                        <p:strVal val="visible"/>
                                      </p:to>
                                    </p:set>
                                    <p:anim calcmode="lin" valueType="num">
                                      <p:cBhvr additive="base">
                                        <p:cTn id="19" dur="300"/>
                                        <p:tgtEl>
                                          <p:spTgt spid="26"/>
                                        </p:tgtEl>
                                        <p:attrNameLst>
                                          <p:attrName>ppt_y</p:attrName>
                                        </p:attrNameLst>
                                      </p:cBhvr>
                                      <p:tavLst>
                                        <p:tav tm="0">
                                          <p:val>
                                            <p:strVal val="#ppt_y+#ppt_h*1.125000"/>
                                          </p:val>
                                        </p:tav>
                                        <p:tav tm="100000">
                                          <p:val>
                                            <p:strVal val="#ppt_y"/>
                                          </p:val>
                                        </p:tav>
                                      </p:tavLst>
                                    </p:anim>
                                    <p:animEffect transition="in" filter="wipe(up)">
                                      <p:cBhvr>
                                        <p:cTn id="20" dur="300"/>
                                        <p:tgtEl>
                                          <p:spTgt spid="26"/>
                                        </p:tgtEl>
                                      </p:cBhvr>
                                    </p:animEffect>
                                  </p:childTnLst>
                                </p:cTn>
                              </p:par>
                              <p:par>
                                <p:cTn id="21" presetID="22" presetClass="entr" presetSubtype="8" fill="hold" nodeType="withEffect">
                                  <p:stCondLst>
                                    <p:cond delay="0"/>
                                  </p:stCondLst>
                                  <p:childTnLst>
                                    <p:set>
                                      <p:cBhvr>
                                        <p:cTn id="22" dur="1" fill="hold">
                                          <p:stCondLst>
                                            <p:cond delay="0"/>
                                          </p:stCondLst>
                                        </p:cTn>
                                        <p:tgtEl>
                                          <p:spTgt spid="2"/>
                                        </p:tgtEl>
                                        <p:attrNameLst>
                                          <p:attrName>style.visibility</p:attrName>
                                        </p:attrNameLst>
                                      </p:cBhvr>
                                      <p:to>
                                        <p:strVal val="visible"/>
                                      </p:to>
                                    </p:set>
                                    <p:animEffect transition="in" filter="wipe(left)">
                                      <p:cBhvr>
                                        <p:cTn id="23" dur="1000"/>
                                        <p:tgtEl>
                                          <p:spTgt spid="2"/>
                                        </p:tgtEl>
                                      </p:cBhvr>
                                    </p:animEffect>
                                  </p:childTnLst>
                                </p:cTn>
                              </p:par>
                            </p:childTnLst>
                          </p:cTn>
                        </p:par>
                        <p:par>
                          <p:cTn id="24" fill="hold">
                            <p:stCondLst>
                              <p:cond delay="1000"/>
                            </p:stCondLst>
                            <p:childTnLst>
                              <p:par>
                                <p:cTn id="25" presetID="42" presetClass="entr" presetSubtype="0" fill="hold" grpId="0" nodeType="after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fade">
                                      <p:cBhvr>
                                        <p:cTn id="27" dur="500"/>
                                        <p:tgtEl>
                                          <p:spTgt spid="7"/>
                                        </p:tgtEl>
                                      </p:cBhvr>
                                    </p:animEffect>
                                    <p:anim calcmode="lin" valueType="num">
                                      <p:cBhvr>
                                        <p:cTn id="28" dur="500" fill="hold"/>
                                        <p:tgtEl>
                                          <p:spTgt spid="7"/>
                                        </p:tgtEl>
                                        <p:attrNameLst>
                                          <p:attrName>ppt_x</p:attrName>
                                        </p:attrNameLst>
                                      </p:cBhvr>
                                      <p:tavLst>
                                        <p:tav tm="0">
                                          <p:val>
                                            <p:strVal val="#ppt_x"/>
                                          </p:val>
                                        </p:tav>
                                        <p:tav tm="100000">
                                          <p:val>
                                            <p:strVal val="#ppt_x"/>
                                          </p:val>
                                        </p:tav>
                                      </p:tavLst>
                                    </p:anim>
                                    <p:anim calcmode="lin" valueType="num">
                                      <p:cBhvr>
                                        <p:cTn id="29" dur="500" fill="hold"/>
                                        <p:tgtEl>
                                          <p:spTgt spid="7"/>
                                        </p:tgtEl>
                                        <p:attrNameLst>
                                          <p:attrName>ppt_y</p:attrName>
                                        </p:attrNameLst>
                                      </p:cBhvr>
                                      <p:tavLst>
                                        <p:tav tm="0">
                                          <p:val>
                                            <p:strVal val="#ppt_y+.1"/>
                                          </p:val>
                                        </p:tav>
                                        <p:tav tm="100000">
                                          <p:val>
                                            <p:strVal val="#ppt_y"/>
                                          </p:val>
                                        </p:tav>
                                      </p:tavLst>
                                    </p:anim>
                                  </p:childTnLst>
                                </p:cTn>
                              </p:par>
                            </p:childTnLst>
                          </p:cTn>
                        </p:par>
                        <p:par>
                          <p:cTn id="30" fill="hold">
                            <p:stCondLst>
                              <p:cond delay="1500"/>
                            </p:stCondLst>
                            <p:childTnLst>
                              <p:par>
                                <p:cTn id="31" presetID="14" presetClass="entr" presetSubtype="10" fill="hold" grpId="0" nodeType="afterEffect">
                                  <p:stCondLst>
                                    <p:cond delay="0"/>
                                  </p:stCondLst>
                                  <p:childTnLst>
                                    <p:set>
                                      <p:cBhvr>
                                        <p:cTn id="32" dur="1" fill="hold">
                                          <p:stCondLst>
                                            <p:cond delay="0"/>
                                          </p:stCondLst>
                                        </p:cTn>
                                        <p:tgtEl>
                                          <p:spTgt spid="6"/>
                                        </p:tgtEl>
                                        <p:attrNameLst>
                                          <p:attrName>style.visibility</p:attrName>
                                        </p:attrNameLst>
                                      </p:cBhvr>
                                      <p:to>
                                        <p:strVal val="visible"/>
                                      </p:to>
                                    </p:set>
                                    <p:animEffect transition="in" filter="randombar(horizontal)">
                                      <p:cBhvr>
                                        <p:cTn id="33" dur="500"/>
                                        <p:tgtEl>
                                          <p:spTgt spid="6"/>
                                        </p:tgtEl>
                                      </p:cBhvr>
                                    </p:animEffect>
                                  </p:childTnLst>
                                </p:cTn>
                              </p:par>
                            </p:childTnLst>
                          </p:cTn>
                        </p:par>
                        <p:par>
                          <p:cTn id="34" fill="hold">
                            <p:stCondLst>
                              <p:cond delay="2000"/>
                            </p:stCondLst>
                            <p:childTnLst>
                              <p:par>
                                <p:cTn id="35" presetID="42" presetClass="entr" presetSubtype="0" fill="hold" grpId="0" nodeType="afterEffect">
                                  <p:stCondLst>
                                    <p:cond delay="0"/>
                                  </p:stCondLst>
                                  <p:childTnLst>
                                    <p:set>
                                      <p:cBhvr>
                                        <p:cTn id="36" dur="1" fill="hold">
                                          <p:stCondLst>
                                            <p:cond delay="0"/>
                                          </p:stCondLst>
                                        </p:cTn>
                                        <p:tgtEl>
                                          <p:spTgt spid="9"/>
                                        </p:tgtEl>
                                        <p:attrNameLst>
                                          <p:attrName>style.visibility</p:attrName>
                                        </p:attrNameLst>
                                      </p:cBhvr>
                                      <p:to>
                                        <p:strVal val="visible"/>
                                      </p:to>
                                    </p:set>
                                    <p:animEffect transition="in" filter="fade">
                                      <p:cBhvr>
                                        <p:cTn id="37" dur="500"/>
                                        <p:tgtEl>
                                          <p:spTgt spid="9"/>
                                        </p:tgtEl>
                                      </p:cBhvr>
                                    </p:animEffect>
                                    <p:anim calcmode="lin" valueType="num">
                                      <p:cBhvr>
                                        <p:cTn id="38" dur="500" fill="hold"/>
                                        <p:tgtEl>
                                          <p:spTgt spid="9"/>
                                        </p:tgtEl>
                                        <p:attrNameLst>
                                          <p:attrName>ppt_x</p:attrName>
                                        </p:attrNameLst>
                                      </p:cBhvr>
                                      <p:tavLst>
                                        <p:tav tm="0">
                                          <p:val>
                                            <p:strVal val="#ppt_x"/>
                                          </p:val>
                                        </p:tav>
                                        <p:tav tm="100000">
                                          <p:val>
                                            <p:strVal val="#ppt_x"/>
                                          </p:val>
                                        </p:tav>
                                      </p:tavLst>
                                    </p:anim>
                                    <p:anim calcmode="lin" valueType="num">
                                      <p:cBhvr>
                                        <p:cTn id="39" dur="500" fill="hold"/>
                                        <p:tgtEl>
                                          <p:spTgt spid="9"/>
                                        </p:tgtEl>
                                        <p:attrNameLst>
                                          <p:attrName>ppt_y</p:attrName>
                                        </p:attrNameLst>
                                      </p:cBhvr>
                                      <p:tavLst>
                                        <p:tav tm="0">
                                          <p:val>
                                            <p:strVal val="#ppt_y+.1"/>
                                          </p:val>
                                        </p:tav>
                                        <p:tav tm="100000">
                                          <p:val>
                                            <p:strVal val="#ppt_y"/>
                                          </p:val>
                                        </p:tav>
                                      </p:tavLst>
                                    </p:anim>
                                  </p:childTnLst>
                                </p:cTn>
                              </p:par>
                            </p:childTnLst>
                          </p:cTn>
                        </p:par>
                        <p:par>
                          <p:cTn id="40" fill="hold">
                            <p:stCondLst>
                              <p:cond delay="2500"/>
                            </p:stCondLst>
                            <p:childTnLst>
                              <p:par>
                                <p:cTn id="41" presetID="14" presetClass="entr" presetSubtype="10" fill="hold" grpId="0" nodeType="afterEffect">
                                  <p:stCondLst>
                                    <p:cond delay="0"/>
                                  </p:stCondLst>
                                  <p:childTnLst>
                                    <p:set>
                                      <p:cBhvr>
                                        <p:cTn id="42" dur="1" fill="hold">
                                          <p:stCondLst>
                                            <p:cond delay="0"/>
                                          </p:stCondLst>
                                        </p:cTn>
                                        <p:tgtEl>
                                          <p:spTgt spid="8"/>
                                        </p:tgtEl>
                                        <p:attrNameLst>
                                          <p:attrName>style.visibility</p:attrName>
                                        </p:attrNameLst>
                                      </p:cBhvr>
                                      <p:to>
                                        <p:strVal val="visible"/>
                                      </p:to>
                                    </p:set>
                                    <p:animEffect transition="in" filter="randombar(horizontal)">
                                      <p:cBhvr>
                                        <p:cTn id="43" dur="500"/>
                                        <p:tgtEl>
                                          <p:spTgt spid="8"/>
                                        </p:tgtEl>
                                      </p:cBhvr>
                                    </p:animEffect>
                                  </p:childTnLst>
                                </p:cTn>
                              </p:par>
                            </p:childTnLst>
                          </p:cTn>
                        </p:par>
                        <p:par>
                          <p:cTn id="44" fill="hold">
                            <p:stCondLst>
                              <p:cond delay="3000"/>
                            </p:stCondLst>
                            <p:childTnLst>
                              <p:par>
                                <p:cTn id="45" presetID="42" presetClass="entr" presetSubtype="0" fill="hold" grpId="0" nodeType="afterEffect">
                                  <p:stCondLst>
                                    <p:cond delay="0"/>
                                  </p:stCondLst>
                                  <p:childTnLst>
                                    <p:set>
                                      <p:cBhvr>
                                        <p:cTn id="46" dur="1" fill="hold">
                                          <p:stCondLst>
                                            <p:cond delay="0"/>
                                          </p:stCondLst>
                                        </p:cTn>
                                        <p:tgtEl>
                                          <p:spTgt spid="11"/>
                                        </p:tgtEl>
                                        <p:attrNameLst>
                                          <p:attrName>style.visibility</p:attrName>
                                        </p:attrNameLst>
                                      </p:cBhvr>
                                      <p:to>
                                        <p:strVal val="visible"/>
                                      </p:to>
                                    </p:set>
                                    <p:animEffect transition="in" filter="fade">
                                      <p:cBhvr>
                                        <p:cTn id="47" dur="500"/>
                                        <p:tgtEl>
                                          <p:spTgt spid="11"/>
                                        </p:tgtEl>
                                      </p:cBhvr>
                                    </p:animEffect>
                                    <p:anim calcmode="lin" valueType="num">
                                      <p:cBhvr>
                                        <p:cTn id="48" dur="500" fill="hold"/>
                                        <p:tgtEl>
                                          <p:spTgt spid="11"/>
                                        </p:tgtEl>
                                        <p:attrNameLst>
                                          <p:attrName>ppt_x</p:attrName>
                                        </p:attrNameLst>
                                      </p:cBhvr>
                                      <p:tavLst>
                                        <p:tav tm="0">
                                          <p:val>
                                            <p:strVal val="#ppt_x"/>
                                          </p:val>
                                        </p:tav>
                                        <p:tav tm="100000">
                                          <p:val>
                                            <p:strVal val="#ppt_x"/>
                                          </p:val>
                                        </p:tav>
                                      </p:tavLst>
                                    </p:anim>
                                    <p:anim calcmode="lin" valueType="num">
                                      <p:cBhvr>
                                        <p:cTn id="49" dur="500" fill="hold"/>
                                        <p:tgtEl>
                                          <p:spTgt spid="11"/>
                                        </p:tgtEl>
                                        <p:attrNameLst>
                                          <p:attrName>ppt_y</p:attrName>
                                        </p:attrNameLst>
                                      </p:cBhvr>
                                      <p:tavLst>
                                        <p:tav tm="0">
                                          <p:val>
                                            <p:strVal val="#ppt_y+.1"/>
                                          </p:val>
                                        </p:tav>
                                        <p:tav tm="100000">
                                          <p:val>
                                            <p:strVal val="#ppt_y"/>
                                          </p:val>
                                        </p:tav>
                                      </p:tavLst>
                                    </p:anim>
                                  </p:childTnLst>
                                </p:cTn>
                              </p:par>
                            </p:childTnLst>
                          </p:cTn>
                        </p:par>
                        <p:par>
                          <p:cTn id="50" fill="hold">
                            <p:stCondLst>
                              <p:cond delay="3500"/>
                            </p:stCondLst>
                            <p:childTnLst>
                              <p:par>
                                <p:cTn id="51" presetID="14" presetClass="entr" presetSubtype="10" fill="hold" grpId="0" nodeType="afterEffect">
                                  <p:stCondLst>
                                    <p:cond delay="0"/>
                                  </p:stCondLst>
                                  <p:childTnLst>
                                    <p:set>
                                      <p:cBhvr>
                                        <p:cTn id="52" dur="1" fill="hold">
                                          <p:stCondLst>
                                            <p:cond delay="0"/>
                                          </p:stCondLst>
                                        </p:cTn>
                                        <p:tgtEl>
                                          <p:spTgt spid="10"/>
                                        </p:tgtEl>
                                        <p:attrNameLst>
                                          <p:attrName>style.visibility</p:attrName>
                                        </p:attrNameLst>
                                      </p:cBhvr>
                                      <p:to>
                                        <p:strVal val="visible"/>
                                      </p:to>
                                    </p:set>
                                    <p:animEffect transition="in" filter="randombar(horizontal)">
                                      <p:cBhvr>
                                        <p:cTn id="53" dur="500"/>
                                        <p:tgtEl>
                                          <p:spTgt spid="10"/>
                                        </p:tgtEl>
                                      </p:cBhvr>
                                    </p:animEffect>
                                  </p:childTnLst>
                                </p:cTn>
                              </p:par>
                            </p:childTnLst>
                          </p:cTn>
                        </p:par>
                        <p:par>
                          <p:cTn id="54" fill="hold">
                            <p:stCondLst>
                              <p:cond delay="4000"/>
                            </p:stCondLst>
                            <p:childTnLst>
                              <p:par>
                                <p:cTn id="55" presetID="42" presetClass="entr" presetSubtype="0" fill="hold" grpId="0" nodeType="afterEffect">
                                  <p:stCondLst>
                                    <p:cond delay="0"/>
                                  </p:stCondLst>
                                  <p:childTnLst>
                                    <p:set>
                                      <p:cBhvr>
                                        <p:cTn id="56" dur="1" fill="hold">
                                          <p:stCondLst>
                                            <p:cond delay="0"/>
                                          </p:stCondLst>
                                        </p:cTn>
                                        <p:tgtEl>
                                          <p:spTgt spid="13"/>
                                        </p:tgtEl>
                                        <p:attrNameLst>
                                          <p:attrName>style.visibility</p:attrName>
                                        </p:attrNameLst>
                                      </p:cBhvr>
                                      <p:to>
                                        <p:strVal val="visible"/>
                                      </p:to>
                                    </p:set>
                                    <p:animEffect transition="in" filter="fade">
                                      <p:cBhvr>
                                        <p:cTn id="57" dur="500"/>
                                        <p:tgtEl>
                                          <p:spTgt spid="13"/>
                                        </p:tgtEl>
                                      </p:cBhvr>
                                    </p:animEffect>
                                    <p:anim calcmode="lin" valueType="num">
                                      <p:cBhvr>
                                        <p:cTn id="58" dur="500" fill="hold"/>
                                        <p:tgtEl>
                                          <p:spTgt spid="13"/>
                                        </p:tgtEl>
                                        <p:attrNameLst>
                                          <p:attrName>ppt_x</p:attrName>
                                        </p:attrNameLst>
                                      </p:cBhvr>
                                      <p:tavLst>
                                        <p:tav tm="0">
                                          <p:val>
                                            <p:strVal val="#ppt_x"/>
                                          </p:val>
                                        </p:tav>
                                        <p:tav tm="100000">
                                          <p:val>
                                            <p:strVal val="#ppt_x"/>
                                          </p:val>
                                        </p:tav>
                                      </p:tavLst>
                                    </p:anim>
                                    <p:anim calcmode="lin" valueType="num">
                                      <p:cBhvr>
                                        <p:cTn id="59" dur="500" fill="hold"/>
                                        <p:tgtEl>
                                          <p:spTgt spid="13"/>
                                        </p:tgtEl>
                                        <p:attrNameLst>
                                          <p:attrName>ppt_y</p:attrName>
                                        </p:attrNameLst>
                                      </p:cBhvr>
                                      <p:tavLst>
                                        <p:tav tm="0">
                                          <p:val>
                                            <p:strVal val="#ppt_y+.1"/>
                                          </p:val>
                                        </p:tav>
                                        <p:tav tm="100000">
                                          <p:val>
                                            <p:strVal val="#ppt_y"/>
                                          </p:val>
                                        </p:tav>
                                      </p:tavLst>
                                    </p:anim>
                                  </p:childTnLst>
                                </p:cTn>
                              </p:par>
                            </p:childTnLst>
                          </p:cTn>
                        </p:par>
                        <p:par>
                          <p:cTn id="60" fill="hold">
                            <p:stCondLst>
                              <p:cond delay="4500"/>
                            </p:stCondLst>
                            <p:childTnLst>
                              <p:par>
                                <p:cTn id="61" presetID="14" presetClass="entr" presetSubtype="10" fill="hold" grpId="0" nodeType="afterEffect">
                                  <p:stCondLst>
                                    <p:cond delay="0"/>
                                  </p:stCondLst>
                                  <p:childTnLst>
                                    <p:set>
                                      <p:cBhvr>
                                        <p:cTn id="62" dur="1" fill="hold">
                                          <p:stCondLst>
                                            <p:cond delay="0"/>
                                          </p:stCondLst>
                                        </p:cTn>
                                        <p:tgtEl>
                                          <p:spTgt spid="12"/>
                                        </p:tgtEl>
                                        <p:attrNameLst>
                                          <p:attrName>style.visibility</p:attrName>
                                        </p:attrNameLst>
                                      </p:cBhvr>
                                      <p:to>
                                        <p:strVal val="visible"/>
                                      </p:to>
                                    </p:set>
                                    <p:animEffect transition="in" filter="randombar(horizontal)">
                                      <p:cBhvr>
                                        <p:cTn id="63"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p:bldP spid="9" grpId="0"/>
      <p:bldP spid="10" grpId="0"/>
      <p:bldP spid="11" grpId="0"/>
      <p:bldP spid="12" grpId="0"/>
      <p:bldP spid="13"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1"/>
            <a:ext cx="9144000" cy="2786743"/>
          </a:xfrm>
          <a:prstGeom prst="rect">
            <a:avLst/>
          </a:prstGeom>
        </p:spPr>
      </p:pic>
      <p:pic>
        <p:nvPicPr>
          <p:cNvPr id="2" name="图片 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0" y="0"/>
            <a:ext cx="9144000" cy="5143500"/>
          </a:xfrm>
          <a:prstGeom prst="rect">
            <a:avLst/>
          </a:prstGeom>
        </p:spPr>
      </p:pic>
      <p:sp>
        <p:nvSpPr>
          <p:cNvPr id="10" name="文本框 9"/>
          <p:cNvSpPr txBox="1"/>
          <p:nvPr/>
        </p:nvSpPr>
        <p:spPr>
          <a:xfrm>
            <a:off x="3550726" y="2699658"/>
            <a:ext cx="2239716" cy="1323439"/>
          </a:xfrm>
          <a:prstGeom prst="rect">
            <a:avLst/>
          </a:prstGeom>
          <a:noFill/>
        </p:spPr>
        <p:txBody>
          <a:bodyPr wrap="none" rtlCol="0">
            <a:spAutoFit/>
          </a:bodyPr>
          <a:lstStyle/>
          <a:p>
            <a:r>
              <a:rPr lang="en-US" altLang="zh-CN" sz="8000" dirty="0" smtClean="0">
                <a:solidFill>
                  <a:schemeClr val="bg1"/>
                </a:solidFill>
                <a:latin typeface="Impact" panose="020B0806030902050204" pitchFamily="34" charset="0"/>
              </a:rPr>
              <a:t>20XX</a:t>
            </a:r>
            <a:endParaRPr lang="zh-CN" altLang="en-US" sz="8000" dirty="0">
              <a:solidFill>
                <a:schemeClr val="bg1"/>
              </a:solidFill>
              <a:latin typeface="Impact" panose="020B0806030902050204" pitchFamily="34" charset="0"/>
            </a:endParaRPr>
          </a:p>
        </p:txBody>
      </p:sp>
      <p:sp>
        <p:nvSpPr>
          <p:cNvPr id="11" name="文本框 10"/>
          <p:cNvSpPr txBox="1"/>
          <p:nvPr/>
        </p:nvSpPr>
        <p:spPr>
          <a:xfrm>
            <a:off x="1658381" y="3787989"/>
            <a:ext cx="5822428" cy="707886"/>
          </a:xfrm>
          <a:prstGeom prst="rect">
            <a:avLst/>
          </a:prstGeom>
          <a:noFill/>
        </p:spPr>
        <p:txBody>
          <a:bodyPr wrap="none" rtlCol="0">
            <a:spAutoFit/>
          </a:bodyPr>
          <a:lstStyle/>
          <a:p>
            <a:r>
              <a:rPr lang="zh-CN" altLang="en-US" sz="4000" b="1" dirty="0" smtClean="0">
                <a:solidFill>
                  <a:schemeClr val="bg1"/>
                </a:solidFill>
                <a:latin typeface="微软雅黑" panose="020B0503020204020204" pitchFamily="34" charset="-122"/>
                <a:ea typeface="微软雅黑" panose="020B0503020204020204" pitchFamily="34" charset="-122"/>
              </a:rPr>
              <a:t>感谢您的观看 </a:t>
            </a:r>
            <a:r>
              <a:rPr lang="en-US" altLang="zh-CN" sz="4000" b="1" dirty="0" smtClean="0">
                <a:solidFill>
                  <a:schemeClr val="bg1"/>
                </a:solidFill>
                <a:latin typeface="微软雅黑" panose="020B0503020204020204" pitchFamily="34" charset="-122"/>
                <a:ea typeface="微软雅黑" panose="020B0503020204020204" pitchFamily="34" charset="-122"/>
              </a:rPr>
              <a:t>THANKS!</a:t>
            </a:r>
            <a:endParaRPr lang="zh-CN" altLang="en-US" sz="4000" b="1"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852346650"/>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1250"/>
                                        <p:tgtEl>
                                          <p:spTgt spid="2"/>
                                        </p:tgtEl>
                                      </p:cBhvr>
                                    </p:animEffect>
                                  </p:childTnLst>
                                </p:cTn>
                              </p:par>
                            </p:childTnLst>
                          </p:cTn>
                        </p:par>
                        <p:par>
                          <p:cTn id="8" fill="hold">
                            <p:stCondLst>
                              <p:cond delay="1250"/>
                            </p:stCondLst>
                            <p:childTnLst>
                              <p:par>
                                <p:cTn id="9" presetID="50" presetClass="entr" presetSubtype="0" decel="100000"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p:cTn id="11" dur="1500" fill="hold"/>
                                        <p:tgtEl>
                                          <p:spTgt spid="3"/>
                                        </p:tgtEl>
                                        <p:attrNameLst>
                                          <p:attrName>ppt_w</p:attrName>
                                        </p:attrNameLst>
                                      </p:cBhvr>
                                      <p:tavLst>
                                        <p:tav tm="0">
                                          <p:val>
                                            <p:strVal val="#ppt_w+.3"/>
                                          </p:val>
                                        </p:tav>
                                        <p:tav tm="100000">
                                          <p:val>
                                            <p:strVal val="#ppt_w"/>
                                          </p:val>
                                        </p:tav>
                                      </p:tavLst>
                                    </p:anim>
                                    <p:anim calcmode="lin" valueType="num">
                                      <p:cBhvr>
                                        <p:cTn id="12" dur="1500" fill="hold"/>
                                        <p:tgtEl>
                                          <p:spTgt spid="3"/>
                                        </p:tgtEl>
                                        <p:attrNameLst>
                                          <p:attrName>ppt_h</p:attrName>
                                        </p:attrNameLst>
                                      </p:cBhvr>
                                      <p:tavLst>
                                        <p:tav tm="0">
                                          <p:val>
                                            <p:strVal val="#ppt_h"/>
                                          </p:val>
                                        </p:tav>
                                        <p:tav tm="100000">
                                          <p:val>
                                            <p:strVal val="#ppt_h"/>
                                          </p:val>
                                        </p:tav>
                                      </p:tavLst>
                                    </p:anim>
                                    <p:animEffect transition="in" filter="fade">
                                      <p:cBhvr>
                                        <p:cTn id="13" dur="1500"/>
                                        <p:tgtEl>
                                          <p:spTgt spid="3"/>
                                        </p:tgtEl>
                                      </p:cBhvr>
                                    </p:animEffect>
                                  </p:childTnLst>
                                </p:cTn>
                              </p:par>
                            </p:childTnLst>
                          </p:cTn>
                        </p:par>
                        <p:par>
                          <p:cTn id="14" fill="hold">
                            <p:stCondLst>
                              <p:cond delay="2750"/>
                            </p:stCondLst>
                            <p:childTnLst>
                              <p:par>
                                <p:cTn id="15" presetID="2" presetClass="entr" presetSubtype="4" decel="20000" fill="hold" grpId="0" nodeType="afterEffect">
                                  <p:stCondLst>
                                    <p:cond delay="0"/>
                                  </p:stCondLst>
                                  <p:iterate type="lt">
                                    <p:tmPct val="13000"/>
                                  </p:iterate>
                                  <p:childTnLst>
                                    <p:set>
                                      <p:cBhvr>
                                        <p:cTn id="16" dur="1" fill="hold">
                                          <p:stCondLst>
                                            <p:cond delay="0"/>
                                          </p:stCondLst>
                                        </p:cTn>
                                        <p:tgtEl>
                                          <p:spTgt spid="10"/>
                                        </p:tgtEl>
                                        <p:attrNameLst>
                                          <p:attrName>style.visibility</p:attrName>
                                        </p:attrNameLst>
                                      </p:cBhvr>
                                      <p:to>
                                        <p:strVal val="visible"/>
                                      </p:to>
                                    </p:set>
                                    <p:anim calcmode="lin" valueType="num">
                                      <p:cBhvr additive="base">
                                        <p:cTn id="17" dur="500" fill="hold"/>
                                        <p:tgtEl>
                                          <p:spTgt spid="10"/>
                                        </p:tgtEl>
                                        <p:attrNameLst>
                                          <p:attrName>ppt_x</p:attrName>
                                        </p:attrNameLst>
                                      </p:cBhvr>
                                      <p:tavLst>
                                        <p:tav tm="0">
                                          <p:val>
                                            <p:strVal val="#ppt_x"/>
                                          </p:val>
                                        </p:tav>
                                        <p:tav tm="100000">
                                          <p:val>
                                            <p:strVal val="#ppt_x"/>
                                          </p:val>
                                        </p:tav>
                                      </p:tavLst>
                                    </p:anim>
                                    <p:anim calcmode="lin" valueType="num">
                                      <p:cBhvr additive="base">
                                        <p:cTn id="18" dur="500" fill="hold"/>
                                        <p:tgtEl>
                                          <p:spTgt spid="10"/>
                                        </p:tgtEl>
                                        <p:attrNameLst>
                                          <p:attrName>ppt_y</p:attrName>
                                        </p:attrNameLst>
                                      </p:cBhvr>
                                      <p:tavLst>
                                        <p:tav tm="0">
                                          <p:val>
                                            <p:strVal val="1+#ppt_h/2"/>
                                          </p:val>
                                        </p:tav>
                                        <p:tav tm="100000">
                                          <p:val>
                                            <p:strVal val="#ppt_y"/>
                                          </p:val>
                                        </p:tav>
                                      </p:tavLst>
                                    </p:anim>
                                  </p:childTnLst>
                                </p:cTn>
                              </p:par>
                            </p:childTnLst>
                          </p:cTn>
                        </p:par>
                        <p:par>
                          <p:cTn id="19" fill="hold">
                            <p:stCondLst>
                              <p:cond delay="3445"/>
                            </p:stCondLst>
                            <p:childTnLst>
                              <p:par>
                                <p:cTn id="20" presetID="10" presetClass="entr" presetSubtype="0" fill="hold" grpId="0" nodeType="afterEffect">
                                  <p:stCondLst>
                                    <p:cond delay="0"/>
                                  </p:stCondLst>
                                  <p:iterate type="lt">
                                    <p:tmPct val="14000"/>
                                  </p:iterate>
                                  <p:childTnLst>
                                    <p:set>
                                      <p:cBhvr>
                                        <p:cTn id="21" dur="1" fill="hold">
                                          <p:stCondLst>
                                            <p:cond delay="0"/>
                                          </p:stCondLst>
                                        </p:cTn>
                                        <p:tgtEl>
                                          <p:spTgt spid="11"/>
                                        </p:tgtEl>
                                        <p:attrNameLst>
                                          <p:attrName>style.visibility</p:attrName>
                                        </p:attrNameLst>
                                      </p:cBhvr>
                                      <p:to>
                                        <p:strVal val="visible"/>
                                      </p:to>
                                    </p:set>
                                    <p:animEffect transition="in" filter="fade">
                                      <p:cBhvr>
                                        <p:cTn id="22"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47667" y="3327835"/>
            <a:ext cx="6455579" cy="126957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248707"/>
            <a:ext cx="9144000" cy="1025122"/>
          </a:xfrm>
          <a:prstGeom prst="rect">
            <a:avLst/>
          </a:prstGeom>
          <a:solidFill>
            <a:schemeClr val="tx2">
              <a:lumMod val="75000"/>
            </a:schemeClr>
          </a:solidFill>
          <a:ln w="9525">
            <a:noFill/>
            <a:miter lim="800000"/>
            <a:headEnd/>
            <a:tailEnd/>
          </a:ln>
        </p:spPr>
        <p:txBody>
          <a:bodyPr wrap="none" anchor="ctr"/>
          <a:lstStyle/>
          <a:p>
            <a:pPr defTabSz="914400">
              <a:defRPr/>
            </a:pPr>
            <a:endParaRPr lang="zh-CN" altLang="en-US" sz="1800"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820802" y="236386"/>
            <a:ext cx="7711638" cy="2011329"/>
          </a:xfrm>
          <a:prstGeom prst="rect">
            <a:avLst/>
          </a:prstGeom>
          <a:noFill/>
          <a:ln>
            <a:noFill/>
          </a:ln>
        </p:spPr>
      </p:pic>
      <p:sp>
        <p:nvSpPr>
          <p:cNvPr id="15" name="Rectangle 3"/>
          <p:cNvSpPr>
            <a:spLocks noChangeArrowheads="1"/>
          </p:cNvSpPr>
          <p:nvPr/>
        </p:nvSpPr>
        <p:spPr bwMode="auto">
          <a:xfrm>
            <a:off x="468316" y="2323010"/>
            <a:ext cx="4103687" cy="121400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4572000" y="2323010"/>
            <a:ext cx="4103688" cy="1160003"/>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2915816"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7234001"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1652982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1"/>
            <a:ext cx="9144000" cy="2786743"/>
          </a:xfrm>
          <a:prstGeom prst="rect">
            <a:avLst/>
          </a:prstGeom>
        </p:spPr>
      </p:pic>
      <p:pic>
        <p:nvPicPr>
          <p:cNvPr id="2" name="图片 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0" y="-29619"/>
            <a:ext cx="9144000" cy="5143500"/>
          </a:xfrm>
          <a:prstGeom prst="rect">
            <a:avLst/>
          </a:prstGeom>
        </p:spPr>
      </p:pic>
      <p:sp>
        <p:nvSpPr>
          <p:cNvPr id="4" name="矩形 3"/>
          <p:cNvSpPr/>
          <p:nvPr/>
        </p:nvSpPr>
        <p:spPr>
          <a:xfrm>
            <a:off x="0" y="1862897"/>
            <a:ext cx="9144000" cy="1815222"/>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6" name="组合 5"/>
          <p:cNvGrpSpPr/>
          <p:nvPr/>
        </p:nvGrpSpPr>
        <p:grpSpPr>
          <a:xfrm>
            <a:off x="1358899" y="1310474"/>
            <a:ext cx="1346177" cy="1346173"/>
            <a:chOff x="2922960" y="891376"/>
            <a:chExt cx="636669" cy="636667"/>
          </a:xfrm>
        </p:grpSpPr>
        <p:grpSp>
          <p:nvGrpSpPr>
            <p:cNvPr id="7" name="组合 6"/>
            <p:cNvGrpSpPr/>
            <p:nvPr/>
          </p:nvGrpSpPr>
          <p:grpSpPr>
            <a:xfrm>
              <a:off x="2922960" y="891376"/>
              <a:ext cx="636669" cy="636667"/>
              <a:chOff x="304800" y="673100"/>
              <a:chExt cx="4000500" cy="4000500"/>
            </a:xfrm>
            <a:effectLst>
              <a:outerShdw blurRad="444500" dist="254000" dir="8100000" algn="tr" rotWithShape="0">
                <a:prstClr val="black">
                  <a:alpha val="50000"/>
                </a:prstClr>
              </a:outerShdw>
            </a:effectLst>
          </p:grpSpPr>
          <p:sp>
            <p:nvSpPr>
              <p:cNvPr id="8" name="同心圆 7"/>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9" name="椭圆 8"/>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5" name="文本框 4"/>
            <p:cNvSpPr txBox="1"/>
            <p:nvPr/>
          </p:nvSpPr>
          <p:spPr>
            <a:xfrm>
              <a:off x="2952082" y="949861"/>
              <a:ext cx="581640" cy="524022"/>
            </a:xfrm>
            <a:prstGeom prst="rect">
              <a:avLst/>
            </a:prstGeom>
            <a:noFill/>
          </p:spPr>
          <p:txBody>
            <a:bodyPr wrap="none" rtlCol="0">
              <a:spAutoFit/>
            </a:bodyPr>
            <a:lstStyle/>
            <a:p>
              <a:r>
                <a:rPr lang="en-US" altLang="zh-CN" sz="6600" b="1" dirty="0" smtClean="0">
                  <a:solidFill>
                    <a:srgbClr val="C00000"/>
                  </a:solidFill>
                  <a:latin typeface="+mj-ea"/>
                  <a:ea typeface="+mj-ea"/>
                </a:rPr>
                <a:t>01</a:t>
              </a:r>
              <a:endParaRPr lang="zh-CN" altLang="en-US" sz="6600" b="1" dirty="0">
                <a:solidFill>
                  <a:srgbClr val="C00000"/>
                </a:solidFill>
                <a:latin typeface="+mj-ea"/>
                <a:ea typeface="+mj-ea"/>
              </a:endParaRPr>
            </a:p>
          </p:txBody>
        </p:sp>
      </p:grpSp>
      <p:sp>
        <p:nvSpPr>
          <p:cNvPr id="21" name="文本框 20"/>
          <p:cNvSpPr txBox="1"/>
          <p:nvPr/>
        </p:nvSpPr>
        <p:spPr>
          <a:xfrm>
            <a:off x="2675695" y="2386570"/>
            <a:ext cx="5827236" cy="769441"/>
          </a:xfrm>
          <a:prstGeom prst="rect">
            <a:avLst/>
          </a:prstGeom>
          <a:noFill/>
        </p:spPr>
        <p:txBody>
          <a:bodyPr wrap="none" rtlCol="0">
            <a:spAutoFit/>
          </a:bodyPr>
          <a:lstStyle/>
          <a:p>
            <a:r>
              <a:rPr lang="zh-CN" altLang="en-US" sz="4400" b="1" dirty="0" smtClean="0">
                <a:solidFill>
                  <a:schemeClr val="bg1"/>
                </a:solidFill>
                <a:latin typeface="+mj-ea"/>
                <a:ea typeface="+mj-ea"/>
              </a:rPr>
              <a:t>单击此处添加文字标题</a:t>
            </a:r>
            <a:endParaRPr lang="zh-CN" altLang="en-US" sz="4400" b="1" dirty="0">
              <a:solidFill>
                <a:schemeClr val="bg1"/>
              </a:solidFill>
              <a:latin typeface="+mj-ea"/>
              <a:ea typeface="+mj-ea"/>
            </a:endParaRPr>
          </a:p>
        </p:txBody>
      </p:sp>
    </p:spTree>
    <p:extLst>
      <p:ext uri="{BB962C8B-B14F-4D97-AF65-F5344CB8AC3E}">
        <p14:creationId xmlns:p14="http://schemas.microsoft.com/office/powerpoint/2010/main" val="2089443699"/>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42"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outHorizontal)">
                                      <p:cBhvr>
                                        <p:cTn id="7" dur="1000"/>
                                        <p:tgtEl>
                                          <p:spTgt spid="4"/>
                                        </p:tgtEl>
                                      </p:cBhvr>
                                    </p:animEffect>
                                  </p:childTnLst>
                                </p:cTn>
                              </p:par>
                            </p:childTnLst>
                          </p:cTn>
                        </p:par>
                        <p:par>
                          <p:cTn id="8" fill="hold">
                            <p:stCondLst>
                              <p:cond delay="1000"/>
                            </p:stCondLst>
                            <p:childTnLst>
                              <p:par>
                                <p:cTn id="9" presetID="42" presetClass="entr" presetSubtype="0"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1000"/>
                                        <p:tgtEl>
                                          <p:spTgt spid="6"/>
                                        </p:tgtEl>
                                      </p:cBhvr>
                                    </p:animEffect>
                                    <p:anim calcmode="lin" valueType="num">
                                      <p:cBhvr>
                                        <p:cTn id="12" dur="1000" fill="hold"/>
                                        <p:tgtEl>
                                          <p:spTgt spid="6"/>
                                        </p:tgtEl>
                                        <p:attrNameLst>
                                          <p:attrName>ppt_x</p:attrName>
                                        </p:attrNameLst>
                                      </p:cBhvr>
                                      <p:tavLst>
                                        <p:tav tm="0">
                                          <p:val>
                                            <p:strVal val="#ppt_x"/>
                                          </p:val>
                                        </p:tav>
                                        <p:tav tm="100000">
                                          <p:val>
                                            <p:strVal val="#ppt_x"/>
                                          </p:val>
                                        </p:tav>
                                      </p:tavLst>
                                    </p:anim>
                                    <p:anim calcmode="lin" valueType="num">
                                      <p:cBhvr>
                                        <p:cTn id="13" dur="1000" fill="hold"/>
                                        <p:tgtEl>
                                          <p:spTgt spid="6"/>
                                        </p:tgtEl>
                                        <p:attrNameLst>
                                          <p:attrName>ppt_y</p:attrName>
                                        </p:attrNameLst>
                                      </p:cBhvr>
                                      <p:tavLst>
                                        <p:tav tm="0">
                                          <p:val>
                                            <p:strVal val="#ppt_y+.1"/>
                                          </p:val>
                                        </p:tav>
                                        <p:tav tm="100000">
                                          <p:val>
                                            <p:strVal val="#ppt_y"/>
                                          </p:val>
                                        </p:tav>
                                      </p:tavLst>
                                    </p:anim>
                                  </p:childTnLst>
                                </p:cTn>
                              </p:par>
                            </p:childTnLst>
                          </p:cTn>
                        </p:par>
                        <p:par>
                          <p:cTn id="14" fill="hold">
                            <p:stCondLst>
                              <p:cond delay="2000"/>
                            </p:stCondLst>
                            <p:childTnLst>
                              <p:par>
                                <p:cTn id="15" presetID="10" presetClass="entr" presetSubtype="0" fill="hold" grpId="0" nodeType="afterEffect">
                                  <p:stCondLst>
                                    <p:cond delay="0"/>
                                  </p:stCondLst>
                                  <p:iterate type="lt">
                                    <p:tmPct val="15000"/>
                                  </p:iterate>
                                  <p:childTnLst>
                                    <p:set>
                                      <p:cBhvr>
                                        <p:cTn id="16" dur="1" fill="hold">
                                          <p:stCondLst>
                                            <p:cond delay="0"/>
                                          </p:stCondLst>
                                        </p:cTn>
                                        <p:tgtEl>
                                          <p:spTgt spid="21"/>
                                        </p:tgtEl>
                                        <p:attrNameLst>
                                          <p:attrName>style.visibility</p:attrName>
                                        </p:attrNameLst>
                                      </p:cBhvr>
                                      <p:to>
                                        <p:strVal val="visible"/>
                                      </p:to>
                                    </p:set>
                                    <p:animEffect transition="in" filter="fade">
                                      <p:cBhvr>
                                        <p:cTn id="17"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21"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3" name="Group 3"/>
          <p:cNvGrpSpPr>
            <a:grpSpLocks/>
          </p:cNvGrpSpPr>
          <p:nvPr/>
        </p:nvGrpSpPr>
        <p:grpSpPr bwMode="auto">
          <a:xfrm>
            <a:off x="1836658" y="1433037"/>
            <a:ext cx="2577465" cy="1008698"/>
            <a:chOff x="0" y="0"/>
            <a:chExt cx="2864440" cy="1121345"/>
          </a:xfrm>
        </p:grpSpPr>
        <p:grpSp>
          <p:nvGrpSpPr>
            <p:cNvPr id="34" name="Group 4"/>
            <p:cNvGrpSpPr>
              <a:grpSpLocks/>
            </p:cNvGrpSpPr>
            <p:nvPr/>
          </p:nvGrpSpPr>
          <p:grpSpPr bwMode="auto">
            <a:xfrm>
              <a:off x="0" y="0"/>
              <a:ext cx="2864440" cy="1121345"/>
              <a:chOff x="0" y="0"/>
              <a:chExt cx="2864440" cy="1121345"/>
            </a:xfrm>
          </p:grpSpPr>
          <p:sp>
            <p:nvSpPr>
              <p:cNvPr id="38" name="AutoShape 73"/>
              <p:cNvSpPr>
                <a:spLocks noChangeArrowheads="1"/>
              </p:cNvSpPr>
              <p:nvPr/>
            </p:nvSpPr>
            <p:spPr bwMode="auto">
              <a:xfrm rot="2700000">
                <a:off x="1917967" y="174872"/>
                <a:ext cx="827509" cy="1065431"/>
              </a:xfrm>
              <a:prstGeom prst="rightArrow">
                <a:avLst>
                  <a:gd name="adj1" fmla="val 70389"/>
                  <a:gd name="adj2" fmla="val 63769"/>
                </a:avLst>
              </a:prstGeom>
              <a:solidFill>
                <a:schemeClr val="bg1">
                  <a:lumMod val="5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15" b="0" i="0" u="none" strike="noStrike" kern="1200" cap="none" spc="0" normalizeH="0" baseline="0" noProof="0">
                  <a:ln>
                    <a:noFill/>
                  </a:ln>
                  <a:solidFill>
                    <a:prstClr val="black"/>
                  </a:solidFill>
                  <a:effectLst/>
                  <a:uLnTx/>
                  <a:uFillTx/>
                  <a:latin typeface="Calibri" pitchFamily="34" charset="0"/>
                  <a:ea typeface="等线" panose="02010600030101010101" pitchFamily="2" charset="-122"/>
                  <a:cs typeface="+mn-cs"/>
                </a:endParaRPr>
              </a:p>
            </p:txBody>
          </p:sp>
          <p:sp>
            <p:nvSpPr>
              <p:cNvPr id="39" name="圆角矩形 10"/>
              <p:cNvSpPr>
                <a:spLocks noChangeArrowheads="1"/>
              </p:cNvSpPr>
              <p:nvPr/>
            </p:nvSpPr>
            <p:spPr bwMode="auto">
              <a:xfrm>
                <a:off x="0" y="0"/>
                <a:ext cx="1980021" cy="756034"/>
              </a:xfrm>
              <a:prstGeom prst="roundRect">
                <a:avLst>
                  <a:gd name="adj" fmla="val 3278"/>
                </a:avLst>
              </a:prstGeom>
              <a:solidFill>
                <a:srgbClr val="D9D9D9">
                  <a:alpha val="70000"/>
                </a:srgbClr>
              </a:solidFill>
              <a:ln w="12700" cmpd="sng">
                <a:solidFill>
                  <a:srgbClr val="BFBFBF"/>
                </a:solidFill>
                <a:round/>
                <a:headEnd/>
                <a:tailEnd/>
              </a:ln>
            </p:spPr>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15" b="0" i="0" u="none" strike="noStrike" kern="1200" cap="none" spc="0" normalizeH="0" baseline="0" noProof="0">
                  <a:ln>
                    <a:noFill/>
                  </a:ln>
                  <a:solidFill>
                    <a:srgbClr val="FFFFFF"/>
                  </a:solidFill>
                  <a:effectLst/>
                  <a:uLnTx/>
                  <a:uFillTx/>
                  <a:latin typeface="Calibri" pitchFamily="34" charset="0"/>
                  <a:ea typeface="等线" panose="02010600030101010101" pitchFamily="2" charset="-122"/>
                  <a:cs typeface="+mn-cs"/>
                </a:endParaRPr>
              </a:p>
            </p:txBody>
          </p:sp>
        </p:grpSp>
        <p:grpSp>
          <p:nvGrpSpPr>
            <p:cNvPr id="35" name="Group 7"/>
            <p:cNvGrpSpPr>
              <a:grpSpLocks noChangeAspect="1"/>
            </p:cNvGrpSpPr>
            <p:nvPr/>
          </p:nvGrpSpPr>
          <p:grpSpPr bwMode="auto">
            <a:xfrm>
              <a:off x="1624348" y="0"/>
              <a:ext cx="757393" cy="756034"/>
              <a:chOff x="0" y="0"/>
              <a:chExt cx="1377311" cy="1374837"/>
            </a:xfrm>
          </p:grpSpPr>
          <p:sp>
            <p:nvSpPr>
              <p:cNvPr id="36" name="椭圆 7"/>
              <p:cNvSpPr>
                <a:spLocks noChangeAspect="1" noChangeArrowheads="1"/>
              </p:cNvSpPr>
              <p:nvPr/>
            </p:nvSpPr>
            <p:spPr bwMode="auto">
              <a:xfrm>
                <a:off x="0" y="0"/>
                <a:ext cx="1377311" cy="1374837"/>
              </a:xfrm>
              <a:prstGeom prst="ellipse">
                <a:avLst/>
              </a:prstGeom>
              <a:gradFill rotWithShape="1">
                <a:gsLst>
                  <a:gs pos="0">
                    <a:schemeClr val="bg2"/>
                  </a:gs>
                  <a:gs pos="100000">
                    <a:srgbClr val="6E6D68"/>
                  </a:gs>
                </a:gsLst>
                <a:lin ang="18900000" scaled="1"/>
              </a:gra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15" b="0" i="0" u="none" strike="noStrike" kern="1200" cap="none" spc="0" normalizeH="0" baseline="0" noProof="0">
                  <a:ln>
                    <a:noFill/>
                  </a:ln>
                  <a:solidFill>
                    <a:prstClr val="black"/>
                  </a:solidFill>
                  <a:effectLst/>
                  <a:uLnTx/>
                  <a:uFillTx/>
                  <a:latin typeface="Calibri" pitchFamily="34" charset="0"/>
                  <a:ea typeface="等线" panose="02010600030101010101" pitchFamily="2" charset="-122"/>
                  <a:cs typeface="+mn-cs"/>
                </a:endParaRPr>
              </a:p>
            </p:txBody>
          </p:sp>
          <p:sp>
            <p:nvSpPr>
              <p:cNvPr id="37" name="椭圆 117"/>
              <p:cNvSpPr>
                <a:spLocks noChangeAspect="1"/>
              </p:cNvSpPr>
              <p:nvPr/>
            </p:nvSpPr>
            <p:spPr bwMode="auto">
              <a:xfrm>
                <a:off x="43311" y="40436"/>
                <a:ext cx="1178078" cy="1178432"/>
              </a:xfrm>
              <a:prstGeom prst="ellipse">
                <a:avLst/>
              </a:prstGeom>
              <a:gradFill>
                <a:gsLst>
                  <a:gs pos="0">
                    <a:srgbClr val="FF0000"/>
                  </a:gs>
                  <a:gs pos="100000">
                    <a:srgbClr val="C00000"/>
                  </a:gs>
                </a:gsLst>
                <a:lin ang="2700000" scaled="1"/>
              </a:gradFill>
              <a:ln w="25400" cmpd="sng">
                <a:solidFill>
                  <a:schemeClr val="bg1"/>
                </a:solidFill>
                <a:round/>
                <a:headEnd/>
                <a:tailEnd/>
              </a:ln>
            </p:spPr>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15" b="0" i="0" u="none" strike="noStrike" kern="1200" cap="none" spc="0" normalizeH="0" baseline="0" noProof="0">
                  <a:ln>
                    <a:noFill/>
                  </a:ln>
                  <a:solidFill>
                    <a:srgbClr val="FFFFFF"/>
                  </a:solidFill>
                  <a:effectLst/>
                  <a:uLnTx/>
                  <a:uFillTx/>
                  <a:latin typeface="Calibri" pitchFamily="34" charset="0"/>
                  <a:ea typeface="等线" panose="02010600030101010101" pitchFamily="2" charset="-122"/>
                  <a:cs typeface="+mn-cs"/>
                </a:endParaRPr>
              </a:p>
            </p:txBody>
          </p:sp>
        </p:grpSp>
      </p:grpSp>
      <p:grpSp>
        <p:nvGrpSpPr>
          <p:cNvPr id="40" name="Group 10"/>
          <p:cNvGrpSpPr>
            <a:grpSpLocks/>
          </p:cNvGrpSpPr>
          <p:nvPr/>
        </p:nvGrpSpPr>
        <p:grpSpPr bwMode="auto">
          <a:xfrm>
            <a:off x="1169432" y="2553177"/>
            <a:ext cx="2568893" cy="958691"/>
            <a:chOff x="0" y="0"/>
            <a:chExt cx="2854732" cy="1065212"/>
          </a:xfrm>
        </p:grpSpPr>
        <p:grpSp>
          <p:nvGrpSpPr>
            <p:cNvPr id="41" name="Group 11"/>
            <p:cNvGrpSpPr>
              <a:grpSpLocks/>
            </p:cNvGrpSpPr>
            <p:nvPr/>
          </p:nvGrpSpPr>
          <p:grpSpPr bwMode="auto">
            <a:xfrm>
              <a:off x="0" y="0"/>
              <a:ext cx="2854732" cy="1065212"/>
              <a:chOff x="0" y="0"/>
              <a:chExt cx="2854732" cy="1065212"/>
            </a:xfrm>
          </p:grpSpPr>
          <p:sp>
            <p:nvSpPr>
              <p:cNvPr id="45" name="AutoShape 71"/>
              <p:cNvSpPr>
                <a:spLocks noChangeArrowheads="1"/>
              </p:cNvSpPr>
              <p:nvPr/>
            </p:nvSpPr>
            <p:spPr bwMode="auto">
              <a:xfrm>
                <a:off x="2025939" y="0"/>
                <a:ext cx="828793" cy="1065212"/>
              </a:xfrm>
              <a:prstGeom prst="rightArrow">
                <a:avLst>
                  <a:gd name="adj1" fmla="val 70389"/>
                  <a:gd name="adj2" fmla="val 62116"/>
                </a:avLst>
              </a:prstGeom>
              <a:solidFill>
                <a:schemeClr val="bg1">
                  <a:lumMod val="5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15" b="0" i="0" u="none" strike="noStrike" kern="1200" cap="none" spc="0" normalizeH="0" baseline="0" noProof="0">
                  <a:ln>
                    <a:noFill/>
                  </a:ln>
                  <a:solidFill>
                    <a:prstClr val="black"/>
                  </a:solidFill>
                  <a:effectLst/>
                  <a:uLnTx/>
                  <a:uFillTx/>
                  <a:latin typeface="Calibri" pitchFamily="34" charset="0"/>
                  <a:ea typeface="等线" panose="02010600030101010101" pitchFamily="2" charset="-122"/>
                  <a:cs typeface="+mn-cs"/>
                </a:endParaRPr>
              </a:p>
            </p:txBody>
          </p:sp>
          <p:sp>
            <p:nvSpPr>
              <p:cNvPr id="46" name="圆角矩形 17"/>
              <p:cNvSpPr>
                <a:spLocks noChangeArrowheads="1"/>
              </p:cNvSpPr>
              <p:nvPr/>
            </p:nvSpPr>
            <p:spPr bwMode="auto">
              <a:xfrm>
                <a:off x="0" y="153987"/>
                <a:ext cx="1979894" cy="757238"/>
              </a:xfrm>
              <a:prstGeom prst="roundRect">
                <a:avLst>
                  <a:gd name="adj" fmla="val 3278"/>
                </a:avLst>
              </a:prstGeom>
              <a:solidFill>
                <a:srgbClr val="D9D9D9">
                  <a:alpha val="70000"/>
                </a:srgbClr>
              </a:solidFill>
              <a:ln w="12700" cmpd="sng">
                <a:solidFill>
                  <a:srgbClr val="BFBFBF"/>
                </a:solidFill>
                <a:round/>
                <a:headEnd/>
                <a:tailEnd/>
              </a:ln>
            </p:spPr>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15" b="0" i="0" u="none" strike="noStrike" kern="1200" cap="none" spc="0" normalizeH="0" baseline="0" noProof="0">
                  <a:ln>
                    <a:noFill/>
                  </a:ln>
                  <a:solidFill>
                    <a:srgbClr val="FFFFFF"/>
                  </a:solidFill>
                  <a:effectLst/>
                  <a:uLnTx/>
                  <a:uFillTx/>
                  <a:latin typeface="Calibri" pitchFamily="34" charset="0"/>
                  <a:ea typeface="等线" panose="02010600030101010101" pitchFamily="2" charset="-122"/>
                  <a:cs typeface="+mn-cs"/>
                </a:endParaRPr>
              </a:p>
            </p:txBody>
          </p:sp>
        </p:grpSp>
        <p:grpSp>
          <p:nvGrpSpPr>
            <p:cNvPr id="42" name="Group 14"/>
            <p:cNvGrpSpPr>
              <a:grpSpLocks noChangeAspect="1"/>
            </p:cNvGrpSpPr>
            <p:nvPr/>
          </p:nvGrpSpPr>
          <p:grpSpPr bwMode="auto">
            <a:xfrm>
              <a:off x="1625832" y="153987"/>
              <a:ext cx="755758" cy="757238"/>
              <a:chOff x="0" y="0"/>
              <a:chExt cx="1374337" cy="1377026"/>
            </a:xfrm>
          </p:grpSpPr>
          <p:sp>
            <p:nvSpPr>
              <p:cNvPr id="43" name="椭圆 14"/>
              <p:cNvSpPr>
                <a:spLocks noChangeAspect="1" noChangeArrowheads="1"/>
              </p:cNvSpPr>
              <p:nvPr/>
            </p:nvSpPr>
            <p:spPr bwMode="auto">
              <a:xfrm>
                <a:off x="0" y="0"/>
                <a:ext cx="1374337" cy="1377026"/>
              </a:xfrm>
              <a:prstGeom prst="ellipse">
                <a:avLst/>
              </a:prstGeom>
              <a:gradFill rotWithShape="1">
                <a:gsLst>
                  <a:gs pos="0">
                    <a:schemeClr val="bg2"/>
                  </a:gs>
                  <a:gs pos="100000">
                    <a:srgbClr val="6E6D68"/>
                  </a:gs>
                </a:gsLst>
                <a:lin ang="18900000" scaled="1"/>
              </a:gra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15" b="0" i="0" u="none" strike="noStrike" kern="1200" cap="none" spc="0" normalizeH="0" baseline="0" noProof="0">
                  <a:ln>
                    <a:noFill/>
                  </a:ln>
                  <a:solidFill>
                    <a:prstClr val="black"/>
                  </a:solidFill>
                  <a:effectLst/>
                  <a:uLnTx/>
                  <a:uFillTx/>
                  <a:latin typeface="Calibri" pitchFamily="34" charset="0"/>
                  <a:ea typeface="等线" panose="02010600030101010101" pitchFamily="2" charset="-122"/>
                  <a:cs typeface="+mn-cs"/>
                </a:endParaRPr>
              </a:p>
            </p:txBody>
          </p:sp>
          <p:sp>
            <p:nvSpPr>
              <p:cNvPr id="44" name="椭圆 117"/>
              <p:cNvSpPr>
                <a:spLocks noChangeAspect="1"/>
              </p:cNvSpPr>
              <p:nvPr/>
            </p:nvSpPr>
            <p:spPr bwMode="auto">
              <a:xfrm>
                <a:off x="40422" y="40416"/>
                <a:ext cx="1178003" cy="1177833"/>
              </a:xfrm>
              <a:prstGeom prst="ellipse">
                <a:avLst/>
              </a:prstGeom>
              <a:gradFill>
                <a:gsLst>
                  <a:gs pos="0">
                    <a:srgbClr val="FF0000"/>
                  </a:gs>
                  <a:gs pos="100000">
                    <a:srgbClr val="C00000"/>
                  </a:gs>
                </a:gsLst>
                <a:lin ang="2700000" scaled="1"/>
              </a:gradFill>
              <a:ln w="25400" cmpd="sng">
                <a:solidFill>
                  <a:schemeClr val="bg1"/>
                </a:solidFill>
                <a:round/>
                <a:headEnd/>
                <a:tailEnd/>
              </a:ln>
            </p:spPr>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15" b="0" i="0" u="none" strike="noStrike" kern="1200" cap="none" spc="0" normalizeH="0" baseline="0" noProof="0">
                  <a:ln>
                    <a:noFill/>
                  </a:ln>
                  <a:solidFill>
                    <a:srgbClr val="FFFFFF"/>
                  </a:solidFill>
                  <a:effectLst/>
                  <a:uLnTx/>
                  <a:uFillTx/>
                  <a:latin typeface="Calibri" pitchFamily="34" charset="0"/>
                  <a:ea typeface="等线" panose="02010600030101010101" pitchFamily="2" charset="-122"/>
                  <a:cs typeface="+mn-cs"/>
                </a:endParaRPr>
              </a:p>
            </p:txBody>
          </p:sp>
        </p:grpSp>
      </p:grpSp>
      <p:grpSp>
        <p:nvGrpSpPr>
          <p:cNvPr id="47" name="Group 17"/>
          <p:cNvGrpSpPr>
            <a:grpSpLocks/>
          </p:cNvGrpSpPr>
          <p:nvPr/>
        </p:nvGrpSpPr>
        <p:grpSpPr bwMode="auto">
          <a:xfrm>
            <a:off x="1836658" y="3510439"/>
            <a:ext cx="2466023" cy="1102995"/>
            <a:chOff x="0" y="0"/>
            <a:chExt cx="2740606" cy="1225002"/>
          </a:xfrm>
        </p:grpSpPr>
        <p:grpSp>
          <p:nvGrpSpPr>
            <p:cNvPr id="48" name="Group 18"/>
            <p:cNvGrpSpPr>
              <a:grpSpLocks/>
            </p:cNvGrpSpPr>
            <p:nvPr/>
          </p:nvGrpSpPr>
          <p:grpSpPr bwMode="auto">
            <a:xfrm>
              <a:off x="0" y="0"/>
              <a:ext cx="2740606" cy="1225002"/>
              <a:chOff x="0" y="0"/>
              <a:chExt cx="2740606" cy="1225002"/>
            </a:xfrm>
          </p:grpSpPr>
          <p:sp>
            <p:nvSpPr>
              <p:cNvPr id="52" name="AutoShape 75"/>
              <p:cNvSpPr>
                <a:spLocks noChangeArrowheads="1"/>
              </p:cNvSpPr>
              <p:nvPr/>
            </p:nvSpPr>
            <p:spPr bwMode="auto">
              <a:xfrm rot="18900000">
                <a:off x="1786673" y="126671"/>
                <a:ext cx="1080604" cy="827262"/>
              </a:xfrm>
              <a:prstGeom prst="rightArrow">
                <a:avLst>
                  <a:gd name="adj1" fmla="val 70389"/>
                  <a:gd name="adj2" fmla="val 85813"/>
                </a:avLst>
              </a:prstGeom>
              <a:solidFill>
                <a:schemeClr val="bg1">
                  <a:lumMod val="5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15" b="0" i="0" u="none" strike="noStrike" kern="1200" cap="none" spc="0" normalizeH="0" baseline="0" noProof="0">
                  <a:ln>
                    <a:noFill/>
                  </a:ln>
                  <a:solidFill>
                    <a:prstClr val="black"/>
                  </a:solidFill>
                  <a:effectLst/>
                  <a:uLnTx/>
                  <a:uFillTx/>
                  <a:latin typeface="Calibri" pitchFamily="34" charset="0"/>
                  <a:ea typeface="等线" panose="02010600030101010101" pitchFamily="2" charset="-122"/>
                  <a:cs typeface="+mn-cs"/>
                </a:endParaRPr>
              </a:p>
            </p:txBody>
          </p:sp>
          <p:sp>
            <p:nvSpPr>
              <p:cNvPr id="53" name="圆角矩形 24"/>
              <p:cNvSpPr>
                <a:spLocks noChangeArrowheads="1"/>
              </p:cNvSpPr>
              <p:nvPr/>
            </p:nvSpPr>
            <p:spPr bwMode="auto">
              <a:xfrm>
                <a:off x="0" y="469690"/>
                <a:ext cx="1980033" cy="755312"/>
              </a:xfrm>
              <a:prstGeom prst="roundRect">
                <a:avLst>
                  <a:gd name="adj" fmla="val 3278"/>
                </a:avLst>
              </a:prstGeom>
              <a:solidFill>
                <a:srgbClr val="D9D9D9">
                  <a:alpha val="70000"/>
                </a:srgbClr>
              </a:solidFill>
              <a:ln w="12700" cmpd="sng">
                <a:solidFill>
                  <a:srgbClr val="BFBFBF"/>
                </a:solidFill>
                <a:round/>
                <a:headEnd/>
                <a:tailEnd/>
              </a:ln>
            </p:spPr>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15" b="0" i="0" u="none" strike="noStrike" kern="1200" cap="none" spc="0" normalizeH="0" baseline="0" noProof="0">
                  <a:ln>
                    <a:noFill/>
                  </a:ln>
                  <a:solidFill>
                    <a:srgbClr val="FFFFFF"/>
                  </a:solidFill>
                  <a:effectLst/>
                  <a:uLnTx/>
                  <a:uFillTx/>
                  <a:latin typeface="Calibri" pitchFamily="34" charset="0"/>
                  <a:ea typeface="等线" panose="02010600030101010101" pitchFamily="2" charset="-122"/>
                  <a:cs typeface="+mn-cs"/>
                </a:endParaRPr>
              </a:p>
            </p:txBody>
          </p:sp>
        </p:grpSp>
        <p:grpSp>
          <p:nvGrpSpPr>
            <p:cNvPr id="49" name="Group 21"/>
            <p:cNvGrpSpPr>
              <a:grpSpLocks noChangeAspect="1"/>
            </p:cNvGrpSpPr>
            <p:nvPr/>
          </p:nvGrpSpPr>
          <p:grpSpPr bwMode="auto">
            <a:xfrm>
              <a:off x="1624357" y="469690"/>
              <a:ext cx="757398" cy="755312"/>
              <a:chOff x="0" y="0"/>
              <a:chExt cx="1377320" cy="1373524"/>
            </a:xfrm>
          </p:grpSpPr>
          <p:sp>
            <p:nvSpPr>
              <p:cNvPr id="50" name="椭圆 21"/>
              <p:cNvSpPr>
                <a:spLocks noChangeAspect="1" noChangeArrowheads="1"/>
              </p:cNvSpPr>
              <p:nvPr/>
            </p:nvSpPr>
            <p:spPr bwMode="auto">
              <a:xfrm>
                <a:off x="0" y="0"/>
                <a:ext cx="1377320" cy="1373524"/>
              </a:xfrm>
              <a:prstGeom prst="ellipse">
                <a:avLst/>
              </a:prstGeom>
              <a:gradFill rotWithShape="1">
                <a:gsLst>
                  <a:gs pos="0">
                    <a:schemeClr val="bg2"/>
                  </a:gs>
                  <a:gs pos="100000">
                    <a:srgbClr val="6E6D68"/>
                  </a:gs>
                </a:gsLst>
                <a:lin ang="18900000" scaled="1"/>
              </a:gra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15" b="0" i="0" u="none" strike="noStrike" kern="1200" cap="none" spc="0" normalizeH="0" baseline="0" noProof="0">
                  <a:ln>
                    <a:noFill/>
                  </a:ln>
                  <a:solidFill>
                    <a:prstClr val="black"/>
                  </a:solidFill>
                  <a:effectLst/>
                  <a:uLnTx/>
                  <a:uFillTx/>
                  <a:latin typeface="Calibri" pitchFamily="34" charset="0"/>
                  <a:ea typeface="等线" panose="02010600030101010101" pitchFamily="2" charset="-122"/>
                  <a:cs typeface="+mn-cs"/>
                </a:endParaRPr>
              </a:p>
            </p:txBody>
          </p:sp>
          <p:sp>
            <p:nvSpPr>
              <p:cNvPr id="51" name="椭圆 117"/>
              <p:cNvSpPr>
                <a:spLocks noChangeAspect="1"/>
              </p:cNvSpPr>
              <p:nvPr/>
            </p:nvSpPr>
            <p:spPr bwMode="auto">
              <a:xfrm>
                <a:off x="43311" y="37511"/>
                <a:ext cx="1178086" cy="1180193"/>
              </a:xfrm>
              <a:prstGeom prst="ellipse">
                <a:avLst/>
              </a:prstGeom>
              <a:gradFill>
                <a:gsLst>
                  <a:gs pos="0">
                    <a:srgbClr val="FF0000"/>
                  </a:gs>
                  <a:gs pos="100000">
                    <a:srgbClr val="C00000"/>
                  </a:gs>
                </a:gsLst>
                <a:lin ang="2700000" scaled="1"/>
              </a:gradFill>
              <a:ln w="25400" cmpd="sng">
                <a:solidFill>
                  <a:schemeClr val="bg1"/>
                </a:solidFill>
                <a:round/>
                <a:headEnd/>
                <a:tailEnd/>
              </a:ln>
            </p:spPr>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15" b="0" i="0" u="none" strike="noStrike" kern="1200" cap="none" spc="0" normalizeH="0" baseline="0" noProof="0">
                  <a:ln>
                    <a:noFill/>
                  </a:ln>
                  <a:solidFill>
                    <a:srgbClr val="FFFFFF"/>
                  </a:solidFill>
                  <a:effectLst/>
                  <a:uLnTx/>
                  <a:uFillTx/>
                  <a:latin typeface="Calibri" pitchFamily="34" charset="0"/>
                  <a:ea typeface="等线" panose="02010600030101010101" pitchFamily="2" charset="-122"/>
                  <a:cs typeface="+mn-cs"/>
                </a:endParaRPr>
              </a:p>
            </p:txBody>
          </p:sp>
        </p:grpSp>
      </p:grpSp>
      <p:grpSp>
        <p:nvGrpSpPr>
          <p:cNvPr id="54" name="Group 24"/>
          <p:cNvGrpSpPr>
            <a:grpSpLocks/>
          </p:cNvGrpSpPr>
          <p:nvPr/>
        </p:nvGrpSpPr>
        <p:grpSpPr bwMode="auto">
          <a:xfrm>
            <a:off x="4615577" y="3621882"/>
            <a:ext cx="2554605" cy="991553"/>
            <a:chOff x="0" y="0"/>
            <a:chExt cx="2838783" cy="1100991"/>
          </a:xfrm>
        </p:grpSpPr>
        <p:grpSp>
          <p:nvGrpSpPr>
            <p:cNvPr id="55" name="Group 25"/>
            <p:cNvGrpSpPr>
              <a:grpSpLocks/>
            </p:cNvGrpSpPr>
            <p:nvPr/>
          </p:nvGrpSpPr>
          <p:grpSpPr bwMode="auto">
            <a:xfrm>
              <a:off x="-376" y="469"/>
              <a:ext cx="2839159" cy="1100522"/>
              <a:chOff x="0" y="0"/>
              <a:chExt cx="2839159" cy="1100522"/>
            </a:xfrm>
          </p:grpSpPr>
          <p:sp>
            <p:nvSpPr>
              <p:cNvPr id="59" name="AutoShape 69"/>
              <p:cNvSpPr>
                <a:spLocks noChangeArrowheads="1"/>
              </p:cNvSpPr>
              <p:nvPr/>
            </p:nvSpPr>
            <p:spPr bwMode="auto">
              <a:xfrm rot="2700000" flipH="1">
                <a:off x="0" y="0"/>
                <a:ext cx="1066089" cy="827185"/>
              </a:xfrm>
              <a:prstGeom prst="rightArrow">
                <a:avLst>
                  <a:gd name="adj1" fmla="val 70389"/>
                  <a:gd name="adj2" fmla="val 83236"/>
                </a:avLst>
              </a:prstGeom>
              <a:solidFill>
                <a:schemeClr val="bg1">
                  <a:lumMod val="5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15" b="0" i="0" u="none" strike="noStrike" kern="1200" cap="none" spc="0" normalizeH="0" baseline="0" noProof="0">
                  <a:ln>
                    <a:noFill/>
                  </a:ln>
                  <a:solidFill>
                    <a:prstClr val="black"/>
                  </a:solidFill>
                  <a:effectLst/>
                  <a:uLnTx/>
                  <a:uFillTx/>
                  <a:latin typeface="Calibri" pitchFamily="34" charset="0"/>
                  <a:ea typeface="等线" panose="02010600030101010101" pitchFamily="2" charset="-122"/>
                  <a:cs typeface="+mn-cs"/>
                </a:endParaRPr>
              </a:p>
            </p:txBody>
          </p:sp>
          <p:sp>
            <p:nvSpPr>
              <p:cNvPr id="60" name="圆角矩形 31"/>
              <p:cNvSpPr>
                <a:spLocks noChangeArrowheads="1"/>
              </p:cNvSpPr>
              <p:nvPr/>
            </p:nvSpPr>
            <p:spPr bwMode="auto">
              <a:xfrm>
                <a:off x="859314" y="343789"/>
                <a:ext cx="1979845" cy="756733"/>
              </a:xfrm>
              <a:prstGeom prst="roundRect">
                <a:avLst>
                  <a:gd name="adj" fmla="val 3278"/>
                </a:avLst>
              </a:prstGeom>
              <a:solidFill>
                <a:srgbClr val="D9D9D9">
                  <a:alpha val="70000"/>
                </a:srgbClr>
              </a:solidFill>
              <a:ln w="12700" cmpd="sng">
                <a:solidFill>
                  <a:srgbClr val="BFBFBF"/>
                </a:solidFill>
                <a:round/>
                <a:headEnd/>
                <a:tailEnd/>
              </a:ln>
            </p:spPr>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15" b="0" i="0" u="none" strike="noStrike" kern="1200" cap="none" spc="0" normalizeH="0" baseline="0" noProof="0">
                  <a:ln>
                    <a:noFill/>
                  </a:ln>
                  <a:solidFill>
                    <a:srgbClr val="FFFFFF"/>
                  </a:solidFill>
                  <a:effectLst/>
                  <a:uLnTx/>
                  <a:uFillTx/>
                  <a:latin typeface="Calibri" pitchFamily="34" charset="0"/>
                  <a:ea typeface="等线" panose="02010600030101010101" pitchFamily="2" charset="-122"/>
                  <a:cs typeface="+mn-cs"/>
                </a:endParaRPr>
              </a:p>
            </p:txBody>
          </p:sp>
        </p:grpSp>
        <p:grpSp>
          <p:nvGrpSpPr>
            <p:cNvPr id="56" name="Group 28"/>
            <p:cNvGrpSpPr>
              <a:grpSpLocks noChangeAspect="1"/>
            </p:cNvGrpSpPr>
            <p:nvPr/>
          </p:nvGrpSpPr>
          <p:grpSpPr bwMode="auto">
            <a:xfrm>
              <a:off x="458841" y="344257"/>
              <a:ext cx="755739" cy="756734"/>
              <a:chOff x="0" y="0"/>
              <a:chExt cx="1374302" cy="1376109"/>
            </a:xfrm>
          </p:grpSpPr>
          <p:sp>
            <p:nvSpPr>
              <p:cNvPr id="57" name="椭圆 28"/>
              <p:cNvSpPr>
                <a:spLocks noChangeAspect="1" noChangeArrowheads="1"/>
              </p:cNvSpPr>
              <p:nvPr/>
            </p:nvSpPr>
            <p:spPr bwMode="auto">
              <a:xfrm>
                <a:off x="0" y="0"/>
                <a:ext cx="1374302" cy="1376109"/>
              </a:xfrm>
              <a:prstGeom prst="ellipse">
                <a:avLst/>
              </a:prstGeom>
              <a:gradFill rotWithShape="1">
                <a:gsLst>
                  <a:gs pos="0">
                    <a:schemeClr val="bg2"/>
                  </a:gs>
                  <a:gs pos="100000">
                    <a:srgbClr val="6E6D68"/>
                  </a:gs>
                </a:gsLst>
                <a:lin ang="18900000" scaled="1"/>
              </a:gra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15" b="0" i="0" u="none" strike="noStrike" kern="1200" cap="none" spc="0" normalizeH="0" baseline="0" noProof="0">
                  <a:ln>
                    <a:noFill/>
                  </a:ln>
                  <a:solidFill>
                    <a:prstClr val="black"/>
                  </a:solidFill>
                  <a:effectLst/>
                  <a:uLnTx/>
                  <a:uFillTx/>
                  <a:latin typeface="Calibri" pitchFamily="34" charset="0"/>
                  <a:ea typeface="等线" panose="02010600030101010101" pitchFamily="2" charset="-122"/>
                  <a:cs typeface="+mn-cs"/>
                </a:endParaRPr>
              </a:p>
            </p:txBody>
          </p:sp>
          <p:sp>
            <p:nvSpPr>
              <p:cNvPr id="58" name="椭圆 117"/>
              <p:cNvSpPr>
                <a:spLocks noChangeAspect="1"/>
              </p:cNvSpPr>
              <p:nvPr/>
            </p:nvSpPr>
            <p:spPr bwMode="auto">
              <a:xfrm>
                <a:off x="40421" y="40389"/>
                <a:ext cx="1180861" cy="1179934"/>
              </a:xfrm>
              <a:prstGeom prst="ellipse">
                <a:avLst/>
              </a:prstGeom>
              <a:gradFill>
                <a:gsLst>
                  <a:gs pos="0">
                    <a:srgbClr val="FF0000"/>
                  </a:gs>
                  <a:gs pos="100000">
                    <a:srgbClr val="C00000"/>
                  </a:gs>
                </a:gsLst>
                <a:lin ang="2700000" scaled="1"/>
              </a:gradFill>
              <a:ln w="25400" cmpd="sng">
                <a:solidFill>
                  <a:schemeClr val="bg1"/>
                </a:solidFill>
                <a:round/>
                <a:headEnd/>
                <a:tailEnd/>
              </a:ln>
            </p:spPr>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15" b="0" i="0" u="none" strike="noStrike" kern="1200" cap="none" spc="0" normalizeH="0" baseline="0" noProof="0">
                  <a:ln>
                    <a:noFill/>
                  </a:ln>
                  <a:solidFill>
                    <a:srgbClr val="FFFFFF"/>
                  </a:solidFill>
                  <a:effectLst/>
                  <a:uLnTx/>
                  <a:uFillTx/>
                  <a:latin typeface="Calibri" pitchFamily="34" charset="0"/>
                  <a:ea typeface="等线" panose="02010600030101010101" pitchFamily="2" charset="-122"/>
                  <a:cs typeface="+mn-cs"/>
                </a:endParaRPr>
              </a:p>
            </p:txBody>
          </p:sp>
        </p:grpSp>
      </p:grpSp>
      <p:grpSp>
        <p:nvGrpSpPr>
          <p:cNvPr id="61" name="Group 31"/>
          <p:cNvGrpSpPr>
            <a:grpSpLocks/>
          </p:cNvGrpSpPr>
          <p:nvPr/>
        </p:nvGrpSpPr>
        <p:grpSpPr bwMode="auto">
          <a:xfrm>
            <a:off x="5288518" y="2553177"/>
            <a:ext cx="2558892" cy="958691"/>
            <a:chOff x="0" y="0"/>
            <a:chExt cx="2842718" cy="1065212"/>
          </a:xfrm>
        </p:grpSpPr>
        <p:grpSp>
          <p:nvGrpSpPr>
            <p:cNvPr id="93" name="Group 32"/>
            <p:cNvGrpSpPr>
              <a:grpSpLocks/>
            </p:cNvGrpSpPr>
            <p:nvPr/>
          </p:nvGrpSpPr>
          <p:grpSpPr bwMode="auto">
            <a:xfrm>
              <a:off x="0" y="0"/>
              <a:ext cx="2842718" cy="1065212"/>
              <a:chOff x="0" y="0"/>
              <a:chExt cx="2842718" cy="1065212"/>
            </a:xfrm>
          </p:grpSpPr>
          <p:sp>
            <p:nvSpPr>
              <p:cNvPr id="97" name="AutoShape 49"/>
              <p:cNvSpPr>
                <a:spLocks noChangeArrowheads="1"/>
              </p:cNvSpPr>
              <p:nvPr/>
            </p:nvSpPr>
            <p:spPr bwMode="auto">
              <a:xfrm flipH="1">
                <a:off x="0" y="0"/>
                <a:ext cx="828531" cy="1065212"/>
              </a:xfrm>
              <a:prstGeom prst="rightArrow">
                <a:avLst>
                  <a:gd name="adj1" fmla="val 70389"/>
                  <a:gd name="adj2" fmla="val 68255"/>
                </a:avLst>
              </a:prstGeom>
              <a:solidFill>
                <a:schemeClr val="bg1">
                  <a:lumMod val="5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15" b="0" i="0" u="none" strike="noStrike" kern="1200" cap="none" spc="0" normalizeH="0" baseline="0" noProof="0">
                  <a:ln>
                    <a:noFill/>
                  </a:ln>
                  <a:solidFill>
                    <a:prstClr val="black"/>
                  </a:solidFill>
                  <a:effectLst/>
                  <a:uLnTx/>
                  <a:uFillTx/>
                  <a:latin typeface="Calibri" pitchFamily="34" charset="0"/>
                  <a:ea typeface="等线" panose="02010600030101010101" pitchFamily="2" charset="-122"/>
                  <a:cs typeface="+mn-cs"/>
                </a:endParaRPr>
              </a:p>
            </p:txBody>
          </p:sp>
          <p:sp>
            <p:nvSpPr>
              <p:cNvPr id="98" name="圆角矩形 38"/>
              <p:cNvSpPr>
                <a:spLocks noChangeArrowheads="1"/>
              </p:cNvSpPr>
              <p:nvPr/>
            </p:nvSpPr>
            <p:spPr bwMode="auto">
              <a:xfrm>
                <a:off x="863450" y="153987"/>
                <a:ext cx="1979268" cy="757238"/>
              </a:xfrm>
              <a:prstGeom prst="roundRect">
                <a:avLst>
                  <a:gd name="adj" fmla="val 3278"/>
                </a:avLst>
              </a:prstGeom>
              <a:solidFill>
                <a:srgbClr val="D9D9D9">
                  <a:alpha val="70000"/>
                </a:srgbClr>
              </a:solidFill>
              <a:ln w="12700" cmpd="sng">
                <a:solidFill>
                  <a:srgbClr val="BFBFBF"/>
                </a:solidFill>
                <a:round/>
                <a:headEnd/>
                <a:tailEnd/>
              </a:ln>
            </p:spPr>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15" b="0" i="0" u="none" strike="noStrike" kern="1200" cap="none" spc="0" normalizeH="0" baseline="0" noProof="0">
                  <a:ln>
                    <a:noFill/>
                  </a:ln>
                  <a:solidFill>
                    <a:srgbClr val="FFFFFF"/>
                  </a:solidFill>
                  <a:effectLst/>
                  <a:uLnTx/>
                  <a:uFillTx/>
                  <a:latin typeface="Calibri" pitchFamily="34" charset="0"/>
                  <a:ea typeface="等线" panose="02010600030101010101" pitchFamily="2" charset="-122"/>
                  <a:cs typeface="+mn-cs"/>
                </a:endParaRPr>
              </a:p>
            </p:txBody>
          </p:sp>
        </p:grpSp>
        <p:grpSp>
          <p:nvGrpSpPr>
            <p:cNvPr id="94" name="Group 35"/>
            <p:cNvGrpSpPr>
              <a:grpSpLocks noChangeAspect="1"/>
            </p:cNvGrpSpPr>
            <p:nvPr/>
          </p:nvGrpSpPr>
          <p:grpSpPr bwMode="auto">
            <a:xfrm>
              <a:off x="474580" y="153987"/>
              <a:ext cx="755518" cy="757238"/>
              <a:chOff x="0" y="0"/>
              <a:chExt cx="1373901" cy="1377026"/>
            </a:xfrm>
          </p:grpSpPr>
          <p:sp>
            <p:nvSpPr>
              <p:cNvPr id="95" name="椭圆 35"/>
              <p:cNvSpPr>
                <a:spLocks noChangeAspect="1" noChangeArrowheads="1"/>
              </p:cNvSpPr>
              <p:nvPr/>
            </p:nvSpPr>
            <p:spPr bwMode="auto">
              <a:xfrm>
                <a:off x="0" y="0"/>
                <a:ext cx="1373901" cy="1377026"/>
              </a:xfrm>
              <a:prstGeom prst="ellipse">
                <a:avLst/>
              </a:prstGeom>
              <a:gradFill rotWithShape="1">
                <a:gsLst>
                  <a:gs pos="0">
                    <a:schemeClr val="bg2"/>
                  </a:gs>
                  <a:gs pos="100000">
                    <a:srgbClr val="6E6D68"/>
                  </a:gs>
                </a:gsLst>
                <a:lin ang="18900000" scaled="1"/>
              </a:gra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15" b="0" i="0" u="none" strike="noStrike" kern="1200" cap="none" spc="0" normalizeH="0" baseline="0" noProof="0">
                  <a:ln>
                    <a:noFill/>
                  </a:ln>
                  <a:solidFill>
                    <a:prstClr val="black"/>
                  </a:solidFill>
                  <a:effectLst/>
                  <a:uLnTx/>
                  <a:uFillTx/>
                  <a:latin typeface="Calibri" pitchFamily="34" charset="0"/>
                  <a:ea typeface="等线" panose="02010600030101010101" pitchFamily="2" charset="-122"/>
                  <a:cs typeface="+mn-cs"/>
                </a:endParaRPr>
              </a:p>
            </p:txBody>
          </p:sp>
          <p:sp>
            <p:nvSpPr>
              <p:cNvPr id="96" name="椭圆 117"/>
              <p:cNvSpPr>
                <a:spLocks noChangeAspect="1"/>
              </p:cNvSpPr>
              <p:nvPr/>
            </p:nvSpPr>
            <p:spPr bwMode="auto">
              <a:xfrm>
                <a:off x="40409" y="40416"/>
                <a:ext cx="1177629" cy="1177833"/>
              </a:xfrm>
              <a:prstGeom prst="ellipse">
                <a:avLst/>
              </a:prstGeom>
              <a:gradFill>
                <a:gsLst>
                  <a:gs pos="0">
                    <a:srgbClr val="FF0000"/>
                  </a:gs>
                  <a:gs pos="100000">
                    <a:srgbClr val="C00000"/>
                  </a:gs>
                </a:gsLst>
                <a:lin ang="2700000" scaled="1"/>
              </a:gradFill>
              <a:ln w="25400" cmpd="sng">
                <a:solidFill>
                  <a:schemeClr val="bg1"/>
                </a:solidFill>
                <a:round/>
                <a:headEnd/>
                <a:tailEnd/>
              </a:ln>
            </p:spPr>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15" b="0" i="0" u="none" strike="noStrike" kern="1200" cap="none" spc="0" normalizeH="0" baseline="0" noProof="0">
                  <a:ln>
                    <a:noFill/>
                  </a:ln>
                  <a:solidFill>
                    <a:srgbClr val="FFFFFF"/>
                  </a:solidFill>
                  <a:effectLst/>
                  <a:uLnTx/>
                  <a:uFillTx/>
                  <a:latin typeface="Calibri" pitchFamily="34" charset="0"/>
                  <a:ea typeface="等线" panose="02010600030101010101" pitchFamily="2" charset="-122"/>
                  <a:cs typeface="+mn-cs"/>
                </a:endParaRPr>
              </a:p>
            </p:txBody>
          </p:sp>
        </p:grpSp>
      </p:grpSp>
      <p:grpSp>
        <p:nvGrpSpPr>
          <p:cNvPr id="99" name="Group 38"/>
          <p:cNvGrpSpPr>
            <a:grpSpLocks/>
          </p:cNvGrpSpPr>
          <p:nvPr/>
        </p:nvGrpSpPr>
        <p:grpSpPr bwMode="auto">
          <a:xfrm>
            <a:off x="4722733" y="1433037"/>
            <a:ext cx="2447449" cy="1115853"/>
            <a:chOff x="0" y="0"/>
            <a:chExt cx="2720177" cy="1239951"/>
          </a:xfrm>
        </p:grpSpPr>
        <p:grpSp>
          <p:nvGrpSpPr>
            <p:cNvPr id="100" name="Group 39"/>
            <p:cNvGrpSpPr>
              <a:grpSpLocks/>
            </p:cNvGrpSpPr>
            <p:nvPr/>
          </p:nvGrpSpPr>
          <p:grpSpPr bwMode="auto">
            <a:xfrm>
              <a:off x="82" y="0"/>
              <a:ext cx="2720095" cy="1240056"/>
              <a:chOff x="0" y="0"/>
              <a:chExt cx="2720095" cy="1240056"/>
            </a:xfrm>
          </p:grpSpPr>
          <p:sp>
            <p:nvSpPr>
              <p:cNvPr id="104" name="AutoShape 67"/>
              <p:cNvSpPr>
                <a:spLocks noChangeArrowheads="1"/>
              </p:cNvSpPr>
              <p:nvPr/>
            </p:nvSpPr>
            <p:spPr bwMode="auto">
              <a:xfrm rot="18900000" flipH="1">
                <a:off x="1" y="174532"/>
                <a:ext cx="827164" cy="1065521"/>
              </a:xfrm>
              <a:prstGeom prst="rightArrow">
                <a:avLst>
                  <a:gd name="adj1" fmla="val 70389"/>
                  <a:gd name="adj2" fmla="val 63769"/>
                </a:avLst>
              </a:prstGeom>
              <a:solidFill>
                <a:schemeClr val="bg1">
                  <a:lumMod val="5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15" b="0" i="0" u="none" strike="noStrike" kern="1200" cap="none" spc="0" normalizeH="0" baseline="0" noProof="0">
                  <a:ln>
                    <a:noFill/>
                  </a:ln>
                  <a:solidFill>
                    <a:prstClr val="black"/>
                  </a:solidFill>
                  <a:effectLst/>
                  <a:uLnTx/>
                  <a:uFillTx/>
                  <a:latin typeface="Calibri" pitchFamily="34" charset="0"/>
                  <a:ea typeface="等线" panose="02010600030101010101" pitchFamily="2" charset="-122"/>
                  <a:cs typeface="+mn-cs"/>
                </a:endParaRPr>
              </a:p>
            </p:txBody>
          </p:sp>
          <p:sp>
            <p:nvSpPr>
              <p:cNvPr id="105" name="圆角矩形 45"/>
              <p:cNvSpPr>
                <a:spLocks noChangeArrowheads="1"/>
              </p:cNvSpPr>
              <p:nvPr/>
            </p:nvSpPr>
            <p:spPr bwMode="auto">
              <a:xfrm>
                <a:off x="739908" y="0"/>
                <a:ext cx="1980187" cy="755719"/>
              </a:xfrm>
              <a:prstGeom prst="roundRect">
                <a:avLst>
                  <a:gd name="adj" fmla="val 3278"/>
                </a:avLst>
              </a:prstGeom>
              <a:solidFill>
                <a:srgbClr val="D9D9D9">
                  <a:alpha val="70000"/>
                </a:srgbClr>
              </a:solidFill>
              <a:ln w="12700" cmpd="sng">
                <a:solidFill>
                  <a:srgbClr val="BFBFBF"/>
                </a:solidFill>
                <a:round/>
                <a:headEnd/>
                <a:tailEnd/>
              </a:ln>
            </p:spPr>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15" b="0" i="0" u="none" strike="noStrike" kern="1200" cap="none" spc="0" normalizeH="0" baseline="0" noProof="0">
                  <a:ln>
                    <a:noFill/>
                  </a:ln>
                  <a:solidFill>
                    <a:srgbClr val="FFFFFF"/>
                  </a:solidFill>
                  <a:effectLst/>
                  <a:uLnTx/>
                  <a:uFillTx/>
                  <a:latin typeface="Calibri" pitchFamily="34" charset="0"/>
                  <a:ea typeface="等线" panose="02010600030101010101" pitchFamily="2" charset="-122"/>
                  <a:cs typeface="+mn-cs"/>
                </a:endParaRPr>
              </a:p>
            </p:txBody>
          </p:sp>
        </p:grpSp>
        <p:grpSp>
          <p:nvGrpSpPr>
            <p:cNvPr id="101" name="Group 42"/>
            <p:cNvGrpSpPr>
              <a:grpSpLocks noChangeAspect="1"/>
            </p:cNvGrpSpPr>
            <p:nvPr/>
          </p:nvGrpSpPr>
          <p:grpSpPr bwMode="auto">
            <a:xfrm>
              <a:off x="339824" y="0"/>
              <a:ext cx="757458" cy="755719"/>
              <a:chOff x="0" y="0"/>
              <a:chExt cx="1377429" cy="1374264"/>
            </a:xfrm>
          </p:grpSpPr>
          <p:sp>
            <p:nvSpPr>
              <p:cNvPr id="102" name="椭圆 42"/>
              <p:cNvSpPr>
                <a:spLocks noChangeAspect="1" noChangeArrowheads="1"/>
              </p:cNvSpPr>
              <p:nvPr/>
            </p:nvSpPr>
            <p:spPr bwMode="auto">
              <a:xfrm>
                <a:off x="0" y="0"/>
                <a:ext cx="1377429" cy="1374264"/>
              </a:xfrm>
              <a:prstGeom prst="ellipse">
                <a:avLst/>
              </a:prstGeom>
              <a:gradFill rotWithShape="1">
                <a:gsLst>
                  <a:gs pos="0">
                    <a:schemeClr val="bg2"/>
                  </a:gs>
                  <a:gs pos="100000">
                    <a:srgbClr val="6E6D68"/>
                  </a:gs>
                </a:gsLst>
                <a:lin ang="18900000" scaled="1"/>
              </a:gra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15" b="0" i="0" u="none" strike="noStrike" kern="1200" cap="none" spc="0" normalizeH="0" baseline="0" noProof="0">
                  <a:ln>
                    <a:noFill/>
                  </a:ln>
                  <a:solidFill>
                    <a:prstClr val="black"/>
                  </a:solidFill>
                  <a:effectLst/>
                  <a:uLnTx/>
                  <a:uFillTx/>
                  <a:latin typeface="Calibri" pitchFamily="34" charset="0"/>
                  <a:ea typeface="等线" panose="02010600030101010101" pitchFamily="2" charset="-122"/>
                  <a:cs typeface="+mn-cs"/>
                </a:endParaRPr>
              </a:p>
            </p:txBody>
          </p:sp>
          <p:sp>
            <p:nvSpPr>
              <p:cNvPr id="103" name="椭圆 117"/>
              <p:cNvSpPr>
                <a:spLocks noChangeAspect="1"/>
              </p:cNvSpPr>
              <p:nvPr/>
            </p:nvSpPr>
            <p:spPr bwMode="auto">
              <a:xfrm>
                <a:off x="43316" y="40420"/>
                <a:ext cx="1178177" cy="1177941"/>
              </a:xfrm>
              <a:prstGeom prst="ellipse">
                <a:avLst/>
              </a:prstGeom>
              <a:gradFill>
                <a:gsLst>
                  <a:gs pos="0">
                    <a:srgbClr val="FF0000"/>
                  </a:gs>
                  <a:gs pos="100000">
                    <a:srgbClr val="C00000"/>
                  </a:gs>
                </a:gsLst>
                <a:lin ang="2700000" scaled="1"/>
              </a:gradFill>
              <a:ln w="25400" cmpd="sng">
                <a:solidFill>
                  <a:schemeClr val="bg1"/>
                </a:solidFill>
                <a:round/>
                <a:headEnd/>
                <a:tailEnd/>
              </a:ln>
            </p:spPr>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15" b="0" i="0" u="none" strike="noStrike" kern="1200" cap="none" spc="0" normalizeH="0" baseline="0" noProof="0">
                  <a:ln>
                    <a:noFill/>
                  </a:ln>
                  <a:solidFill>
                    <a:srgbClr val="FFFFFF"/>
                  </a:solidFill>
                  <a:effectLst/>
                  <a:uLnTx/>
                  <a:uFillTx/>
                  <a:latin typeface="Calibri" pitchFamily="34" charset="0"/>
                  <a:ea typeface="等线" panose="02010600030101010101" pitchFamily="2" charset="-122"/>
                  <a:cs typeface="+mn-cs"/>
                </a:endParaRPr>
              </a:p>
            </p:txBody>
          </p:sp>
        </p:grpSp>
      </p:grpSp>
      <p:sp>
        <p:nvSpPr>
          <p:cNvPr id="106" name="Text Box 18"/>
          <p:cNvSpPr txBox="1">
            <a:spLocks noChangeArrowheads="1"/>
          </p:cNvSpPr>
          <p:nvPr/>
        </p:nvSpPr>
        <p:spPr bwMode="auto">
          <a:xfrm>
            <a:off x="1279446" y="2880360"/>
            <a:ext cx="1288733" cy="3139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marL="0" marR="0" lvl="0" indent="0" algn="ctr" defTabSz="685800" rtl="0" eaLnBrk="1" fontAlgn="auto" latinLnBrk="0" hangingPunct="1">
              <a:lnSpc>
                <a:spcPct val="100000"/>
              </a:lnSpc>
              <a:spcBef>
                <a:spcPct val="50000"/>
              </a:spcBef>
              <a:spcAft>
                <a:spcPts val="0"/>
              </a:spcAft>
              <a:buClrTx/>
              <a:buSzTx/>
              <a:buFontTx/>
              <a:buNone/>
              <a:tabLst/>
              <a:defRPr/>
            </a:pPr>
            <a:r>
              <a:rPr kumimoji="0" lang="zh-CN" altLang="en-US" sz="1440" b="0" i="0" u="none" strike="noStrike" kern="1200" cap="none" spc="0" normalizeH="0" baseline="0" noProof="0">
                <a:ln>
                  <a:noFill/>
                </a:ln>
                <a:solidFill>
                  <a:prstClr val="black"/>
                </a:solidFill>
                <a:effectLst/>
                <a:uLnTx/>
                <a:uFillTx/>
                <a:latin typeface="微软雅黑" pitchFamily="34" charset="-122"/>
                <a:ea typeface="微软雅黑" pitchFamily="34" charset="-122"/>
                <a:cs typeface="+mn-cs"/>
              </a:rPr>
              <a:t>点击添加文本</a:t>
            </a:r>
          </a:p>
        </p:txBody>
      </p:sp>
      <p:sp>
        <p:nvSpPr>
          <p:cNvPr id="107" name="Text Box 18"/>
          <p:cNvSpPr txBox="1">
            <a:spLocks noChangeArrowheads="1"/>
          </p:cNvSpPr>
          <p:nvPr/>
        </p:nvSpPr>
        <p:spPr bwMode="auto">
          <a:xfrm>
            <a:off x="6404373" y="2880360"/>
            <a:ext cx="1401603" cy="3139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marL="0" marR="0" lvl="0" indent="0" algn="ctr" defTabSz="685800" rtl="0" eaLnBrk="1" fontAlgn="auto" latinLnBrk="0" hangingPunct="1">
              <a:lnSpc>
                <a:spcPct val="100000"/>
              </a:lnSpc>
              <a:spcBef>
                <a:spcPct val="50000"/>
              </a:spcBef>
              <a:spcAft>
                <a:spcPts val="0"/>
              </a:spcAft>
              <a:buClrTx/>
              <a:buSzTx/>
              <a:buFontTx/>
              <a:buNone/>
              <a:tabLst/>
              <a:defRPr/>
            </a:pPr>
            <a:r>
              <a:rPr kumimoji="0" lang="zh-CN" altLang="en-US" sz="1440" b="0" i="0" u="none" strike="noStrike" kern="1200" cap="none" spc="0" normalizeH="0" baseline="0" noProof="0">
                <a:ln>
                  <a:noFill/>
                </a:ln>
                <a:solidFill>
                  <a:prstClr val="black"/>
                </a:solidFill>
                <a:effectLst/>
                <a:uLnTx/>
                <a:uFillTx/>
                <a:latin typeface="微软雅黑" pitchFamily="34" charset="-122"/>
                <a:ea typeface="微软雅黑" pitchFamily="34" charset="-122"/>
                <a:cs typeface="+mn-cs"/>
              </a:rPr>
              <a:t>点击添加文本</a:t>
            </a:r>
          </a:p>
        </p:txBody>
      </p:sp>
      <p:sp>
        <p:nvSpPr>
          <p:cNvPr id="108" name="Text Box 18"/>
          <p:cNvSpPr txBox="1">
            <a:spLocks noChangeArrowheads="1"/>
          </p:cNvSpPr>
          <p:nvPr/>
        </p:nvSpPr>
        <p:spPr bwMode="auto">
          <a:xfrm>
            <a:off x="5754291" y="1620202"/>
            <a:ext cx="1401604" cy="3139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marL="0" marR="0" lvl="0" indent="0" algn="ctr" defTabSz="685800" rtl="0" eaLnBrk="1" fontAlgn="auto" latinLnBrk="0" hangingPunct="1">
              <a:lnSpc>
                <a:spcPct val="100000"/>
              </a:lnSpc>
              <a:spcBef>
                <a:spcPct val="50000"/>
              </a:spcBef>
              <a:spcAft>
                <a:spcPts val="0"/>
              </a:spcAft>
              <a:buClrTx/>
              <a:buSzTx/>
              <a:buFontTx/>
              <a:buNone/>
              <a:tabLst/>
              <a:defRPr/>
            </a:pPr>
            <a:r>
              <a:rPr kumimoji="0" lang="zh-CN" altLang="en-US" sz="1440" b="0" i="0" u="none" strike="noStrike" kern="1200" cap="none" spc="0" normalizeH="0" baseline="0" noProof="0">
                <a:ln>
                  <a:noFill/>
                </a:ln>
                <a:solidFill>
                  <a:prstClr val="black"/>
                </a:solidFill>
                <a:effectLst/>
                <a:uLnTx/>
                <a:uFillTx/>
                <a:latin typeface="微软雅黑" pitchFamily="34" charset="-122"/>
                <a:ea typeface="微软雅黑" pitchFamily="34" charset="-122"/>
                <a:cs typeface="+mn-cs"/>
              </a:rPr>
              <a:t>点击添加文本</a:t>
            </a:r>
          </a:p>
        </p:txBody>
      </p:sp>
      <p:sp>
        <p:nvSpPr>
          <p:cNvPr id="109" name="Text Box 18"/>
          <p:cNvSpPr txBox="1">
            <a:spLocks noChangeArrowheads="1"/>
          </p:cNvSpPr>
          <p:nvPr/>
        </p:nvSpPr>
        <p:spPr bwMode="auto">
          <a:xfrm>
            <a:off x="1913811" y="1620202"/>
            <a:ext cx="1401604" cy="3139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marL="0" marR="0" lvl="0" indent="0" algn="ctr" defTabSz="685800" rtl="0" eaLnBrk="1" fontAlgn="auto" latinLnBrk="0" hangingPunct="1">
              <a:lnSpc>
                <a:spcPct val="100000"/>
              </a:lnSpc>
              <a:spcBef>
                <a:spcPct val="50000"/>
              </a:spcBef>
              <a:spcAft>
                <a:spcPts val="0"/>
              </a:spcAft>
              <a:buClrTx/>
              <a:buSzTx/>
              <a:buFontTx/>
              <a:buNone/>
              <a:tabLst/>
              <a:defRPr/>
            </a:pPr>
            <a:r>
              <a:rPr kumimoji="0" lang="zh-CN" altLang="en-US" sz="1440" b="0" i="0" u="none" strike="noStrike" kern="1200" cap="none" spc="0" normalizeH="0" baseline="0" noProof="0">
                <a:ln>
                  <a:noFill/>
                </a:ln>
                <a:solidFill>
                  <a:prstClr val="black"/>
                </a:solidFill>
                <a:effectLst/>
                <a:uLnTx/>
                <a:uFillTx/>
                <a:latin typeface="微软雅黑" pitchFamily="34" charset="-122"/>
                <a:ea typeface="微软雅黑" pitchFamily="34" charset="-122"/>
                <a:cs typeface="+mn-cs"/>
              </a:rPr>
              <a:t>点击添加文本</a:t>
            </a:r>
          </a:p>
        </p:txBody>
      </p:sp>
      <p:sp>
        <p:nvSpPr>
          <p:cNvPr id="110" name="Text Box 18"/>
          <p:cNvSpPr txBox="1">
            <a:spLocks noChangeArrowheads="1"/>
          </p:cNvSpPr>
          <p:nvPr/>
        </p:nvSpPr>
        <p:spPr bwMode="auto">
          <a:xfrm>
            <a:off x="1866662" y="4120515"/>
            <a:ext cx="1408748" cy="3139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marL="0" marR="0" lvl="0" indent="0" algn="ctr" defTabSz="685800" rtl="0" eaLnBrk="1" fontAlgn="auto" latinLnBrk="0" hangingPunct="1">
              <a:lnSpc>
                <a:spcPct val="100000"/>
              </a:lnSpc>
              <a:spcBef>
                <a:spcPct val="50000"/>
              </a:spcBef>
              <a:spcAft>
                <a:spcPts val="0"/>
              </a:spcAft>
              <a:buClrTx/>
              <a:buSzTx/>
              <a:buFontTx/>
              <a:buNone/>
              <a:tabLst/>
              <a:defRPr/>
            </a:pPr>
            <a:r>
              <a:rPr kumimoji="0" lang="zh-CN" altLang="en-US" sz="1440" b="0" i="0" u="none" strike="noStrike" kern="1200" cap="none" spc="0" normalizeH="0" baseline="0" noProof="0">
                <a:ln>
                  <a:noFill/>
                </a:ln>
                <a:solidFill>
                  <a:prstClr val="black"/>
                </a:solidFill>
                <a:effectLst/>
                <a:uLnTx/>
                <a:uFillTx/>
                <a:latin typeface="微软雅黑" pitchFamily="34" charset="-122"/>
                <a:ea typeface="微软雅黑" pitchFamily="34" charset="-122"/>
                <a:cs typeface="+mn-cs"/>
              </a:rPr>
              <a:t>点击添加文本</a:t>
            </a:r>
          </a:p>
        </p:txBody>
      </p:sp>
      <p:sp>
        <p:nvSpPr>
          <p:cNvPr id="111" name="Text Box 18"/>
          <p:cNvSpPr txBox="1">
            <a:spLocks noChangeArrowheads="1"/>
          </p:cNvSpPr>
          <p:nvPr/>
        </p:nvSpPr>
        <p:spPr bwMode="auto">
          <a:xfrm>
            <a:off x="5661422" y="4120515"/>
            <a:ext cx="1340168" cy="3139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marL="0" marR="0" lvl="0" indent="0" algn="ctr" defTabSz="685800" rtl="0" eaLnBrk="1" fontAlgn="auto" latinLnBrk="0" hangingPunct="1">
              <a:lnSpc>
                <a:spcPct val="100000"/>
              </a:lnSpc>
              <a:spcBef>
                <a:spcPct val="50000"/>
              </a:spcBef>
              <a:spcAft>
                <a:spcPts val="0"/>
              </a:spcAft>
              <a:buClrTx/>
              <a:buSzTx/>
              <a:buFontTx/>
              <a:buNone/>
              <a:tabLst/>
              <a:defRPr/>
            </a:pPr>
            <a:r>
              <a:rPr kumimoji="0" lang="zh-CN" altLang="en-US" sz="1440" b="0" i="0" u="none" strike="noStrike" kern="1200" cap="none" spc="0" normalizeH="0" baseline="0" noProof="0">
                <a:ln>
                  <a:noFill/>
                </a:ln>
                <a:solidFill>
                  <a:prstClr val="black"/>
                </a:solidFill>
                <a:effectLst/>
                <a:uLnTx/>
                <a:uFillTx/>
                <a:latin typeface="微软雅黑" pitchFamily="34" charset="-122"/>
                <a:ea typeface="微软雅黑" pitchFamily="34" charset="-122"/>
                <a:cs typeface="+mn-cs"/>
              </a:rPr>
              <a:t>点击添加文本</a:t>
            </a:r>
          </a:p>
        </p:txBody>
      </p:sp>
      <p:grpSp>
        <p:nvGrpSpPr>
          <p:cNvPr id="112" name="Group 51"/>
          <p:cNvGrpSpPr>
            <a:grpSpLocks/>
          </p:cNvGrpSpPr>
          <p:nvPr/>
        </p:nvGrpSpPr>
        <p:grpSpPr bwMode="auto">
          <a:xfrm>
            <a:off x="3786902" y="2304574"/>
            <a:ext cx="1457325" cy="1457325"/>
            <a:chOff x="0" y="0"/>
            <a:chExt cx="1444904" cy="1444905"/>
          </a:xfrm>
        </p:grpSpPr>
        <p:sp>
          <p:nvSpPr>
            <p:cNvPr id="113" name="Oval 93"/>
            <p:cNvSpPr>
              <a:spLocks noChangeArrowheads="1"/>
            </p:cNvSpPr>
            <p:nvPr/>
          </p:nvSpPr>
          <p:spPr bwMode="auto">
            <a:xfrm>
              <a:off x="0" y="0"/>
              <a:ext cx="1444904" cy="1444905"/>
            </a:xfrm>
            <a:prstGeom prst="ellipse">
              <a:avLst/>
            </a:prstGeom>
            <a:gradFill rotWithShape="1">
              <a:gsLst>
                <a:gs pos="0">
                  <a:schemeClr val="bg2"/>
                </a:gs>
                <a:gs pos="100000">
                  <a:srgbClr val="6E6D68"/>
                </a:gs>
              </a:gsLst>
              <a:lin ang="18900000" scaled="1"/>
            </a:gra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15" b="0" i="0" u="none" strike="noStrike" kern="1200" cap="none" spc="0" normalizeH="0" baseline="0" noProof="0">
                <a:ln>
                  <a:noFill/>
                </a:ln>
                <a:solidFill>
                  <a:prstClr val="black"/>
                </a:solidFill>
                <a:effectLst/>
                <a:uLnTx/>
                <a:uFillTx/>
                <a:latin typeface="Calibri" pitchFamily="34" charset="0"/>
                <a:ea typeface="等线" panose="02010600030101010101" pitchFamily="2" charset="-122"/>
                <a:cs typeface="+mn-cs"/>
              </a:endParaRPr>
            </a:p>
          </p:txBody>
        </p:sp>
        <p:sp>
          <p:nvSpPr>
            <p:cNvPr id="114" name="Oval 94"/>
            <p:cNvSpPr>
              <a:spLocks noChangeAspect="1" noChangeArrowheads="1"/>
            </p:cNvSpPr>
            <p:nvPr/>
          </p:nvSpPr>
          <p:spPr bwMode="auto">
            <a:xfrm>
              <a:off x="58079" y="46746"/>
              <a:ext cx="1245168" cy="1245169"/>
            </a:xfrm>
            <a:prstGeom prst="ellipse">
              <a:avLst/>
            </a:prstGeom>
            <a:gradFill>
              <a:gsLst>
                <a:gs pos="0">
                  <a:srgbClr val="FF0000"/>
                </a:gs>
                <a:gs pos="100000">
                  <a:srgbClr val="C00000"/>
                </a:gs>
              </a:gsLst>
              <a:lin ang="2700000" scaled="1"/>
            </a:gradFill>
            <a:ln w="25400" cmpd="sng">
              <a:solidFill>
                <a:schemeClr val="bg1"/>
              </a:solidFill>
              <a:round/>
              <a:headEnd/>
              <a:tailEnd/>
            </a:ln>
          </p:spPr>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15" b="0" i="0" u="none" strike="noStrike" kern="1200" cap="none" spc="0" normalizeH="0" baseline="0" noProof="0">
                <a:ln>
                  <a:noFill/>
                </a:ln>
                <a:solidFill>
                  <a:srgbClr val="FFFFFF"/>
                </a:solidFill>
                <a:effectLst/>
                <a:uLnTx/>
                <a:uFillTx/>
                <a:latin typeface="Calibri" pitchFamily="34" charset="0"/>
                <a:ea typeface="等线" panose="02010600030101010101" pitchFamily="2" charset="-122"/>
                <a:cs typeface="+mn-cs"/>
              </a:endParaRPr>
            </a:p>
          </p:txBody>
        </p:sp>
      </p:grpSp>
      <p:sp>
        <p:nvSpPr>
          <p:cNvPr id="115" name="Text Box 18"/>
          <p:cNvSpPr txBox="1">
            <a:spLocks noChangeArrowheads="1"/>
          </p:cNvSpPr>
          <p:nvPr/>
        </p:nvSpPr>
        <p:spPr bwMode="auto">
          <a:xfrm>
            <a:off x="3904060" y="2710340"/>
            <a:ext cx="1160145"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marL="0" marR="0" lvl="0" indent="0" algn="ctr" defTabSz="685800" rtl="0" eaLnBrk="1" fontAlgn="auto" latinLnBrk="0" hangingPunct="1">
              <a:lnSpc>
                <a:spcPct val="100000"/>
              </a:lnSpc>
              <a:spcBef>
                <a:spcPct val="50000"/>
              </a:spcBef>
              <a:spcAft>
                <a:spcPts val="0"/>
              </a:spcAft>
              <a:buClrTx/>
              <a:buSzTx/>
              <a:buFontTx/>
              <a:buNone/>
              <a:tabLst/>
              <a:defRPr/>
            </a:pPr>
            <a:r>
              <a:rPr kumimoji="0" lang="zh-CN" altLang="en-US" sz="1800" b="0" i="0" u="none" strike="noStrike" kern="1200" cap="none" spc="0" normalizeH="0" baseline="0" noProof="0">
                <a:ln>
                  <a:noFill/>
                </a:ln>
                <a:solidFill>
                  <a:prstClr val="white"/>
                </a:solidFill>
                <a:effectLst/>
                <a:uLnTx/>
                <a:uFillTx/>
                <a:latin typeface="微软雅黑" pitchFamily="34" charset="-122"/>
                <a:ea typeface="微软雅黑" pitchFamily="34" charset="-122"/>
                <a:cs typeface="+mn-cs"/>
              </a:rPr>
              <a:t>点击添加标题</a:t>
            </a:r>
          </a:p>
        </p:txBody>
      </p:sp>
      <p:sp>
        <p:nvSpPr>
          <p:cNvPr id="116" name="Rectangle 26"/>
          <p:cNvSpPr>
            <a:spLocks noChangeArrowheads="1"/>
          </p:cNvSpPr>
          <p:nvPr/>
        </p:nvSpPr>
        <p:spPr bwMode="auto">
          <a:xfrm>
            <a:off x="3349072" y="1613059"/>
            <a:ext cx="508473" cy="2862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260" b="0" i="0" u="none" strike="noStrike" kern="1200" cap="none" spc="0" normalizeH="0" baseline="0" noProof="0">
                <a:ln>
                  <a:noFill/>
                </a:ln>
                <a:solidFill>
                  <a:prstClr val="white"/>
                </a:solidFill>
                <a:effectLst/>
                <a:uLnTx/>
                <a:uFillTx/>
                <a:latin typeface="Calibri" pitchFamily="34" charset="0"/>
                <a:ea typeface="微软雅黑" pitchFamily="34" charset="-122"/>
                <a:cs typeface="+mn-cs"/>
              </a:rPr>
              <a:t>标题</a:t>
            </a:r>
          </a:p>
        </p:txBody>
      </p:sp>
      <p:sp>
        <p:nvSpPr>
          <p:cNvPr id="117" name="Rectangle 26"/>
          <p:cNvSpPr>
            <a:spLocks noChangeArrowheads="1"/>
          </p:cNvSpPr>
          <p:nvPr/>
        </p:nvSpPr>
        <p:spPr bwMode="auto">
          <a:xfrm>
            <a:off x="5088575" y="1613059"/>
            <a:ext cx="508473" cy="2862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260" b="0" i="0" u="none" strike="noStrike" kern="1200" cap="none" spc="0" normalizeH="0" baseline="0" noProof="0">
                <a:ln>
                  <a:noFill/>
                </a:ln>
                <a:solidFill>
                  <a:prstClr val="white"/>
                </a:solidFill>
                <a:effectLst/>
                <a:uLnTx/>
                <a:uFillTx/>
                <a:latin typeface="Calibri" pitchFamily="34" charset="0"/>
                <a:ea typeface="微软雅黑" pitchFamily="34" charset="-122"/>
                <a:cs typeface="+mn-cs"/>
              </a:rPr>
              <a:t>标题</a:t>
            </a:r>
          </a:p>
        </p:txBody>
      </p:sp>
      <p:sp>
        <p:nvSpPr>
          <p:cNvPr id="118" name="Rectangle 26"/>
          <p:cNvSpPr>
            <a:spLocks noChangeArrowheads="1"/>
          </p:cNvSpPr>
          <p:nvPr/>
        </p:nvSpPr>
        <p:spPr bwMode="auto">
          <a:xfrm>
            <a:off x="5765803" y="2863215"/>
            <a:ext cx="508473" cy="2862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260" b="0" i="0" u="none" strike="noStrike" kern="1200" cap="none" spc="0" normalizeH="0" baseline="0" noProof="0">
                <a:ln>
                  <a:noFill/>
                </a:ln>
                <a:solidFill>
                  <a:prstClr val="white"/>
                </a:solidFill>
                <a:effectLst/>
                <a:uLnTx/>
                <a:uFillTx/>
                <a:latin typeface="Calibri" pitchFamily="34" charset="0"/>
                <a:ea typeface="微软雅黑" pitchFamily="34" charset="-122"/>
                <a:cs typeface="+mn-cs"/>
              </a:rPr>
              <a:t>标题</a:t>
            </a:r>
          </a:p>
        </p:txBody>
      </p:sp>
      <p:sp>
        <p:nvSpPr>
          <p:cNvPr id="119" name="Rectangle 26"/>
          <p:cNvSpPr>
            <a:spLocks noChangeArrowheads="1"/>
          </p:cNvSpPr>
          <p:nvPr/>
        </p:nvSpPr>
        <p:spPr bwMode="auto">
          <a:xfrm>
            <a:off x="2682560" y="2863215"/>
            <a:ext cx="508473" cy="2862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260" b="0" i="0" u="none" strike="noStrike" kern="1200" cap="none" spc="0" normalizeH="0" baseline="0" noProof="0">
                <a:ln>
                  <a:noFill/>
                </a:ln>
                <a:solidFill>
                  <a:prstClr val="white"/>
                </a:solidFill>
                <a:effectLst/>
                <a:uLnTx/>
                <a:uFillTx/>
                <a:latin typeface="Calibri" pitchFamily="34" charset="0"/>
                <a:ea typeface="微软雅黑" pitchFamily="34" charset="-122"/>
                <a:cs typeface="+mn-cs"/>
              </a:rPr>
              <a:t>标题</a:t>
            </a:r>
          </a:p>
        </p:txBody>
      </p:sp>
      <p:sp>
        <p:nvSpPr>
          <p:cNvPr id="120" name="Rectangle 26"/>
          <p:cNvSpPr>
            <a:spLocks noChangeArrowheads="1"/>
          </p:cNvSpPr>
          <p:nvPr/>
        </p:nvSpPr>
        <p:spPr bwMode="auto">
          <a:xfrm>
            <a:off x="3349072" y="4103370"/>
            <a:ext cx="508473" cy="2862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260" b="0" i="0" u="none" strike="noStrike" kern="1200" cap="none" spc="0" normalizeH="0" baseline="0" noProof="0">
                <a:ln>
                  <a:noFill/>
                </a:ln>
                <a:solidFill>
                  <a:prstClr val="white"/>
                </a:solidFill>
                <a:effectLst/>
                <a:uLnTx/>
                <a:uFillTx/>
                <a:latin typeface="Calibri" pitchFamily="34" charset="0"/>
                <a:ea typeface="微软雅黑" pitchFamily="34" charset="-122"/>
                <a:cs typeface="+mn-cs"/>
              </a:rPr>
              <a:t>标题</a:t>
            </a:r>
          </a:p>
        </p:txBody>
      </p:sp>
      <p:sp>
        <p:nvSpPr>
          <p:cNvPr id="121" name="Rectangle 26"/>
          <p:cNvSpPr>
            <a:spLocks noChangeArrowheads="1"/>
          </p:cNvSpPr>
          <p:nvPr/>
        </p:nvSpPr>
        <p:spPr bwMode="auto">
          <a:xfrm>
            <a:off x="5078574" y="4103370"/>
            <a:ext cx="508473" cy="2862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260" b="0" i="0" u="none" strike="noStrike" kern="1200" cap="none" spc="0" normalizeH="0" baseline="0" noProof="0">
                <a:ln>
                  <a:noFill/>
                </a:ln>
                <a:solidFill>
                  <a:prstClr val="white"/>
                </a:solidFill>
                <a:effectLst/>
                <a:uLnTx/>
                <a:uFillTx/>
                <a:latin typeface="Calibri" pitchFamily="34" charset="0"/>
                <a:ea typeface="微软雅黑" pitchFamily="34" charset="-122"/>
                <a:cs typeface="+mn-cs"/>
              </a:rPr>
              <a:t>标题</a:t>
            </a:r>
          </a:p>
        </p:txBody>
      </p:sp>
      <p:sp>
        <p:nvSpPr>
          <p:cNvPr id="2" name="文本占位符 1"/>
          <p:cNvSpPr>
            <a:spLocks noGrp="1"/>
          </p:cNvSpPr>
          <p:nvPr>
            <p:ph type="body" sz="quarter" idx="10"/>
          </p:nvPr>
        </p:nvSpPr>
        <p:spPr/>
        <p:txBody>
          <a:bodyPr/>
          <a:lstStyle/>
          <a:p>
            <a:endParaRPr lang="zh-CN" altLang="en-US"/>
          </a:p>
        </p:txBody>
      </p:sp>
    </p:spTree>
    <p:custDataLst>
      <p:tags r:id="rId1"/>
    </p:custDataLst>
    <p:extLst>
      <p:ext uri="{BB962C8B-B14F-4D97-AF65-F5344CB8AC3E}">
        <p14:creationId xmlns:p14="http://schemas.microsoft.com/office/powerpoint/2010/main" val="1038861159"/>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nodeType="withEffect">
                                  <p:stCondLst>
                                    <p:cond delay="2500"/>
                                  </p:stCondLst>
                                  <p:childTnLst>
                                    <p:set>
                                      <p:cBhvr>
                                        <p:cTn id="6" dur="1" fill="hold">
                                          <p:stCondLst>
                                            <p:cond delay="0"/>
                                          </p:stCondLst>
                                        </p:cTn>
                                        <p:tgtEl>
                                          <p:spTgt spid="112"/>
                                        </p:tgtEl>
                                        <p:attrNameLst>
                                          <p:attrName>style.visibility</p:attrName>
                                        </p:attrNameLst>
                                      </p:cBhvr>
                                      <p:to>
                                        <p:strVal val="visible"/>
                                      </p:to>
                                    </p:set>
                                    <p:anim calcmode="lin" valueType="num">
                                      <p:cBhvr>
                                        <p:cTn id="7" dur="500" fill="hold"/>
                                        <p:tgtEl>
                                          <p:spTgt spid="112"/>
                                        </p:tgtEl>
                                        <p:attrNameLst>
                                          <p:attrName>ppt_w</p:attrName>
                                        </p:attrNameLst>
                                      </p:cBhvr>
                                      <p:tavLst>
                                        <p:tav tm="0">
                                          <p:val>
                                            <p:fltVal val="0"/>
                                          </p:val>
                                        </p:tav>
                                        <p:tav tm="100000">
                                          <p:val>
                                            <p:strVal val="#ppt_w"/>
                                          </p:val>
                                        </p:tav>
                                      </p:tavLst>
                                    </p:anim>
                                    <p:anim calcmode="lin" valueType="num">
                                      <p:cBhvr>
                                        <p:cTn id="8" dur="500" fill="hold"/>
                                        <p:tgtEl>
                                          <p:spTgt spid="112"/>
                                        </p:tgtEl>
                                        <p:attrNameLst>
                                          <p:attrName>ppt_h</p:attrName>
                                        </p:attrNameLst>
                                      </p:cBhvr>
                                      <p:tavLst>
                                        <p:tav tm="0">
                                          <p:val>
                                            <p:fltVal val="0"/>
                                          </p:val>
                                        </p:tav>
                                        <p:tav tm="100000">
                                          <p:val>
                                            <p:strVal val="#ppt_h"/>
                                          </p:val>
                                        </p:tav>
                                      </p:tavLst>
                                    </p:anim>
                                    <p:animEffect transition="in" filter="fade">
                                      <p:cBhvr>
                                        <p:cTn id="9" dur="500"/>
                                        <p:tgtEl>
                                          <p:spTgt spid="112"/>
                                        </p:tgtEl>
                                      </p:cBhvr>
                                    </p:animEffect>
                                  </p:childTnLst>
                                </p:cTn>
                              </p:par>
                            </p:childTnLst>
                          </p:cTn>
                        </p:par>
                        <p:par>
                          <p:cTn id="10" fill="hold">
                            <p:stCondLst>
                              <p:cond delay="3000"/>
                            </p:stCondLst>
                            <p:childTnLst>
                              <p:par>
                                <p:cTn id="11" presetID="10" presetClass="entr" presetSubtype="0" fill="hold" grpId="0" nodeType="afterEffect">
                                  <p:stCondLst>
                                    <p:cond delay="0"/>
                                  </p:stCondLst>
                                  <p:childTnLst>
                                    <p:set>
                                      <p:cBhvr>
                                        <p:cTn id="12" dur="1" fill="hold">
                                          <p:stCondLst>
                                            <p:cond delay="0"/>
                                          </p:stCondLst>
                                        </p:cTn>
                                        <p:tgtEl>
                                          <p:spTgt spid="115"/>
                                        </p:tgtEl>
                                        <p:attrNameLst>
                                          <p:attrName>style.visibility</p:attrName>
                                        </p:attrNameLst>
                                      </p:cBhvr>
                                      <p:to>
                                        <p:strVal val="visible"/>
                                      </p:to>
                                    </p:set>
                                    <p:animEffect transition="in" filter="fade">
                                      <p:cBhvr>
                                        <p:cTn id="13" dur="500"/>
                                        <p:tgtEl>
                                          <p:spTgt spid="115"/>
                                        </p:tgtEl>
                                      </p:cBhvr>
                                    </p:animEffect>
                                  </p:childTnLst>
                                </p:cTn>
                              </p:par>
                            </p:childTnLst>
                          </p:cTn>
                        </p:par>
                        <p:par>
                          <p:cTn id="14" fill="hold">
                            <p:stCondLst>
                              <p:cond delay="3500"/>
                            </p:stCondLst>
                            <p:childTnLst>
                              <p:par>
                                <p:cTn id="15" presetID="2" presetClass="entr" presetSubtype="9" fill="hold" nodeType="afterEffect">
                                  <p:stCondLst>
                                    <p:cond delay="0"/>
                                  </p:stCondLst>
                                  <p:childTnLst>
                                    <p:set>
                                      <p:cBhvr>
                                        <p:cTn id="16" dur="1" fill="hold">
                                          <p:stCondLst>
                                            <p:cond delay="0"/>
                                          </p:stCondLst>
                                        </p:cTn>
                                        <p:tgtEl>
                                          <p:spTgt spid="33"/>
                                        </p:tgtEl>
                                        <p:attrNameLst>
                                          <p:attrName>style.visibility</p:attrName>
                                        </p:attrNameLst>
                                      </p:cBhvr>
                                      <p:to>
                                        <p:strVal val="visible"/>
                                      </p:to>
                                    </p:set>
                                    <p:anim calcmode="lin" valueType="num">
                                      <p:cBhvr additive="base">
                                        <p:cTn id="17" dur="300" fill="hold"/>
                                        <p:tgtEl>
                                          <p:spTgt spid="33"/>
                                        </p:tgtEl>
                                        <p:attrNameLst>
                                          <p:attrName>ppt_x</p:attrName>
                                        </p:attrNameLst>
                                      </p:cBhvr>
                                      <p:tavLst>
                                        <p:tav tm="0">
                                          <p:val>
                                            <p:strVal val="0-#ppt_w/2"/>
                                          </p:val>
                                        </p:tav>
                                        <p:tav tm="100000">
                                          <p:val>
                                            <p:strVal val="#ppt_x"/>
                                          </p:val>
                                        </p:tav>
                                      </p:tavLst>
                                    </p:anim>
                                    <p:anim calcmode="lin" valueType="num">
                                      <p:cBhvr additive="base">
                                        <p:cTn id="18" dur="300" fill="hold"/>
                                        <p:tgtEl>
                                          <p:spTgt spid="33"/>
                                        </p:tgtEl>
                                        <p:attrNameLst>
                                          <p:attrName>ppt_y</p:attrName>
                                        </p:attrNameLst>
                                      </p:cBhvr>
                                      <p:tavLst>
                                        <p:tav tm="0">
                                          <p:val>
                                            <p:strVal val="0-#ppt_h/2"/>
                                          </p:val>
                                        </p:tav>
                                        <p:tav tm="100000">
                                          <p:val>
                                            <p:strVal val="#ppt_y"/>
                                          </p:val>
                                        </p:tav>
                                      </p:tavLst>
                                    </p:anim>
                                  </p:childTnLst>
                                </p:cTn>
                              </p:par>
                            </p:childTnLst>
                          </p:cTn>
                        </p:par>
                        <p:par>
                          <p:cTn id="19" fill="hold">
                            <p:stCondLst>
                              <p:cond delay="3800"/>
                            </p:stCondLst>
                            <p:childTnLst>
                              <p:par>
                                <p:cTn id="20" presetID="2" presetClass="entr" presetSubtype="3" fill="hold" nodeType="afterEffect">
                                  <p:stCondLst>
                                    <p:cond delay="0"/>
                                  </p:stCondLst>
                                  <p:childTnLst>
                                    <p:set>
                                      <p:cBhvr>
                                        <p:cTn id="21" dur="1" fill="hold">
                                          <p:stCondLst>
                                            <p:cond delay="0"/>
                                          </p:stCondLst>
                                        </p:cTn>
                                        <p:tgtEl>
                                          <p:spTgt spid="99"/>
                                        </p:tgtEl>
                                        <p:attrNameLst>
                                          <p:attrName>style.visibility</p:attrName>
                                        </p:attrNameLst>
                                      </p:cBhvr>
                                      <p:to>
                                        <p:strVal val="visible"/>
                                      </p:to>
                                    </p:set>
                                    <p:anim calcmode="lin" valueType="num">
                                      <p:cBhvr additive="base">
                                        <p:cTn id="22" dur="300" fill="hold"/>
                                        <p:tgtEl>
                                          <p:spTgt spid="99"/>
                                        </p:tgtEl>
                                        <p:attrNameLst>
                                          <p:attrName>ppt_x</p:attrName>
                                        </p:attrNameLst>
                                      </p:cBhvr>
                                      <p:tavLst>
                                        <p:tav tm="0">
                                          <p:val>
                                            <p:strVal val="1+#ppt_w/2"/>
                                          </p:val>
                                        </p:tav>
                                        <p:tav tm="100000">
                                          <p:val>
                                            <p:strVal val="#ppt_x"/>
                                          </p:val>
                                        </p:tav>
                                      </p:tavLst>
                                    </p:anim>
                                    <p:anim calcmode="lin" valueType="num">
                                      <p:cBhvr additive="base">
                                        <p:cTn id="23" dur="300" fill="hold"/>
                                        <p:tgtEl>
                                          <p:spTgt spid="99"/>
                                        </p:tgtEl>
                                        <p:attrNameLst>
                                          <p:attrName>ppt_y</p:attrName>
                                        </p:attrNameLst>
                                      </p:cBhvr>
                                      <p:tavLst>
                                        <p:tav tm="0">
                                          <p:val>
                                            <p:strVal val="0-#ppt_h/2"/>
                                          </p:val>
                                        </p:tav>
                                        <p:tav tm="100000">
                                          <p:val>
                                            <p:strVal val="#ppt_y"/>
                                          </p:val>
                                        </p:tav>
                                      </p:tavLst>
                                    </p:anim>
                                  </p:childTnLst>
                                </p:cTn>
                              </p:par>
                            </p:childTnLst>
                          </p:cTn>
                        </p:par>
                        <p:par>
                          <p:cTn id="24" fill="hold">
                            <p:stCondLst>
                              <p:cond delay="4100"/>
                            </p:stCondLst>
                            <p:childTnLst>
                              <p:par>
                                <p:cTn id="25" presetID="2" presetClass="entr" presetSubtype="8" fill="hold" nodeType="afterEffect">
                                  <p:stCondLst>
                                    <p:cond delay="0"/>
                                  </p:stCondLst>
                                  <p:childTnLst>
                                    <p:set>
                                      <p:cBhvr>
                                        <p:cTn id="26" dur="1" fill="hold">
                                          <p:stCondLst>
                                            <p:cond delay="0"/>
                                          </p:stCondLst>
                                        </p:cTn>
                                        <p:tgtEl>
                                          <p:spTgt spid="40"/>
                                        </p:tgtEl>
                                        <p:attrNameLst>
                                          <p:attrName>style.visibility</p:attrName>
                                        </p:attrNameLst>
                                      </p:cBhvr>
                                      <p:to>
                                        <p:strVal val="visible"/>
                                      </p:to>
                                    </p:set>
                                    <p:anim calcmode="lin" valueType="num">
                                      <p:cBhvr additive="base">
                                        <p:cTn id="27" dur="300" fill="hold"/>
                                        <p:tgtEl>
                                          <p:spTgt spid="40"/>
                                        </p:tgtEl>
                                        <p:attrNameLst>
                                          <p:attrName>ppt_x</p:attrName>
                                        </p:attrNameLst>
                                      </p:cBhvr>
                                      <p:tavLst>
                                        <p:tav tm="0">
                                          <p:val>
                                            <p:strVal val="0-#ppt_w/2"/>
                                          </p:val>
                                        </p:tav>
                                        <p:tav tm="100000">
                                          <p:val>
                                            <p:strVal val="#ppt_x"/>
                                          </p:val>
                                        </p:tav>
                                      </p:tavLst>
                                    </p:anim>
                                    <p:anim calcmode="lin" valueType="num">
                                      <p:cBhvr additive="base">
                                        <p:cTn id="28" dur="300" fill="hold"/>
                                        <p:tgtEl>
                                          <p:spTgt spid="40"/>
                                        </p:tgtEl>
                                        <p:attrNameLst>
                                          <p:attrName>ppt_y</p:attrName>
                                        </p:attrNameLst>
                                      </p:cBhvr>
                                      <p:tavLst>
                                        <p:tav tm="0">
                                          <p:val>
                                            <p:strVal val="#ppt_y"/>
                                          </p:val>
                                        </p:tav>
                                        <p:tav tm="100000">
                                          <p:val>
                                            <p:strVal val="#ppt_y"/>
                                          </p:val>
                                        </p:tav>
                                      </p:tavLst>
                                    </p:anim>
                                  </p:childTnLst>
                                </p:cTn>
                              </p:par>
                            </p:childTnLst>
                          </p:cTn>
                        </p:par>
                        <p:par>
                          <p:cTn id="29" fill="hold">
                            <p:stCondLst>
                              <p:cond delay="4400"/>
                            </p:stCondLst>
                            <p:childTnLst>
                              <p:par>
                                <p:cTn id="30" presetID="2" presetClass="entr" presetSubtype="2" fill="hold" nodeType="afterEffect">
                                  <p:stCondLst>
                                    <p:cond delay="0"/>
                                  </p:stCondLst>
                                  <p:childTnLst>
                                    <p:set>
                                      <p:cBhvr>
                                        <p:cTn id="31" dur="1" fill="hold">
                                          <p:stCondLst>
                                            <p:cond delay="0"/>
                                          </p:stCondLst>
                                        </p:cTn>
                                        <p:tgtEl>
                                          <p:spTgt spid="61"/>
                                        </p:tgtEl>
                                        <p:attrNameLst>
                                          <p:attrName>style.visibility</p:attrName>
                                        </p:attrNameLst>
                                      </p:cBhvr>
                                      <p:to>
                                        <p:strVal val="visible"/>
                                      </p:to>
                                    </p:set>
                                    <p:anim calcmode="lin" valueType="num">
                                      <p:cBhvr additive="base">
                                        <p:cTn id="32" dur="300" fill="hold"/>
                                        <p:tgtEl>
                                          <p:spTgt spid="61"/>
                                        </p:tgtEl>
                                        <p:attrNameLst>
                                          <p:attrName>ppt_x</p:attrName>
                                        </p:attrNameLst>
                                      </p:cBhvr>
                                      <p:tavLst>
                                        <p:tav tm="0">
                                          <p:val>
                                            <p:strVal val="1+#ppt_w/2"/>
                                          </p:val>
                                        </p:tav>
                                        <p:tav tm="100000">
                                          <p:val>
                                            <p:strVal val="#ppt_x"/>
                                          </p:val>
                                        </p:tav>
                                      </p:tavLst>
                                    </p:anim>
                                    <p:anim calcmode="lin" valueType="num">
                                      <p:cBhvr additive="base">
                                        <p:cTn id="33" dur="300" fill="hold"/>
                                        <p:tgtEl>
                                          <p:spTgt spid="61"/>
                                        </p:tgtEl>
                                        <p:attrNameLst>
                                          <p:attrName>ppt_y</p:attrName>
                                        </p:attrNameLst>
                                      </p:cBhvr>
                                      <p:tavLst>
                                        <p:tav tm="0">
                                          <p:val>
                                            <p:strVal val="#ppt_y"/>
                                          </p:val>
                                        </p:tav>
                                        <p:tav tm="100000">
                                          <p:val>
                                            <p:strVal val="#ppt_y"/>
                                          </p:val>
                                        </p:tav>
                                      </p:tavLst>
                                    </p:anim>
                                  </p:childTnLst>
                                </p:cTn>
                              </p:par>
                            </p:childTnLst>
                          </p:cTn>
                        </p:par>
                        <p:par>
                          <p:cTn id="34" fill="hold">
                            <p:stCondLst>
                              <p:cond delay="4700"/>
                            </p:stCondLst>
                            <p:childTnLst>
                              <p:par>
                                <p:cTn id="35" presetID="2" presetClass="entr" presetSubtype="12" fill="hold" nodeType="afterEffect">
                                  <p:stCondLst>
                                    <p:cond delay="0"/>
                                  </p:stCondLst>
                                  <p:childTnLst>
                                    <p:set>
                                      <p:cBhvr>
                                        <p:cTn id="36" dur="1" fill="hold">
                                          <p:stCondLst>
                                            <p:cond delay="0"/>
                                          </p:stCondLst>
                                        </p:cTn>
                                        <p:tgtEl>
                                          <p:spTgt spid="47"/>
                                        </p:tgtEl>
                                        <p:attrNameLst>
                                          <p:attrName>style.visibility</p:attrName>
                                        </p:attrNameLst>
                                      </p:cBhvr>
                                      <p:to>
                                        <p:strVal val="visible"/>
                                      </p:to>
                                    </p:set>
                                    <p:anim calcmode="lin" valueType="num">
                                      <p:cBhvr additive="base">
                                        <p:cTn id="37" dur="300" fill="hold"/>
                                        <p:tgtEl>
                                          <p:spTgt spid="47"/>
                                        </p:tgtEl>
                                        <p:attrNameLst>
                                          <p:attrName>ppt_x</p:attrName>
                                        </p:attrNameLst>
                                      </p:cBhvr>
                                      <p:tavLst>
                                        <p:tav tm="0">
                                          <p:val>
                                            <p:strVal val="0-#ppt_w/2"/>
                                          </p:val>
                                        </p:tav>
                                        <p:tav tm="100000">
                                          <p:val>
                                            <p:strVal val="#ppt_x"/>
                                          </p:val>
                                        </p:tav>
                                      </p:tavLst>
                                    </p:anim>
                                    <p:anim calcmode="lin" valueType="num">
                                      <p:cBhvr additive="base">
                                        <p:cTn id="38" dur="300" fill="hold"/>
                                        <p:tgtEl>
                                          <p:spTgt spid="47"/>
                                        </p:tgtEl>
                                        <p:attrNameLst>
                                          <p:attrName>ppt_y</p:attrName>
                                        </p:attrNameLst>
                                      </p:cBhvr>
                                      <p:tavLst>
                                        <p:tav tm="0">
                                          <p:val>
                                            <p:strVal val="1+#ppt_h/2"/>
                                          </p:val>
                                        </p:tav>
                                        <p:tav tm="100000">
                                          <p:val>
                                            <p:strVal val="#ppt_y"/>
                                          </p:val>
                                        </p:tav>
                                      </p:tavLst>
                                    </p:anim>
                                  </p:childTnLst>
                                </p:cTn>
                              </p:par>
                            </p:childTnLst>
                          </p:cTn>
                        </p:par>
                        <p:par>
                          <p:cTn id="39" fill="hold">
                            <p:stCondLst>
                              <p:cond delay="5000"/>
                            </p:stCondLst>
                            <p:childTnLst>
                              <p:par>
                                <p:cTn id="40" presetID="2" presetClass="entr" presetSubtype="6" fill="hold" nodeType="afterEffect">
                                  <p:stCondLst>
                                    <p:cond delay="0"/>
                                  </p:stCondLst>
                                  <p:childTnLst>
                                    <p:set>
                                      <p:cBhvr>
                                        <p:cTn id="41" dur="1" fill="hold">
                                          <p:stCondLst>
                                            <p:cond delay="0"/>
                                          </p:stCondLst>
                                        </p:cTn>
                                        <p:tgtEl>
                                          <p:spTgt spid="54"/>
                                        </p:tgtEl>
                                        <p:attrNameLst>
                                          <p:attrName>style.visibility</p:attrName>
                                        </p:attrNameLst>
                                      </p:cBhvr>
                                      <p:to>
                                        <p:strVal val="visible"/>
                                      </p:to>
                                    </p:set>
                                    <p:anim calcmode="lin" valueType="num">
                                      <p:cBhvr additive="base">
                                        <p:cTn id="42" dur="300" fill="hold"/>
                                        <p:tgtEl>
                                          <p:spTgt spid="54"/>
                                        </p:tgtEl>
                                        <p:attrNameLst>
                                          <p:attrName>ppt_x</p:attrName>
                                        </p:attrNameLst>
                                      </p:cBhvr>
                                      <p:tavLst>
                                        <p:tav tm="0">
                                          <p:val>
                                            <p:strVal val="1+#ppt_w/2"/>
                                          </p:val>
                                        </p:tav>
                                        <p:tav tm="100000">
                                          <p:val>
                                            <p:strVal val="#ppt_x"/>
                                          </p:val>
                                        </p:tav>
                                      </p:tavLst>
                                    </p:anim>
                                    <p:anim calcmode="lin" valueType="num">
                                      <p:cBhvr additive="base">
                                        <p:cTn id="43" dur="300" fill="hold"/>
                                        <p:tgtEl>
                                          <p:spTgt spid="54"/>
                                        </p:tgtEl>
                                        <p:attrNameLst>
                                          <p:attrName>ppt_y</p:attrName>
                                        </p:attrNameLst>
                                      </p:cBhvr>
                                      <p:tavLst>
                                        <p:tav tm="0">
                                          <p:val>
                                            <p:strVal val="1+#ppt_h/2"/>
                                          </p:val>
                                        </p:tav>
                                        <p:tav tm="100000">
                                          <p:val>
                                            <p:strVal val="#ppt_y"/>
                                          </p:val>
                                        </p:tav>
                                      </p:tavLst>
                                    </p:anim>
                                  </p:childTnLst>
                                </p:cTn>
                              </p:par>
                            </p:childTnLst>
                          </p:cTn>
                        </p:par>
                        <p:par>
                          <p:cTn id="44" fill="hold">
                            <p:stCondLst>
                              <p:cond delay="5300"/>
                            </p:stCondLst>
                            <p:childTnLst>
                              <p:par>
                                <p:cTn id="45" presetID="10" presetClass="entr" presetSubtype="0" fill="hold" grpId="0" nodeType="afterEffect">
                                  <p:stCondLst>
                                    <p:cond delay="0"/>
                                  </p:stCondLst>
                                  <p:childTnLst>
                                    <p:set>
                                      <p:cBhvr>
                                        <p:cTn id="46" dur="1" fill="hold">
                                          <p:stCondLst>
                                            <p:cond delay="0"/>
                                          </p:stCondLst>
                                        </p:cTn>
                                        <p:tgtEl>
                                          <p:spTgt spid="109"/>
                                        </p:tgtEl>
                                        <p:attrNameLst>
                                          <p:attrName>style.visibility</p:attrName>
                                        </p:attrNameLst>
                                      </p:cBhvr>
                                      <p:to>
                                        <p:strVal val="visible"/>
                                      </p:to>
                                    </p:set>
                                    <p:animEffect transition="in" filter="fade">
                                      <p:cBhvr>
                                        <p:cTn id="47" dur="500"/>
                                        <p:tgtEl>
                                          <p:spTgt spid="109"/>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16"/>
                                        </p:tgtEl>
                                        <p:attrNameLst>
                                          <p:attrName>style.visibility</p:attrName>
                                        </p:attrNameLst>
                                      </p:cBhvr>
                                      <p:to>
                                        <p:strVal val="visible"/>
                                      </p:to>
                                    </p:set>
                                    <p:animEffect transition="in" filter="fade">
                                      <p:cBhvr>
                                        <p:cTn id="50" dur="500"/>
                                        <p:tgtEl>
                                          <p:spTgt spid="116"/>
                                        </p:tgtEl>
                                      </p:cBhvr>
                                    </p:animEffect>
                                  </p:childTnLst>
                                </p:cTn>
                              </p:par>
                              <p:par>
                                <p:cTn id="51" presetID="10" presetClass="entr" presetSubtype="0" fill="hold" grpId="0" nodeType="withEffect">
                                  <p:stCondLst>
                                    <p:cond delay="0"/>
                                  </p:stCondLst>
                                  <p:childTnLst>
                                    <p:set>
                                      <p:cBhvr>
                                        <p:cTn id="52" dur="1" fill="hold">
                                          <p:stCondLst>
                                            <p:cond delay="0"/>
                                          </p:stCondLst>
                                        </p:cTn>
                                        <p:tgtEl>
                                          <p:spTgt spid="117"/>
                                        </p:tgtEl>
                                        <p:attrNameLst>
                                          <p:attrName>style.visibility</p:attrName>
                                        </p:attrNameLst>
                                      </p:cBhvr>
                                      <p:to>
                                        <p:strVal val="visible"/>
                                      </p:to>
                                    </p:set>
                                    <p:animEffect transition="in" filter="fade">
                                      <p:cBhvr>
                                        <p:cTn id="53" dur="500"/>
                                        <p:tgtEl>
                                          <p:spTgt spid="117"/>
                                        </p:tgtEl>
                                      </p:cBhvr>
                                    </p:animEffect>
                                  </p:childTnLst>
                                </p:cTn>
                              </p:par>
                              <p:par>
                                <p:cTn id="54" presetID="10" presetClass="entr" presetSubtype="0" fill="hold" grpId="0" nodeType="withEffect">
                                  <p:stCondLst>
                                    <p:cond delay="0"/>
                                  </p:stCondLst>
                                  <p:childTnLst>
                                    <p:set>
                                      <p:cBhvr>
                                        <p:cTn id="55" dur="1" fill="hold">
                                          <p:stCondLst>
                                            <p:cond delay="0"/>
                                          </p:stCondLst>
                                        </p:cTn>
                                        <p:tgtEl>
                                          <p:spTgt spid="108"/>
                                        </p:tgtEl>
                                        <p:attrNameLst>
                                          <p:attrName>style.visibility</p:attrName>
                                        </p:attrNameLst>
                                      </p:cBhvr>
                                      <p:to>
                                        <p:strVal val="visible"/>
                                      </p:to>
                                    </p:set>
                                    <p:animEffect transition="in" filter="fade">
                                      <p:cBhvr>
                                        <p:cTn id="56" dur="500"/>
                                        <p:tgtEl>
                                          <p:spTgt spid="108"/>
                                        </p:tgtEl>
                                      </p:cBhvr>
                                    </p:animEffect>
                                  </p:childTnLst>
                                </p:cTn>
                              </p:par>
                              <p:par>
                                <p:cTn id="57" presetID="10" presetClass="entr" presetSubtype="0" fill="hold" grpId="0" nodeType="withEffect">
                                  <p:stCondLst>
                                    <p:cond delay="0"/>
                                  </p:stCondLst>
                                  <p:childTnLst>
                                    <p:set>
                                      <p:cBhvr>
                                        <p:cTn id="58" dur="1" fill="hold">
                                          <p:stCondLst>
                                            <p:cond delay="0"/>
                                          </p:stCondLst>
                                        </p:cTn>
                                        <p:tgtEl>
                                          <p:spTgt spid="106"/>
                                        </p:tgtEl>
                                        <p:attrNameLst>
                                          <p:attrName>style.visibility</p:attrName>
                                        </p:attrNameLst>
                                      </p:cBhvr>
                                      <p:to>
                                        <p:strVal val="visible"/>
                                      </p:to>
                                    </p:set>
                                    <p:animEffect transition="in" filter="fade">
                                      <p:cBhvr>
                                        <p:cTn id="59" dur="500"/>
                                        <p:tgtEl>
                                          <p:spTgt spid="106"/>
                                        </p:tgtEl>
                                      </p:cBhvr>
                                    </p:animEffect>
                                  </p:childTnLst>
                                </p:cTn>
                              </p:par>
                              <p:par>
                                <p:cTn id="60" presetID="10" presetClass="entr" presetSubtype="0" fill="hold" grpId="0" nodeType="withEffect">
                                  <p:stCondLst>
                                    <p:cond delay="0"/>
                                  </p:stCondLst>
                                  <p:childTnLst>
                                    <p:set>
                                      <p:cBhvr>
                                        <p:cTn id="61" dur="1" fill="hold">
                                          <p:stCondLst>
                                            <p:cond delay="0"/>
                                          </p:stCondLst>
                                        </p:cTn>
                                        <p:tgtEl>
                                          <p:spTgt spid="119"/>
                                        </p:tgtEl>
                                        <p:attrNameLst>
                                          <p:attrName>style.visibility</p:attrName>
                                        </p:attrNameLst>
                                      </p:cBhvr>
                                      <p:to>
                                        <p:strVal val="visible"/>
                                      </p:to>
                                    </p:set>
                                    <p:animEffect transition="in" filter="fade">
                                      <p:cBhvr>
                                        <p:cTn id="62" dur="500"/>
                                        <p:tgtEl>
                                          <p:spTgt spid="119"/>
                                        </p:tgtEl>
                                      </p:cBhvr>
                                    </p:animEffect>
                                  </p:childTnLst>
                                </p:cTn>
                              </p:par>
                              <p:par>
                                <p:cTn id="63" presetID="10" presetClass="entr" presetSubtype="0" fill="hold" grpId="0" nodeType="withEffect">
                                  <p:stCondLst>
                                    <p:cond delay="0"/>
                                  </p:stCondLst>
                                  <p:childTnLst>
                                    <p:set>
                                      <p:cBhvr>
                                        <p:cTn id="64" dur="1" fill="hold">
                                          <p:stCondLst>
                                            <p:cond delay="0"/>
                                          </p:stCondLst>
                                        </p:cTn>
                                        <p:tgtEl>
                                          <p:spTgt spid="118"/>
                                        </p:tgtEl>
                                        <p:attrNameLst>
                                          <p:attrName>style.visibility</p:attrName>
                                        </p:attrNameLst>
                                      </p:cBhvr>
                                      <p:to>
                                        <p:strVal val="visible"/>
                                      </p:to>
                                    </p:set>
                                    <p:animEffect transition="in" filter="fade">
                                      <p:cBhvr>
                                        <p:cTn id="65" dur="500"/>
                                        <p:tgtEl>
                                          <p:spTgt spid="118"/>
                                        </p:tgtEl>
                                      </p:cBhvr>
                                    </p:animEffect>
                                  </p:childTnLst>
                                </p:cTn>
                              </p:par>
                              <p:par>
                                <p:cTn id="66" presetID="10" presetClass="entr" presetSubtype="0" fill="hold" grpId="0" nodeType="withEffect">
                                  <p:stCondLst>
                                    <p:cond delay="0"/>
                                  </p:stCondLst>
                                  <p:childTnLst>
                                    <p:set>
                                      <p:cBhvr>
                                        <p:cTn id="67" dur="1" fill="hold">
                                          <p:stCondLst>
                                            <p:cond delay="0"/>
                                          </p:stCondLst>
                                        </p:cTn>
                                        <p:tgtEl>
                                          <p:spTgt spid="107"/>
                                        </p:tgtEl>
                                        <p:attrNameLst>
                                          <p:attrName>style.visibility</p:attrName>
                                        </p:attrNameLst>
                                      </p:cBhvr>
                                      <p:to>
                                        <p:strVal val="visible"/>
                                      </p:to>
                                    </p:set>
                                    <p:animEffect transition="in" filter="fade">
                                      <p:cBhvr>
                                        <p:cTn id="68" dur="500"/>
                                        <p:tgtEl>
                                          <p:spTgt spid="107"/>
                                        </p:tgtEl>
                                      </p:cBhvr>
                                    </p:animEffect>
                                  </p:childTnLst>
                                </p:cTn>
                              </p:par>
                              <p:par>
                                <p:cTn id="69" presetID="10" presetClass="entr" presetSubtype="0" fill="hold" grpId="0" nodeType="withEffect">
                                  <p:stCondLst>
                                    <p:cond delay="0"/>
                                  </p:stCondLst>
                                  <p:childTnLst>
                                    <p:set>
                                      <p:cBhvr>
                                        <p:cTn id="70" dur="1" fill="hold">
                                          <p:stCondLst>
                                            <p:cond delay="0"/>
                                          </p:stCondLst>
                                        </p:cTn>
                                        <p:tgtEl>
                                          <p:spTgt spid="110"/>
                                        </p:tgtEl>
                                        <p:attrNameLst>
                                          <p:attrName>style.visibility</p:attrName>
                                        </p:attrNameLst>
                                      </p:cBhvr>
                                      <p:to>
                                        <p:strVal val="visible"/>
                                      </p:to>
                                    </p:set>
                                    <p:animEffect transition="in" filter="fade">
                                      <p:cBhvr>
                                        <p:cTn id="71" dur="500"/>
                                        <p:tgtEl>
                                          <p:spTgt spid="110"/>
                                        </p:tgtEl>
                                      </p:cBhvr>
                                    </p:animEffect>
                                  </p:childTnLst>
                                </p:cTn>
                              </p:par>
                              <p:par>
                                <p:cTn id="72" presetID="10" presetClass="entr" presetSubtype="0" fill="hold" grpId="0" nodeType="withEffect">
                                  <p:stCondLst>
                                    <p:cond delay="0"/>
                                  </p:stCondLst>
                                  <p:childTnLst>
                                    <p:set>
                                      <p:cBhvr>
                                        <p:cTn id="73" dur="1" fill="hold">
                                          <p:stCondLst>
                                            <p:cond delay="0"/>
                                          </p:stCondLst>
                                        </p:cTn>
                                        <p:tgtEl>
                                          <p:spTgt spid="120"/>
                                        </p:tgtEl>
                                        <p:attrNameLst>
                                          <p:attrName>style.visibility</p:attrName>
                                        </p:attrNameLst>
                                      </p:cBhvr>
                                      <p:to>
                                        <p:strVal val="visible"/>
                                      </p:to>
                                    </p:set>
                                    <p:animEffect transition="in" filter="fade">
                                      <p:cBhvr>
                                        <p:cTn id="74" dur="500"/>
                                        <p:tgtEl>
                                          <p:spTgt spid="120"/>
                                        </p:tgtEl>
                                      </p:cBhvr>
                                    </p:animEffect>
                                  </p:childTnLst>
                                </p:cTn>
                              </p:par>
                              <p:par>
                                <p:cTn id="75" presetID="10" presetClass="entr" presetSubtype="0" fill="hold" grpId="0" nodeType="withEffect">
                                  <p:stCondLst>
                                    <p:cond delay="0"/>
                                  </p:stCondLst>
                                  <p:childTnLst>
                                    <p:set>
                                      <p:cBhvr>
                                        <p:cTn id="76" dur="1" fill="hold">
                                          <p:stCondLst>
                                            <p:cond delay="0"/>
                                          </p:stCondLst>
                                        </p:cTn>
                                        <p:tgtEl>
                                          <p:spTgt spid="121"/>
                                        </p:tgtEl>
                                        <p:attrNameLst>
                                          <p:attrName>style.visibility</p:attrName>
                                        </p:attrNameLst>
                                      </p:cBhvr>
                                      <p:to>
                                        <p:strVal val="visible"/>
                                      </p:to>
                                    </p:set>
                                    <p:animEffect transition="in" filter="fade">
                                      <p:cBhvr>
                                        <p:cTn id="77" dur="500"/>
                                        <p:tgtEl>
                                          <p:spTgt spid="121"/>
                                        </p:tgtEl>
                                      </p:cBhvr>
                                    </p:animEffect>
                                  </p:childTnLst>
                                </p:cTn>
                              </p:par>
                              <p:par>
                                <p:cTn id="78" presetID="10" presetClass="entr" presetSubtype="0" fill="hold" grpId="0" nodeType="withEffect">
                                  <p:stCondLst>
                                    <p:cond delay="0"/>
                                  </p:stCondLst>
                                  <p:childTnLst>
                                    <p:set>
                                      <p:cBhvr>
                                        <p:cTn id="79" dur="1" fill="hold">
                                          <p:stCondLst>
                                            <p:cond delay="0"/>
                                          </p:stCondLst>
                                        </p:cTn>
                                        <p:tgtEl>
                                          <p:spTgt spid="111"/>
                                        </p:tgtEl>
                                        <p:attrNameLst>
                                          <p:attrName>style.visibility</p:attrName>
                                        </p:attrNameLst>
                                      </p:cBhvr>
                                      <p:to>
                                        <p:strVal val="visible"/>
                                      </p:to>
                                    </p:set>
                                    <p:animEffect transition="in" filter="fade">
                                      <p:cBhvr>
                                        <p:cTn id="80" dur="500"/>
                                        <p:tgtEl>
                                          <p:spTgt spid="1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6" grpId="0" autoUpdateAnimBg="0"/>
      <p:bldP spid="107" grpId="0" autoUpdateAnimBg="0"/>
      <p:bldP spid="108" grpId="0" autoUpdateAnimBg="0"/>
      <p:bldP spid="109" grpId="0" autoUpdateAnimBg="0"/>
      <p:bldP spid="110" grpId="0" autoUpdateAnimBg="0"/>
      <p:bldP spid="111" grpId="0" autoUpdateAnimBg="0"/>
      <p:bldP spid="115" grpId="0" autoUpdateAnimBg="0"/>
      <p:bldP spid="116" grpId="0" autoUpdateAnimBg="0"/>
      <p:bldP spid="117" grpId="0" autoUpdateAnimBg="0"/>
      <p:bldP spid="118" grpId="0" autoUpdateAnimBg="0"/>
      <p:bldP spid="119" grpId="0" autoUpdateAnimBg="0"/>
      <p:bldP spid="120" grpId="0" autoUpdateAnimBg="0"/>
      <p:bldP spid="121" grpId="0" autoUpdateAnimBg="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9" name="组合 88"/>
          <p:cNvGrpSpPr/>
          <p:nvPr/>
        </p:nvGrpSpPr>
        <p:grpSpPr>
          <a:xfrm>
            <a:off x="1200152" y="1383506"/>
            <a:ext cx="3306128" cy="1287066"/>
            <a:chOff x="825500" y="1844675"/>
            <a:chExt cx="3673475" cy="1716088"/>
          </a:xfrm>
        </p:grpSpPr>
        <p:grpSp>
          <p:nvGrpSpPr>
            <p:cNvPr id="90" name="Group 17"/>
            <p:cNvGrpSpPr>
              <a:grpSpLocks/>
            </p:cNvGrpSpPr>
            <p:nvPr/>
          </p:nvGrpSpPr>
          <p:grpSpPr bwMode="auto">
            <a:xfrm>
              <a:off x="825500" y="2408238"/>
              <a:ext cx="3671888" cy="1152525"/>
              <a:chOff x="0" y="0"/>
              <a:chExt cx="4354" cy="992"/>
            </a:xfrm>
          </p:grpSpPr>
          <p:sp>
            <p:nvSpPr>
              <p:cNvPr id="96" name="Rectangle 18"/>
              <p:cNvSpPr>
                <a:spLocks noChangeArrowheads="1"/>
              </p:cNvSpPr>
              <p:nvPr/>
            </p:nvSpPr>
            <p:spPr bwMode="auto">
              <a:xfrm>
                <a:off x="0" y="0"/>
                <a:ext cx="4354" cy="809"/>
              </a:xfrm>
              <a:prstGeom prst="rect">
                <a:avLst/>
              </a:prstGeom>
              <a:gradFill rotWithShape="1">
                <a:gsLst>
                  <a:gs pos="0">
                    <a:srgbClr val="DDDDDD"/>
                  </a:gs>
                  <a:gs pos="100000">
                    <a:srgbClr val="FFFFFF"/>
                  </a:gs>
                </a:gsLst>
                <a:lin ang="5400000" scaled="1"/>
              </a:gra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822960" rtl="0" eaLnBrk="1" fontAlgn="auto" latinLnBrk="0" hangingPunct="1">
                  <a:lnSpc>
                    <a:spcPct val="100000"/>
                  </a:lnSpc>
                  <a:spcBef>
                    <a:spcPts val="0"/>
                  </a:spcBef>
                  <a:spcAft>
                    <a:spcPts val="0"/>
                  </a:spcAft>
                  <a:buClrTx/>
                  <a:buSzTx/>
                  <a:buFontTx/>
                  <a:buNone/>
                  <a:tabLst/>
                  <a:defRPr/>
                </a:pPr>
                <a:endParaRPr kumimoji="0" lang="zh-CN" altLang="en-US" sz="162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cs"/>
                </a:endParaRPr>
              </a:p>
            </p:txBody>
          </p:sp>
          <p:sp>
            <p:nvSpPr>
              <p:cNvPr id="97" name="Line 19"/>
              <p:cNvSpPr>
                <a:spLocks noChangeShapeType="1"/>
              </p:cNvSpPr>
              <p:nvPr/>
            </p:nvSpPr>
            <p:spPr bwMode="auto">
              <a:xfrm>
                <a:off x="0" y="809"/>
                <a:ext cx="4354" cy="0"/>
              </a:xfrm>
              <a:prstGeom prst="line">
                <a:avLst/>
              </a:prstGeom>
              <a:noFill/>
              <a:ln w="19050" cmpd="sng">
                <a:solidFill>
                  <a:srgbClr val="FFFF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822960" rtl="0" eaLnBrk="1" fontAlgn="auto" latinLnBrk="0" hangingPunct="1">
                  <a:lnSpc>
                    <a:spcPct val="100000"/>
                  </a:lnSpc>
                  <a:spcBef>
                    <a:spcPts val="0"/>
                  </a:spcBef>
                  <a:spcAft>
                    <a:spcPts val="0"/>
                  </a:spcAft>
                  <a:buClrTx/>
                  <a:buSzTx/>
                  <a:buFontTx/>
                  <a:buNone/>
                  <a:tabLst/>
                  <a:defRPr/>
                </a:pPr>
                <a:endParaRPr kumimoji="0" lang="zh-CN" altLang="en-US" sz="162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cs"/>
                </a:endParaRPr>
              </a:p>
            </p:txBody>
          </p:sp>
          <p:sp>
            <p:nvSpPr>
              <p:cNvPr id="98" name="AutoShape 20"/>
              <p:cNvSpPr>
                <a:spLocks noChangeArrowheads="1"/>
              </p:cNvSpPr>
              <p:nvPr/>
            </p:nvSpPr>
            <p:spPr bwMode="auto">
              <a:xfrm>
                <a:off x="0" y="811"/>
                <a:ext cx="4354" cy="181"/>
              </a:xfrm>
              <a:custGeom>
                <a:avLst/>
                <a:gdLst>
                  <a:gd name="G0" fmla="+- 1072 0 0"/>
                  <a:gd name="G1" fmla="+- 21600 0 1072"/>
                  <a:gd name="G2" fmla="*/ 1072 1 2"/>
                  <a:gd name="G3" fmla="+- 21600 0 G2"/>
                  <a:gd name="G4" fmla="+/ 1072 21600 2"/>
                  <a:gd name="G5" fmla="+/ G1 0 2"/>
                  <a:gd name="G6" fmla="*/ 21600 21600 1072"/>
                  <a:gd name="G7" fmla="*/ G6 1 2"/>
                  <a:gd name="G8" fmla="+- 21600 0 G7"/>
                  <a:gd name="G9" fmla="*/ 21600 1 2"/>
                  <a:gd name="G10" fmla="+- 1072 0 G9"/>
                  <a:gd name="G11" fmla="?: G10 G8 0"/>
                  <a:gd name="G12" fmla="?: G10 G7 21600"/>
                  <a:gd name="T0" fmla="*/ 21064 w 21600"/>
                  <a:gd name="T1" fmla="*/ 10800 h 21600"/>
                  <a:gd name="T2" fmla="*/ 10800 w 21600"/>
                  <a:gd name="T3" fmla="*/ 21600 h 21600"/>
                  <a:gd name="T4" fmla="*/ 536 w 21600"/>
                  <a:gd name="T5" fmla="*/ 10800 h 21600"/>
                  <a:gd name="T6" fmla="*/ 10800 w 21600"/>
                  <a:gd name="T7" fmla="*/ 0 h 21600"/>
                  <a:gd name="T8" fmla="*/ 2336 w 21600"/>
                  <a:gd name="T9" fmla="*/ 2336 h 21600"/>
                  <a:gd name="T10" fmla="*/ 19264 w 21600"/>
                  <a:gd name="T11" fmla="*/ 19264 h 21600"/>
                </a:gdLst>
                <a:ahLst/>
                <a:cxnLst>
                  <a:cxn ang="0">
                    <a:pos x="T0" y="T1"/>
                  </a:cxn>
                  <a:cxn ang="0">
                    <a:pos x="T2" y="T3"/>
                  </a:cxn>
                  <a:cxn ang="0">
                    <a:pos x="T4" y="T5"/>
                  </a:cxn>
                  <a:cxn ang="0">
                    <a:pos x="T6" y="T7"/>
                  </a:cxn>
                </a:cxnLst>
                <a:rect l="T8" t="T9" r="T10" b="T11"/>
                <a:pathLst>
                  <a:path w="21600" h="21600">
                    <a:moveTo>
                      <a:pt x="0" y="0"/>
                    </a:moveTo>
                    <a:lnTo>
                      <a:pt x="1072" y="21600"/>
                    </a:lnTo>
                    <a:lnTo>
                      <a:pt x="20528" y="21600"/>
                    </a:lnTo>
                    <a:lnTo>
                      <a:pt x="21600" y="0"/>
                    </a:lnTo>
                    <a:close/>
                  </a:path>
                </a:pathLst>
              </a:custGeom>
              <a:gradFill rotWithShape="1">
                <a:gsLst>
                  <a:gs pos="0">
                    <a:srgbClr val="DDDDDD"/>
                  </a:gs>
                  <a:gs pos="100000">
                    <a:srgbClr val="FFFFFF">
                      <a:alpha val="0"/>
                    </a:srgbClr>
                  </a:gs>
                </a:gsLst>
                <a:lin ang="5400000" scaled="1"/>
              </a:gra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822960" rtl="0" eaLnBrk="1" fontAlgn="auto" latinLnBrk="0" hangingPunct="1">
                  <a:lnSpc>
                    <a:spcPct val="100000"/>
                  </a:lnSpc>
                  <a:spcBef>
                    <a:spcPts val="0"/>
                  </a:spcBef>
                  <a:spcAft>
                    <a:spcPts val="0"/>
                  </a:spcAft>
                  <a:buClrTx/>
                  <a:buSzTx/>
                  <a:buFontTx/>
                  <a:buNone/>
                  <a:tabLst/>
                  <a:defRPr/>
                </a:pPr>
                <a:endParaRPr kumimoji="0" lang="zh-CN" altLang="en-US" sz="162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cs"/>
                </a:endParaRPr>
              </a:p>
            </p:txBody>
          </p:sp>
        </p:grpSp>
        <p:grpSp>
          <p:nvGrpSpPr>
            <p:cNvPr id="91" name="Group 21"/>
            <p:cNvGrpSpPr>
              <a:grpSpLocks/>
            </p:cNvGrpSpPr>
            <p:nvPr/>
          </p:nvGrpSpPr>
          <p:grpSpPr bwMode="auto">
            <a:xfrm>
              <a:off x="827088" y="1844675"/>
              <a:ext cx="3671887" cy="563563"/>
              <a:chOff x="0" y="0"/>
              <a:chExt cx="1497" cy="998"/>
            </a:xfrm>
          </p:grpSpPr>
          <p:sp>
            <p:nvSpPr>
              <p:cNvPr id="94" name="Rectangle 22"/>
              <p:cNvSpPr>
                <a:spLocks noChangeArrowheads="1"/>
              </p:cNvSpPr>
              <p:nvPr/>
            </p:nvSpPr>
            <p:spPr bwMode="auto">
              <a:xfrm>
                <a:off x="0" y="0"/>
                <a:ext cx="1497" cy="809"/>
              </a:xfrm>
              <a:prstGeom prst="rect">
                <a:avLst/>
              </a:prstGeom>
              <a:gradFill rotWithShape="1">
                <a:gsLst>
                  <a:gs pos="0">
                    <a:srgbClr val="BC000D"/>
                  </a:gs>
                  <a:gs pos="100000">
                    <a:srgbClr val="FF0517"/>
                  </a:gs>
                </a:gsLst>
                <a:lin ang="2700000" scaled="1"/>
              </a:gra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822960" rtl="0" eaLnBrk="1" fontAlgn="auto" latinLnBrk="0" hangingPunct="1">
                  <a:lnSpc>
                    <a:spcPct val="100000"/>
                  </a:lnSpc>
                  <a:spcBef>
                    <a:spcPts val="0"/>
                  </a:spcBef>
                  <a:spcAft>
                    <a:spcPts val="0"/>
                  </a:spcAft>
                  <a:buClrTx/>
                  <a:buSzTx/>
                  <a:buFontTx/>
                  <a:buNone/>
                  <a:tabLst/>
                  <a:defRPr/>
                </a:pPr>
                <a:endParaRPr kumimoji="0" lang="zh-CN" altLang="en-US" sz="162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cs"/>
                </a:endParaRPr>
              </a:p>
            </p:txBody>
          </p:sp>
          <p:sp>
            <p:nvSpPr>
              <p:cNvPr id="95" name="AutoShape 23"/>
              <p:cNvSpPr>
                <a:spLocks noChangeArrowheads="1"/>
              </p:cNvSpPr>
              <p:nvPr/>
            </p:nvSpPr>
            <p:spPr bwMode="auto">
              <a:xfrm>
                <a:off x="0" y="817"/>
                <a:ext cx="1497" cy="181"/>
              </a:xfrm>
              <a:custGeom>
                <a:avLst/>
                <a:gdLst>
                  <a:gd name="G0" fmla="+- 1072 0 0"/>
                  <a:gd name="G1" fmla="+- 21600 0 1072"/>
                  <a:gd name="G2" fmla="*/ 1072 1 2"/>
                  <a:gd name="G3" fmla="+- 21600 0 G2"/>
                  <a:gd name="G4" fmla="+/ 1072 21600 2"/>
                  <a:gd name="G5" fmla="+/ G1 0 2"/>
                  <a:gd name="G6" fmla="*/ 21600 21600 1072"/>
                  <a:gd name="G7" fmla="*/ G6 1 2"/>
                  <a:gd name="G8" fmla="+- 21600 0 G7"/>
                  <a:gd name="G9" fmla="*/ 21600 1 2"/>
                  <a:gd name="G10" fmla="+- 1072 0 G9"/>
                  <a:gd name="G11" fmla="?: G10 G8 0"/>
                  <a:gd name="G12" fmla="?: G10 G7 21600"/>
                  <a:gd name="T0" fmla="*/ 21064 w 21600"/>
                  <a:gd name="T1" fmla="*/ 10800 h 21600"/>
                  <a:gd name="T2" fmla="*/ 10800 w 21600"/>
                  <a:gd name="T3" fmla="*/ 21600 h 21600"/>
                  <a:gd name="T4" fmla="*/ 536 w 21600"/>
                  <a:gd name="T5" fmla="*/ 10800 h 21600"/>
                  <a:gd name="T6" fmla="*/ 10800 w 21600"/>
                  <a:gd name="T7" fmla="*/ 0 h 21600"/>
                  <a:gd name="T8" fmla="*/ 2336 w 21600"/>
                  <a:gd name="T9" fmla="*/ 2336 h 21600"/>
                  <a:gd name="T10" fmla="*/ 19264 w 21600"/>
                  <a:gd name="T11" fmla="*/ 19264 h 21600"/>
                </a:gdLst>
                <a:ahLst/>
                <a:cxnLst>
                  <a:cxn ang="0">
                    <a:pos x="T0" y="T1"/>
                  </a:cxn>
                  <a:cxn ang="0">
                    <a:pos x="T2" y="T3"/>
                  </a:cxn>
                  <a:cxn ang="0">
                    <a:pos x="T4" y="T5"/>
                  </a:cxn>
                  <a:cxn ang="0">
                    <a:pos x="T6" y="T7"/>
                  </a:cxn>
                </a:cxnLst>
                <a:rect l="T8" t="T9" r="T10" b="T11"/>
                <a:pathLst>
                  <a:path w="21600" h="21600">
                    <a:moveTo>
                      <a:pt x="0" y="0"/>
                    </a:moveTo>
                    <a:lnTo>
                      <a:pt x="1072" y="21600"/>
                    </a:lnTo>
                    <a:lnTo>
                      <a:pt x="20528" y="21600"/>
                    </a:lnTo>
                    <a:lnTo>
                      <a:pt x="21600" y="0"/>
                    </a:lnTo>
                    <a:close/>
                  </a:path>
                </a:pathLst>
              </a:custGeom>
              <a:gradFill rotWithShape="1">
                <a:gsLst>
                  <a:gs pos="0">
                    <a:srgbClr val="FF0517">
                      <a:alpha val="50000"/>
                    </a:srgbClr>
                  </a:gs>
                  <a:gs pos="100000">
                    <a:srgbClr val="FFFFFF">
                      <a:alpha val="0"/>
                    </a:srgbClr>
                  </a:gs>
                </a:gsLst>
                <a:lin ang="5400000" scaled="1"/>
              </a:gra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822960" rtl="0" eaLnBrk="1" fontAlgn="auto" latinLnBrk="0" hangingPunct="1">
                  <a:lnSpc>
                    <a:spcPct val="100000"/>
                  </a:lnSpc>
                  <a:spcBef>
                    <a:spcPts val="0"/>
                  </a:spcBef>
                  <a:spcAft>
                    <a:spcPts val="0"/>
                  </a:spcAft>
                  <a:buClrTx/>
                  <a:buSzTx/>
                  <a:buFontTx/>
                  <a:buNone/>
                  <a:tabLst/>
                  <a:defRPr/>
                </a:pPr>
                <a:endParaRPr kumimoji="0" lang="zh-CN" altLang="en-US" sz="162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cs"/>
                </a:endParaRPr>
              </a:p>
            </p:txBody>
          </p:sp>
        </p:grpSp>
        <p:sp>
          <p:nvSpPr>
            <p:cNvPr id="92" name="WordArt 31"/>
            <p:cNvSpPr>
              <a:spLocks noChangeArrowheads="1" noChangeShapeType="1"/>
            </p:cNvSpPr>
            <p:nvPr/>
          </p:nvSpPr>
          <p:spPr bwMode="auto">
            <a:xfrm>
              <a:off x="1546225" y="1927225"/>
              <a:ext cx="2160588" cy="265113"/>
            </a:xfrm>
            <a:prstGeom prst="rect">
              <a:avLst/>
            </a:prstGeom>
            <a:extLst>
              <a:ext uri="{AF507438-7753-43E0-B8FC-AC1667EBCBE1}">
                <a14:hiddenEffects xmlns:a14="http://schemas.microsoft.com/office/drawing/2010/main">
                  <a:effectLst/>
                </a14:hiddenEffects>
              </a:ext>
            </a:extLst>
          </p:spPr>
          <p:txBody>
            <a:bodyPr wrap="none" fromWordArt="1">
              <a:prstTxWarp prst="textPlain">
                <a:avLst>
                  <a:gd name="adj" fmla="val 50000"/>
                </a:avLst>
              </a:prstTxWarp>
            </a:bodyPr>
            <a:lstStyle/>
            <a:p>
              <a:pPr marL="0" marR="0" lvl="0" indent="0" algn="ctr" defTabSz="822960" rtl="0" eaLnBrk="1" fontAlgn="auto" latinLnBrk="0" hangingPunct="1">
                <a:lnSpc>
                  <a:spcPct val="100000"/>
                </a:lnSpc>
                <a:spcBef>
                  <a:spcPts val="0"/>
                </a:spcBef>
                <a:spcAft>
                  <a:spcPts val="0"/>
                </a:spcAft>
                <a:buClrTx/>
                <a:buSzTx/>
                <a:buFontTx/>
                <a:buNone/>
                <a:tabLst/>
                <a:defRPr/>
              </a:pPr>
              <a:r>
                <a:rPr kumimoji="0" lang="zh-CN" altLang="en-US" sz="2160" b="0" i="0" u="none" strike="noStrike" kern="0" cap="none" spc="0" normalizeH="0" baseline="0" noProof="0">
                  <a:ln w="9525" cmpd="sng">
                    <a:solidFill>
                      <a:srgbClr val="FFFFFF"/>
                    </a:solidFill>
                    <a:round/>
                    <a:headEnd/>
                    <a:tailEnd/>
                  </a:ln>
                  <a:solidFill>
                    <a:srgbClr val="FFFFFF"/>
                  </a:solidFill>
                  <a:effectLst/>
                  <a:uLnTx/>
                  <a:uFillTx/>
                  <a:latin typeface="黑体"/>
                  <a:ea typeface="黑体"/>
                  <a:cs typeface="+mn-cs"/>
                </a:rPr>
                <a:t>双击添加标题文字</a:t>
              </a:r>
            </a:p>
          </p:txBody>
        </p:sp>
        <p:sp>
          <p:nvSpPr>
            <p:cNvPr id="93" name="Rectangle 35"/>
            <p:cNvSpPr>
              <a:spLocks noChangeArrowheads="1"/>
            </p:cNvSpPr>
            <p:nvPr/>
          </p:nvSpPr>
          <p:spPr bwMode="auto">
            <a:xfrm>
              <a:off x="825500" y="2416083"/>
              <a:ext cx="3671888" cy="8987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marL="0" marR="0" lvl="0" indent="0" algn="ctr" defTabSz="822960" rtl="0" eaLnBrk="1" fontAlgn="auto" latinLnBrk="0" hangingPunct="1">
                <a:lnSpc>
                  <a:spcPct val="100000"/>
                </a:lnSpc>
                <a:spcBef>
                  <a:spcPts val="0"/>
                </a:spcBef>
                <a:spcAft>
                  <a:spcPts val="0"/>
                </a:spcAft>
                <a:buClrTx/>
                <a:buSzTx/>
                <a:buFontTx/>
                <a:buNone/>
                <a:tabLst/>
                <a:defRPr/>
              </a:pPr>
              <a:r>
                <a:rPr kumimoji="0" lang="zh-CN" altLang="en-US" sz="1260" b="0" i="0" u="none" strike="noStrike" kern="0" cap="none" spc="0" normalizeH="0" baseline="0" noProof="0" dirty="0">
                  <a:ln>
                    <a:noFill/>
                  </a:ln>
                  <a:solidFill>
                    <a:srgbClr val="333333"/>
                  </a:solidFill>
                  <a:effectLst/>
                  <a:uLnTx/>
                  <a:uFillTx/>
                  <a:latin typeface="Calibri" panose="020F0502020204030204"/>
                  <a:ea typeface="等线" panose="02010600030101010101" pitchFamily="2" charset="-122"/>
                  <a:cs typeface="+mn-cs"/>
                </a:rPr>
                <a:t>单击此处添加段落文字内容</a:t>
              </a:r>
            </a:p>
            <a:p>
              <a:pPr marL="0" marR="0" lvl="0" indent="0" algn="ctr" defTabSz="822960" rtl="0" eaLnBrk="1" fontAlgn="auto" latinLnBrk="0" hangingPunct="1">
                <a:lnSpc>
                  <a:spcPct val="100000"/>
                </a:lnSpc>
                <a:spcBef>
                  <a:spcPts val="0"/>
                </a:spcBef>
                <a:spcAft>
                  <a:spcPts val="0"/>
                </a:spcAft>
                <a:buClrTx/>
                <a:buSzTx/>
                <a:buFontTx/>
                <a:buNone/>
                <a:tabLst/>
                <a:defRPr/>
              </a:pPr>
              <a:r>
                <a:rPr kumimoji="0" lang="zh-CN" altLang="en-US" sz="1260" b="0" i="0" u="none" strike="noStrike" kern="0" cap="none" spc="0" normalizeH="0" baseline="0" noProof="0" dirty="0">
                  <a:ln>
                    <a:noFill/>
                  </a:ln>
                  <a:solidFill>
                    <a:srgbClr val="333333"/>
                  </a:solidFill>
                  <a:effectLst/>
                  <a:uLnTx/>
                  <a:uFillTx/>
                  <a:latin typeface="Calibri" panose="020F0502020204030204"/>
                  <a:ea typeface="等线" panose="02010600030101010101" pitchFamily="2" charset="-122"/>
                  <a:cs typeface="+mn-cs"/>
                </a:rPr>
                <a:t>单击此处添加段落文字内容</a:t>
              </a:r>
            </a:p>
            <a:p>
              <a:pPr marL="0" marR="0" lvl="0" indent="0" algn="ctr" defTabSz="822960" rtl="0" eaLnBrk="1" fontAlgn="auto" latinLnBrk="0" hangingPunct="1">
                <a:lnSpc>
                  <a:spcPct val="100000"/>
                </a:lnSpc>
                <a:spcBef>
                  <a:spcPts val="0"/>
                </a:spcBef>
                <a:spcAft>
                  <a:spcPts val="0"/>
                </a:spcAft>
                <a:buClrTx/>
                <a:buSzTx/>
                <a:buFontTx/>
                <a:buNone/>
                <a:tabLst/>
                <a:defRPr/>
              </a:pPr>
              <a:r>
                <a:rPr kumimoji="0" lang="zh-CN" altLang="en-US" sz="1260" b="0" i="0" u="none" strike="noStrike" kern="0" cap="none" spc="0" normalizeH="0" baseline="0" noProof="0" dirty="0">
                  <a:ln>
                    <a:noFill/>
                  </a:ln>
                  <a:solidFill>
                    <a:srgbClr val="333333"/>
                  </a:solidFill>
                  <a:effectLst/>
                  <a:uLnTx/>
                  <a:uFillTx/>
                  <a:latin typeface="Calibri" panose="020F0502020204030204"/>
                  <a:ea typeface="等线" panose="02010600030101010101" pitchFamily="2" charset="-122"/>
                  <a:cs typeface="+mn-cs"/>
                </a:rPr>
                <a:t>单击此处添加段落文字内容</a:t>
              </a:r>
            </a:p>
          </p:txBody>
        </p:sp>
      </p:grpSp>
      <p:grpSp>
        <p:nvGrpSpPr>
          <p:cNvPr id="99" name="组合 98"/>
          <p:cNvGrpSpPr/>
          <p:nvPr/>
        </p:nvGrpSpPr>
        <p:grpSpPr>
          <a:xfrm>
            <a:off x="4626295" y="1383506"/>
            <a:ext cx="3313272" cy="1287066"/>
            <a:chOff x="4632325" y="1844675"/>
            <a:chExt cx="3681413" cy="1716088"/>
          </a:xfrm>
        </p:grpSpPr>
        <p:grpSp>
          <p:nvGrpSpPr>
            <p:cNvPr id="100" name="Group 24"/>
            <p:cNvGrpSpPr>
              <a:grpSpLocks/>
            </p:cNvGrpSpPr>
            <p:nvPr/>
          </p:nvGrpSpPr>
          <p:grpSpPr bwMode="auto">
            <a:xfrm>
              <a:off x="4641850" y="2408238"/>
              <a:ext cx="3671888" cy="1152525"/>
              <a:chOff x="0" y="0"/>
              <a:chExt cx="4354" cy="992"/>
            </a:xfrm>
          </p:grpSpPr>
          <p:sp>
            <p:nvSpPr>
              <p:cNvPr id="106" name="Rectangle 25"/>
              <p:cNvSpPr>
                <a:spLocks noChangeArrowheads="1"/>
              </p:cNvSpPr>
              <p:nvPr/>
            </p:nvSpPr>
            <p:spPr bwMode="auto">
              <a:xfrm>
                <a:off x="0" y="0"/>
                <a:ext cx="4354" cy="809"/>
              </a:xfrm>
              <a:prstGeom prst="rect">
                <a:avLst/>
              </a:prstGeom>
              <a:gradFill rotWithShape="1">
                <a:gsLst>
                  <a:gs pos="0">
                    <a:srgbClr val="DDDDDD"/>
                  </a:gs>
                  <a:gs pos="100000">
                    <a:srgbClr val="FFFFFF"/>
                  </a:gs>
                </a:gsLst>
                <a:lin ang="5400000" scaled="1"/>
              </a:gra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822960" rtl="0" eaLnBrk="1" fontAlgn="auto" latinLnBrk="0" hangingPunct="1">
                  <a:lnSpc>
                    <a:spcPct val="100000"/>
                  </a:lnSpc>
                  <a:spcBef>
                    <a:spcPts val="0"/>
                  </a:spcBef>
                  <a:spcAft>
                    <a:spcPts val="0"/>
                  </a:spcAft>
                  <a:buClrTx/>
                  <a:buSzTx/>
                  <a:buFontTx/>
                  <a:buNone/>
                  <a:tabLst/>
                  <a:defRPr/>
                </a:pPr>
                <a:endParaRPr kumimoji="0" lang="zh-CN" altLang="en-US" sz="162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cs"/>
                </a:endParaRPr>
              </a:p>
            </p:txBody>
          </p:sp>
          <p:sp>
            <p:nvSpPr>
              <p:cNvPr id="107" name="Line 26"/>
              <p:cNvSpPr>
                <a:spLocks noChangeShapeType="1"/>
              </p:cNvSpPr>
              <p:nvPr/>
            </p:nvSpPr>
            <p:spPr bwMode="auto">
              <a:xfrm>
                <a:off x="0" y="809"/>
                <a:ext cx="4354" cy="0"/>
              </a:xfrm>
              <a:prstGeom prst="line">
                <a:avLst/>
              </a:prstGeom>
              <a:noFill/>
              <a:ln w="19050" cmpd="sng">
                <a:solidFill>
                  <a:srgbClr val="FFFF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822960" rtl="0" eaLnBrk="1" fontAlgn="auto" latinLnBrk="0" hangingPunct="1">
                  <a:lnSpc>
                    <a:spcPct val="100000"/>
                  </a:lnSpc>
                  <a:spcBef>
                    <a:spcPts val="0"/>
                  </a:spcBef>
                  <a:spcAft>
                    <a:spcPts val="0"/>
                  </a:spcAft>
                  <a:buClrTx/>
                  <a:buSzTx/>
                  <a:buFontTx/>
                  <a:buNone/>
                  <a:tabLst/>
                  <a:defRPr/>
                </a:pPr>
                <a:endParaRPr kumimoji="0" lang="zh-CN" altLang="en-US" sz="162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cs"/>
                </a:endParaRPr>
              </a:p>
            </p:txBody>
          </p:sp>
          <p:sp>
            <p:nvSpPr>
              <p:cNvPr id="108" name="AutoShape 27"/>
              <p:cNvSpPr>
                <a:spLocks noChangeArrowheads="1"/>
              </p:cNvSpPr>
              <p:nvPr/>
            </p:nvSpPr>
            <p:spPr bwMode="auto">
              <a:xfrm>
                <a:off x="0" y="811"/>
                <a:ext cx="4354" cy="181"/>
              </a:xfrm>
              <a:custGeom>
                <a:avLst/>
                <a:gdLst>
                  <a:gd name="G0" fmla="+- 1072 0 0"/>
                  <a:gd name="G1" fmla="+- 21600 0 1072"/>
                  <a:gd name="G2" fmla="*/ 1072 1 2"/>
                  <a:gd name="G3" fmla="+- 21600 0 G2"/>
                  <a:gd name="G4" fmla="+/ 1072 21600 2"/>
                  <a:gd name="G5" fmla="+/ G1 0 2"/>
                  <a:gd name="G6" fmla="*/ 21600 21600 1072"/>
                  <a:gd name="G7" fmla="*/ G6 1 2"/>
                  <a:gd name="G8" fmla="+- 21600 0 G7"/>
                  <a:gd name="G9" fmla="*/ 21600 1 2"/>
                  <a:gd name="G10" fmla="+- 1072 0 G9"/>
                  <a:gd name="G11" fmla="?: G10 G8 0"/>
                  <a:gd name="G12" fmla="?: G10 G7 21600"/>
                  <a:gd name="T0" fmla="*/ 21064 w 21600"/>
                  <a:gd name="T1" fmla="*/ 10800 h 21600"/>
                  <a:gd name="T2" fmla="*/ 10800 w 21600"/>
                  <a:gd name="T3" fmla="*/ 21600 h 21600"/>
                  <a:gd name="T4" fmla="*/ 536 w 21600"/>
                  <a:gd name="T5" fmla="*/ 10800 h 21600"/>
                  <a:gd name="T6" fmla="*/ 10800 w 21600"/>
                  <a:gd name="T7" fmla="*/ 0 h 21600"/>
                  <a:gd name="T8" fmla="*/ 2336 w 21600"/>
                  <a:gd name="T9" fmla="*/ 2336 h 21600"/>
                  <a:gd name="T10" fmla="*/ 19264 w 21600"/>
                  <a:gd name="T11" fmla="*/ 19264 h 21600"/>
                </a:gdLst>
                <a:ahLst/>
                <a:cxnLst>
                  <a:cxn ang="0">
                    <a:pos x="T0" y="T1"/>
                  </a:cxn>
                  <a:cxn ang="0">
                    <a:pos x="T2" y="T3"/>
                  </a:cxn>
                  <a:cxn ang="0">
                    <a:pos x="T4" y="T5"/>
                  </a:cxn>
                  <a:cxn ang="0">
                    <a:pos x="T6" y="T7"/>
                  </a:cxn>
                </a:cxnLst>
                <a:rect l="T8" t="T9" r="T10" b="T11"/>
                <a:pathLst>
                  <a:path w="21600" h="21600">
                    <a:moveTo>
                      <a:pt x="0" y="0"/>
                    </a:moveTo>
                    <a:lnTo>
                      <a:pt x="1072" y="21600"/>
                    </a:lnTo>
                    <a:lnTo>
                      <a:pt x="20528" y="21600"/>
                    </a:lnTo>
                    <a:lnTo>
                      <a:pt x="21600" y="0"/>
                    </a:lnTo>
                    <a:close/>
                  </a:path>
                </a:pathLst>
              </a:custGeom>
              <a:gradFill rotWithShape="1">
                <a:gsLst>
                  <a:gs pos="0">
                    <a:srgbClr val="DDDDDD"/>
                  </a:gs>
                  <a:gs pos="100000">
                    <a:srgbClr val="FFFFFF">
                      <a:alpha val="0"/>
                    </a:srgbClr>
                  </a:gs>
                </a:gsLst>
                <a:lin ang="5400000" scaled="1"/>
              </a:gra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822960" rtl="0" eaLnBrk="1" fontAlgn="auto" latinLnBrk="0" hangingPunct="1">
                  <a:lnSpc>
                    <a:spcPct val="100000"/>
                  </a:lnSpc>
                  <a:spcBef>
                    <a:spcPts val="0"/>
                  </a:spcBef>
                  <a:spcAft>
                    <a:spcPts val="0"/>
                  </a:spcAft>
                  <a:buClrTx/>
                  <a:buSzTx/>
                  <a:buFontTx/>
                  <a:buNone/>
                  <a:tabLst/>
                  <a:defRPr/>
                </a:pPr>
                <a:endParaRPr kumimoji="0" lang="zh-CN" altLang="en-US" sz="162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cs"/>
                </a:endParaRPr>
              </a:p>
            </p:txBody>
          </p:sp>
        </p:grpSp>
        <p:grpSp>
          <p:nvGrpSpPr>
            <p:cNvPr id="101" name="Group 28"/>
            <p:cNvGrpSpPr>
              <a:grpSpLocks/>
            </p:cNvGrpSpPr>
            <p:nvPr/>
          </p:nvGrpSpPr>
          <p:grpSpPr bwMode="auto">
            <a:xfrm>
              <a:off x="4641850" y="1844675"/>
              <a:ext cx="3671888" cy="563563"/>
              <a:chOff x="0" y="0"/>
              <a:chExt cx="1497" cy="998"/>
            </a:xfrm>
          </p:grpSpPr>
          <p:sp>
            <p:nvSpPr>
              <p:cNvPr id="104" name="Rectangle 29"/>
              <p:cNvSpPr>
                <a:spLocks noChangeArrowheads="1"/>
              </p:cNvSpPr>
              <p:nvPr/>
            </p:nvSpPr>
            <p:spPr bwMode="auto">
              <a:xfrm>
                <a:off x="0" y="0"/>
                <a:ext cx="1497" cy="809"/>
              </a:xfrm>
              <a:prstGeom prst="rect">
                <a:avLst/>
              </a:prstGeom>
              <a:gradFill rotWithShape="1">
                <a:gsLst>
                  <a:gs pos="0">
                    <a:srgbClr val="BC000D"/>
                  </a:gs>
                  <a:gs pos="100000">
                    <a:srgbClr val="FF0517"/>
                  </a:gs>
                </a:gsLst>
                <a:lin ang="2700000" scaled="1"/>
              </a:gra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822960" rtl="0" eaLnBrk="1" fontAlgn="auto" latinLnBrk="0" hangingPunct="1">
                  <a:lnSpc>
                    <a:spcPct val="100000"/>
                  </a:lnSpc>
                  <a:spcBef>
                    <a:spcPts val="0"/>
                  </a:spcBef>
                  <a:spcAft>
                    <a:spcPts val="0"/>
                  </a:spcAft>
                  <a:buClrTx/>
                  <a:buSzTx/>
                  <a:buFontTx/>
                  <a:buNone/>
                  <a:tabLst/>
                  <a:defRPr/>
                </a:pPr>
                <a:endParaRPr kumimoji="0" lang="zh-CN" altLang="en-US" sz="162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cs"/>
                </a:endParaRPr>
              </a:p>
            </p:txBody>
          </p:sp>
          <p:sp>
            <p:nvSpPr>
              <p:cNvPr id="105" name="AutoShape 30"/>
              <p:cNvSpPr>
                <a:spLocks noChangeArrowheads="1"/>
              </p:cNvSpPr>
              <p:nvPr/>
            </p:nvSpPr>
            <p:spPr bwMode="auto">
              <a:xfrm>
                <a:off x="0" y="817"/>
                <a:ext cx="1497" cy="181"/>
              </a:xfrm>
              <a:custGeom>
                <a:avLst/>
                <a:gdLst>
                  <a:gd name="G0" fmla="+- 1072 0 0"/>
                  <a:gd name="G1" fmla="+- 21600 0 1072"/>
                  <a:gd name="G2" fmla="*/ 1072 1 2"/>
                  <a:gd name="G3" fmla="+- 21600 0 G2"/>
                  <a:gd name="G4" fmla="+/ 1072 21600 2"/>
                  <a:gd name="G5" fmla="+/ G1 0 2"/>
                  <a:gd name="G6" fmla="*/ 21600 21600 1072"/>
                  <a:gd name="G7" fmla="*/ G6 1 2"/>
                  <a:gd name="G8" fmla="+- 21600 0 G7"/>
                  <a:gd name="G9" fmla="*/ 21600 1 2"/>
                  <a:gd name="G10" fmla="+- 1072 0 G9"/>
                  <a:gd name="G11" fmla="?: G10 G8 0"/>
                  <a:gd name="G12" fmla="?: G10 G7 21600"/>
                  <a:gd name="T0" fmla="*/ 21064 w 21600"/>
                  <a:gd name="T1" fmla="*/ 10800 h 21600"/>
                  <a:gd name="T2" fmla="*/ 10800 w 21600"/>
                  <a:gd name="T3" fmla="*/ 21600 h 21600"/>
                  <a:gd name="T4" fmla="*/ 536 w 21600"/>
                  <a:gd name="T5" fmla="*/ 10800 h 21600"/>
                  <a:gd name="T6" fmla="*/ 10800 w 21600"/>
                  <a:gd name="T7" fmla="*/ 0 h 21600"/>
                  <a:gd name="T8" fmla="*/ 2336 w 21600"/>
                  <a:gd name="T9" fmla="*/ 2336 h 21600"/>
                  <a:gd name="T10" fmla="*/ 19264 w 21600"/>
                  <a:gd name="T11" fmla="*/ 19264 h 21600"/>
                </a:gdLst>
                <a:ahLst/>
                <a:cxnLst>
                  <a:cxn ang="0">
                    <a:pos x="T0" y="T1"/>
                  </a:cxn>
                  <a:cxn ang="0">
                    <a:pos x="T2" y="T3"/>
                  </a:cxn>
                  <a:cxn ang="0">
                    <a:pos x="T4" y="T5"/>
                  </a:cxn>
                  <a:cxn ang="0">
                    <a:pos x="T6" y="T7"/>
                  </a:cxn>
                </a:cxnLst>
                <a:rect l="T8" t="T9" r="T10" b="T11"/>
                <a:pathLst>
                  <a:path w="21600" h="21600">
                    <a:moveTo>
                      <a:pt x="0" y="0"/>
                    </a:moveTo>
                    <a:lnTo>
                      <a:pt x="1072" y="21600"/>
                    </a:lnTo>
                    <a:lnTo>
                      <a:pt x="20528" y="21600"/>
                    </a:lnTo>
                    <a:lnTo>
                      <a:pt x="21600" y="0"/>
                    </a:lnTo>
                    <a:close/>
                  </a:path>
                </a:pathLst>
              </a:custGeom>
              <a:gradFill rotWithShape="1">
                <a:gsLst>
                  <a:gs pos="0">
                    <a:srgbClr val="FF0517">
                      <a:alpha val="50000"/>
                    </a:srgbClr>
                  </a:gs>
                  <a:gs pos="100000">
                    <a:srgbClr val="FFFFFF">
                      <a:alpha val="0"/>
                    </a:srgbClr>
                  </a:gs>
                </a:gsLst>
                <a:lin ang="5400000" scaled="1"/>
              </a:gra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822960" rtl="0" eaLnBrk="1" fontAlgn="auto" latinLnBrk="0" hangingPunct="1">
                  <a:lnSpc>
                    <a:spcPct val="100000"/>
                  </a:lnSpc>
                  <a:spcBef>
                    <a:spcPts val="0"/>
                  </a:spcBef>
                  <a:spcAft>
                    <a:spcPts val="0"/>
                  </a:spcAft>
                  <a:buClrTx/>
                  <a:buSzTx/>
                  <a:buFontTx/>
                  <a:buNone/>
                  <a:tabLst/>
                  <a:defRPr/>
                </a:pPr>
                <a:endParaRPr kumimoji="0" lang="zh-CN" altLang="en-US" sz="162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cs"/>
                </a:endParaRPr>
              </a:p>
            </p:txBody>
          </p:sp>
        </p:grpSp>
        <p:sp>
          <p:nvSpPr>
            <p:cNvPr id="102" name="WordArt 32"/>
            <p:cNvSpPr>
              <a:spLocks noChangeArrowheads="1" noChangeShapeType="1"/>
            </p:cNvSpPr>
            <p:nvPr/>
          </p:nvSpPr>
          <p:spPr bwMode="auto">
            <a:xfrm>
              <a:off x="5422900" y="1927225"/>
              <a:ext cx="2160588" cy="265113"/>
            </a:xfrm>
            <a:prstGeom prst="rect">
              <a:avLst/>
            </a:prstGeom>
            <a:extLst>
              <a:ext uri="{AF507438-7753-43E0-B8FC-AC1667EBCBE1}">
                <a14:hiddenEffects xmlns:a14="http://schemas.microsoft.com/office/drawing/2010/main">
                  <a:effectLst/>
                </a14:hiddenEffects>
              </a:ext>
            </a:extLst>
          </p:spPr>
          <p:txBody>
            <a:bodyPr wrap="none" fromWordArt="1">
              <a:prstTxWarp prst="textPlain">
                <a:avLst>
                  <a:gd name="adj" fmla="val 50000"/>
                </a:avLst>
              </a:prstTxWarp>
            </a:bodyPr>
            <a:lstStyle/>
            <a:p>
              <a:pPr marL="0" marR="0" lvl="0" indent="0" algn="ctr" defTabSz="822960" rtl="0" eaLnBrk="1" fontAlgn="auto" latinLnBrk="0" hangingPunct="1">
                <a:lnSpc>
                  <a:spcPct val="100000"/>
                </a:lnSpc>
                <a:spcBef>
                  <a:spcPts val="0"/>
                </a:spcBef>
                <a:spcAft>
                  <a:spcPts val="0"/>
                </a:spcAft>
                <a:buClrTx/>
                <a:buSzTx/>
                <a:buFontTx/>
                <a:buNone/>
                <a:tabLst/>
                <a:defRPr/>
              </a:pPr>
              <a:r>
                <a:rPr kumimoji="0" lang="zh-CN" altLang="en-US" sz="2160" b="0" i="0" u="none" strike="noStrike" kern="0" cap="none" spc="0" normalizeH="0" baseline="0" noProof="0" dirty="0">
                  <a:ln w="9525" cmpd="sng">
                    <a:solidFill>
                      <a:srgbClr val="FFFFFF"/>
                    </a:solidFill>
                    <a:round/>
                    <a:headEnd/>
                    <a:tailEnd/>
                  </a:ln>
                  <a:solidFill>
                    <a:srgbClr val="FFFFFF"/>
                  </a:solidFill>
                  <a:effectLst/>
                  <a:uLnTx/>
                  <a:uFillTx/>
                  <a:latin typeface="黑体"/>
                  <a:ea typeface="黑体"/>
                  <a:cs typeface="+mn-cs"/>
                </a:rPr>
                <a:t>双击添加标题文字</a:t>
              </a:r>
            </a:p>
          </p:txBody>
        </p:sp>
        <p:sp>
          <p:nvSpPr>
            <p:cNvPr id="103" name="Rectangle 36"/>
            <p:cNvSpPr>
              <a:spLocks noChangeArrowheads="1"/>
            </p:cNvSpPr>
            <p:nvPr/>
          </p:nvSpPr>
          <p:spPr bwMode="auto">
            <a:xfrm>
              <a:off x="4632325" y="2416083"/>
              <a:ext cx="3675063" cy="8987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marL="0" marR="0" lvl="0" indent="0" algn="ctr" defTabSz="822960" rtl="0" eaLnBrk="1" fontAlgn="auto" latinLnBrk="0" hangingPunct="1">
                <a:lnSpc>
                  <a:spcPct val="100000"/>
                </a:lnSpc>
                <a:spcBef>
                  <a:spcPts val="0"/>
                </a:spcBef>
                <a:spcAft>
                  <a:spcPts val="0"/>
                </a:spcAft>
                <a:buClrTx/>
                <a:buSzTx/>
                <a:buFontTx/>
                <a:buNone/>
                <a:tabLst/>
                <a:defRPr/>
              </a:pPr>
              <a:r>
                <a:rPr kumimoji="0" lang="zh-CN" altLang="en-US" sz="1260" b="0" i="0" u="none" strike="noStrike" kern="0" cap="none" spc="0" normalizeH="0" baseline="0" noProof="0">
                  <a:ln>
                    <a:noFill/>
                  </a:ln>
                  <a:solidFill>
                    <a:srgbClr val="333333"/>
                  </a:solidFill>
                  <a:effectLst/>
                  <a:uLnTx/>
                  <a:uFillTx/>
                  <a:latin typeface="Calibri" panose="020F0502020204030204"/>
                  <a:ea typeface="等线" panose="02010600030101010101" pitchFamily="2" charset="-122"/>
                  <a:cs typeface="+mn-cs"/>
                </a:rPr>
                <a:t>单击此处添加段落文字内容</a:t>
              </a:r>
            </a:p>
            <a:p>
              <a:pPr marL="0" marR="0" lvl="0" indent="0" algn="ctr" defTabSz="822960" rtl="0" eaLnBrk="1" fontAlgn="auto" latinLnBrk="0" hangingPunct="1">
                <a:lnSpc>
                  <a:spcPct val="100000"/>
                </a:lnSpc>
                <a:spcBef>
                  <a:spcPts val="0"/>
                </a:spcBef>
                <a:spcAft>
                  <a:spcPts val="0"/>
                </a:spcAft>
                <a:buClrTx/>
                <a:buSzTx/>
                <a:buFontTx/>
                <a:buNone/>
                <a:tabLst/>
                <a:defRPr/>
              </a:pPr>
              <a:r>
                <a:rPr kumimoji="0" lang="zh-CN" altLang="en-US" sz="1260" b="0" i="0" u="none" strike="noStrike" kern="0" cap="none" spc="0" normalizeH="0" baseline="0" noProof="0">
                  <a:ln>
                    <a:noFill/>
                  </a:ln>
                  <a:solidFill>
                    <a:srgbClr val="333333"/>
                  </a:solidFill>
                  <a:effectLst/>
                  <a:uLnTx/>
                  <a:uFillTx/>
                  <a:latin typeface="Calibri" panose="020F0502020204030204"/>
                  <a:ea typeface="等线" panose="02010600030101010101" pitchFamily="2" charset="-122"/>
                  <a:cs typeface="+mn-cs"/>
                </a:rPr>
                <a:t>单击此处添加段落文字内容</a:t>
              </a:r>
            </a:p>
            <a:p>
              <a:pPr marL="0" marR="0" lvl="0" indent="0" algn="ctr" defTabSz="822960" rtl="0" eaLnBrk="1" fontAlgn="auto" latinLnBrk="0" hangingPunct="1">
                <a:lnSpc>
                  <a:spcPct val="100000"/>
                </a:lnSpc>
                <a:spcBef>
                  <a:spcPts val="0"/>
                </a:spcBef>
                <a:spcAft>
                  <a:spcPts val="0"/>
                </a:spcAft>
                <a:buClrTx/>
                <a:buSzTx/>
                <a:buFontTx/>
                <a:buNone/>
                <a:tabLst/>
                <a:defRPr/>
              </a:pPr>
              <a:r>
                <a:rPr kumimoji="0" lang="zh-CN" altLang="en-US" sz="1260" b="0" i="0" u="none" strike="noStrike" kern="0" cap="none" spc="0" normalizeH="0" baseline="0" noProof="0">
                  <a:ln>
                    <a:noFill/>
                  </a:ln>
                  <a:solidFill>
                    <a:srgbClr val="333333"/>
                  </a:solidFill>
                  <a:effectLst/>
                  <a:uLnTx/>
                  <a:uFillTx/>
                  <a:latin typeface="Calibri" panose="020F0502020204030204"/>
                  <a:ea typeface="等线" panose="02010600030101010101" pitchFamily="2" charset="-122"/>
                  <a:cs typeface="+mn-cs"/>
                </a:rPr>
                <a:t>单击此处添加段落文字内容</a:t>
              </a:r>
            </a:p>
          </p:txBody>
        </p:sp>
      </p:grpSp>
      <p:grpSp>
        <p:nvGrpSpPr>
          <p:cNvPr id="109" name="组合 108"/>
          <p:cNvGrpSpPr/>
          <p:nvPr/>
        </p:nvGrpSpPr>
        <p:grpSpPr>
          <a:xfrm>
            <a:off x="1194437" y="2842024"/>
            <a:ext cx="3311843" cy="1287065"/>
            <a:chOff x="819150" y="3789363"/>
            <a:chExt cx="3679825" cy="1716087"/>
          </a:xfrm>
        </p:grpSpPr>
        <p:grpSp>
          <p:nvGrpSpPr>
            <p:cNvPr id="110" name="Group 3"/>
            <p:cNvGrpSpPr>
              <a:grpSpLocks/>
            </p:cNvGrpSpPr>
            <p:nvPr/>
          </p:nvGrpSpPr>
          <p:grpSpPr bwMode="auto">
            <a:xfrm>
              <a:off x="827088" y="4352925"/>
              <a:ext cx="3671887" cy="1152525"/>
              <a:chOff x="0" y="0"/>
              <a:chExt cx="4354" cy="992"/>
            </a:xfrm>
          </p:grpSpPr>
          <p:sp>
            <p:nvSpPr>
              <p:cNvPr id="116" name="Rectangle 4"/>
              <p:cNvSpPr>
                <a:spLocks noChangeArrowheads="1"/>
              </p:cNvSpPr>
              <p:nvPr/>
            </p:nvSpPr>
            <p:spPr bwMode="auto">
              <a:xfrm>
                <a:off x="0" y="0"/>
                <a:ext cx="4354" cy="809"/>
              </a:xfrm>
              <a:prstGeom prst="rect">
                <a:avLst/>
              </a:prstGeom>
              <a:gradFill rotWithShape="1">
                <a:gsLst>
                  <a:gs pos="0">
                    <a:srgbClr val="DDDDDD"/>
                  </a:gs>
                  <a:gs pos="100000">
                    <a:srgbClr val="FFFFFF"/>
                  </a:gs>
                </a:gsLst>
                <a:lin ang="5400000" scaled="1"/>
              </a:gra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822960" rtl="0" eaLnBrk="1" fontAlgn="auto" latinLnBrk="0" hangingPunct="1">
                  <a:lnSpc>
                    <a:spcPct val="100000"/>
                  </a:lnSpc>
                  <a:spcBef>
                    <a:spcPts val="0"/>
                  </a:spcBef>
                  <a:spcAft>
                    <a:spcPts val="0"/>
                  </a:spcAft>
                  <a:buClrTx/>
                  <a:buSzTx/>
                  <a:buFontTx/>
                  <a:buNone/>
                  <a:tabLst/>
                  <a:defRPr/>
                </a:pPr>
                <a:endParaRPr kumimoji="0" lang="zh-CN" altLang="en-US" sz="162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cs"/>
                </a:endParaRPr>
              </a:p>
            </p:txBody>
          </p:sp>
          <p:sp>
            <p:nvSpPr>
              <p:cNvPr id="117" name="Line 5"/>
              <p:cNvSpPr>
                <a:spLocks noChangeShapeType="1"/>
              </p:cNvSpPr>
              <p:nvPr/>
            </p:nvSpPr>
            <p:spPr bwMode="auto">
              <a:xfrm>
                <a:off x="0" y="809"/>
                <a:ext cx="4354" cy="0"/>
              </a:xfrm>
              <a:prstGeom prst="line">
                <a:avLst/>
              </a:prstGeom>
              <a:noFill/>
              <a:ln w="19050" cmpd="sng">
                <a:solidFill>
                  <a:srgbClr val="FFFF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822960" rtl="0" eaLnBrk="1" fontAlgn="auto" latinLnBrk="0" hangingPunct="1">
                  <a:lnSpc>
                    <a:spcPct val="100000"/>
                  </a:lnSpc>
                  <a:spcBef>
                    <a:spcPts val="0"/>
                  </a:spcBef>
                  <a:spcAft>
                    <a:spcPts val="0"/>
                  </a:spcAft>
                  <a:buClrTx/>
                  <a:buSzTx/>
                  <a:buFontTx/>
                  <a:buNone/>
                  <a:tabLst/>
                  <a:defRPr/>
                </a:pPr>
                <a:endParaRPr kumimoji="0" lang="zh-CN" altLang="en-US" sz="162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cs"/>
                </a:endParaRPr>
              </a:p>
            </p:txBody>
          </p:sp>
          <p:sp>
            <p:nvSpPr>
              <p:cNvPr id="118" name="AutoShape 6"/>
              <p:cNvSpPr>
                <a:spLocks noChangeArrowheads="1"/>
              </p:cNvSpPr>
              <p:nvPr/>
            </p:nvSpPr>
            <p:spPr bwMode="auto">
              <a:xfrm>
                <a:off x="0" y="811"/>
                <a:ext cx="4354" cy="181"/>
              </a:xfrm>
              <a:custGeom>
                <a:avLst/>
                <a:gdLst>
                  <a:gd name="G0" fmla="+- 1072 0 0"/>
                  <a:gd name="G1" fmla="+- 21600 0 1072"/>
                  <a:gd name="G2" fmla="*/ 1072 1 2"/>
                  <a:gd name="G3" fmla="+- 21600 0 G2"/>
                  <a:gd name="G4" fmla="+/ 1072 21600 2"/>
                  <a:gd name="G5" fmla="+/ G1 0 2"/>
                  <a:gd name="G6" fmla="*/ 21600 21600 1072"/>
                  <a:gd name="G7" fmla="*/ G6 1 2"/>
                  <a:gd name="G8" fmla="+- 21600 0 G7"/>
                  <a:gd name="G9" fmla="*/ 21600 1 2"/>
                  <a:gd name="G10" fmla="+- 1072 0 G9"/>
                  <a:gd name="G11" fmla="?: G10 G8 0"/>
                  <a:gd name="G12" fmla="?: G10 G7 21600"/>
                  <a:gd name="T0" fmla="*/ 21064 w 21600"/>
                  <a:gd name="T1" fmla="*/ 10800 h 21600"/>
                  <a:gd name="T2" fmla="*/ 10800 w 21600"/>
                  <a:gd name="T3" fmla="*/ 21600 h 21600"/>
                  <a:gd name="T4" fmla="*/ 536 w 21600"/>
                  <a:gd name="T5" fmla="*/ 10800 h 21600"/>
                  <a:gd name="T6" fmla="*/ 10800 w 21600"/>
                  <a:gd name="T7" fmla="*/ 0 h 21600"/>
                  <a:gd name="T8" fmla="*/ 2336 w 21600"/>
                  <a:gd name="T9" fmla="*/ 2336 h 21600"/>
                  <a:gd name="T10" fmla="*/ 19264 w 21600"/>
                  <a:gd name="T11" fmla="*/ 19264 h 21600"/>
                </a:gdLst>
                <a:ahLst/>
                <a:cxnLst>
                  <a:cxn ang="0">
                    <a:pos x="T0" y="T1"/>
                  </a:cxn>
                  <a:cxn ang="0">
                    <a:pos x="T2" y="T3"/>
                  </a:cxn>
                  <a:cxn ang="0">
                    <a:pos x="T4" y="T5"/>
                  </a:cxn>
                  <a:cxn ang="0">
                    <a:pos x="T6" y="T7"/>
                  </a:cxn>
                </a:cxnLst>
                <a:rect l="T8" t="T9" r="T10" b="T11"/>
                <a:pathLst>
                  <a:path w="21600" h="21600">
                    <a:moveTo>
                      <a:pt x="0" y="0"/>
                    </a:moveTo>
                    <a:lnTo>
                      <a:pt x="1072" y="21600"/>
                    </a:lnTo>
                    <a:lnTo>
                      <a:pt x="20528" y="21600"/>
                    </a:lnTo>
                    <a:lnTo>
                      <a:pt x="21600" y="0"/>
                    </a:lnTo>
                    <a:close/>
                  </a:path>
                </a:pathLst>
              </a:custGeom>
              <a:gradFill rotWithShape="1">
                <a:gsLst>
                  <a:gs pos="0">
                    <a:srgbClr val="DDDDDD"/>
                  </a:gs>
                  <a:gs pos="100000">
                    <a:srgbClr val="FFFFFF">
                      <a:alpha val="0"/>
                    </a:srgbClr>
                  </a:gs>
                </a:gsLst>
                <a:lin ang="5400000" scaled="1"/>
              </a:gra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822960" rtl="0" eaLnBrk="1" fontAlgn="auto" latinLnBrk="0" hangingPunct="1">
                  <a:lnSpc>
                    <a:spcPct val="100000"/>
                  </a:lnSpc>
                  <a:spcBef>
                    <a:spcPts val="0"/>
                  </a:spcBef>
                  <a:spcAft>
                    <a:spcPts val="0"/>
                  </a:spcAft>
                  <a:buClrTx/>
                  <a:buSzTx/>
                  <a:buFontTx/>
                  <a:buNone/>
                  <a:tabLst/>
                  <a:defRPr/>
                </a:pPr>
                <a:endParaRPr kumimoji="0" lang="zh-CN" altLang="en-US" sz="162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cs"/>
                </a:endParaRPr>
              </a:p>
            </p:txBody>
          </p:sp>
        </p:grpSp>
        <p:grpSp>
          <p:nvGrpSpPr>
            <p:cNvPr id="111" name="Group 7"/>
            <p:cNvGrpSpPr>
              <a:grpSpLocks/>
            </p:cNvGrpSpPr>
            <p:nvPr/>
          </p:nvGrpSpPr>
          <p:grpSpPr bwMode="auto">
            <a:xfrm>
              <a:off x="827088" y="3789363"/>
              <a:ext cx="3671887" cy="563562"/>
              <a:chOff x="0" y="0"/>
              <a:chExt cx="1497" cy="998"/>
            </a:xfrm>
          </p:grpSpPr>
          <p:sp>
            <p:nvSpPr>
              <p:cNvPr id="114" name="Rectangle 8"/>
              <p:cNvSpPr>
                <a:spLocks noChangeArrowheads="1"/>
              </p:cNvSpPr>
              <p:nvPr/>
            </p:nvSpPr>
            <p:spPr bwMode="auto">
              <a:xfrm>
                <a:off x="0" y="0"/>
                <a:ext cx="1497" cy="809"/>
              </a:xfrm>
              <a:prstGeom prst="rect">
                <a:avLst/>
              </a:prstGeom>
              <a:gradFill rotWithShape="1">
                <a:gsLst>
                  <a:gs pos="0">
                    <a:srgbClr val="BC000D"/>
                  </a:gs>
                  <a:gs pos="100000">
                    <a:srgbClr val="FF0517"/>
                  </a:gs>
                </a:gsLst>
                <a:lin ang="2700000" scaled="1"/>
              </a:gra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822960" rtl="0" eaLnBrk="1" fontAlgn="auto" latinLnBrk="0" hangingPunct="1">
                  <a:lnSpc>
                    <a:spcPct val="100000"/>
                  </a:lnSpc>
                  <a:spcBef>
                    <a:spcPts val="0"/>
                  </a:spcBef>
                  <a:spcAft>
                    <a:spcPts val="0"/>
                  </a:spcAft>
                  <a:buClrTx/>
                  <a:buSzTx/>
                  <a:buFontTx/>
                  <a:buNone/>
                  <a:tabLst/>
                  <a:defRPr/>
                </a:pPr>
                <a:endParaRPr kumimoji="0" lang="zh-CN" altLang="en-US" sz="162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cs"/>
                </a:endParaRPr>
              </a:p>
            </p:txBody>
          </p:sp>
          <p:sp>
            <p:nvSpPr>
              <p:cNvPr id="115" name="AutoShape 9"/>
              <p:cNvSpPr>
                <a:spLocks noChangeArrowheads="1"/>
              </p:cNvSpPr>
              <p:nvPr/>
            </p:nvSpPr>
            <p:spPr bwMode="auto">
              <a:xfrm>
                <a:off x="0" y="817"/>
                <a:ext cx="1497" cy="181"/>
              </a:xfrm>
              <a:custGeom>
                <a:avLst/>
                <a:gdLst>
                  <a:gd name="G0" fmla="+- 1072 0 0"/>
                  <a:gd name="G1" fmla="+- 21600 0 1072"/>
                  <a:gd name="G2" fmla="*/ 1072 1 2"/>
                  <a:gd name="G3" fmla="+- 21600 0 G2"/>
                  <a:gd name="G4" fmla="+/ 1072 21600 2"/>
                  <a:gd name="G5" fmla="+/ G1 0 2"/>
                  <a:gd name="G6" fmla="*/ 21600 21600 1072"/>
                  <a:gd name="G7" fmla="*/ G6 1 2"/>
                  <a:gd name="G8" fmla="+- 21600 0 G7"/>
                  <a:gd name="G9" fmla="*/ 21600 1 2"/>
                  <a:gd name="G10" fmla="+- 1072 0 G9"/>
                  <a:gd name="G11" fmla="?: G10 G8 0"/>
                  <a:gd name="G12" fmla="?: G10 G7 21600"/>
                  <a:gd name="T0" fmla="*/ 21064 w 21600"/>
                  <a:gd name="T1" fmla="*/ 10800 h 21600"/>
                  <a:gd name="T2" fmla="*/ 10800 w 21600"/>
                  <a:gd name="T3" fmla="*/ 21600 h 21600"/>
                  <a:gd name="T4" fmla="*/ 536 w 21600"/>
                  <a:gd name="T5" fmla="*/ 10800 h 21600"/>
                  <a:gd name="T6" fmla="*/ 10800 w 21600"/>
                  <a:gd name="T7" fmla="*/ 0 h 21600"/>
                  <a:gd name="T8" fmla="*/ 2336 w 21600"/>
                  <a:gd name="T9" fmla="*/ 2336 h 21600"/>
                  <a:gd name="T10" fmla="*/ 19264 w 21600"/>
                  <a:gd name="T11" fmla="*/ 19264 h 21600"/>
                </a:gdLst>
                <a:ahLst/>
                <a:cxnLst>
                  <a:cxn ang="0">
                    <a:pos x="T0" y="T1"/>
                  </a:cxn>
                  <a:cxn ang="0">
                    <a:pos x="T2" y="T3"/>
                  </a:cxn>
                  <a:cxn ang="0">
                    <a:pos x="T4" y="T5"/>
                  </a:cxn>
                  <a:cxn ang="0">
                    <a:pos x="T6" y="T7"/>
                  </a:cxn>
                </a:cxnLst>
                <a:rect l="T8" t="T9" r="T10" b="T11"/>
                <a:pathLst>
                  <a:path w="21600" h="21600">
                    <a:moveTo>
                      <a:pt x="0" y="0"/>
                    </a:moveTo>
                    <a:lnTo>
                      <a:pt x="1072" y="21600"/>
                    </a:lnTo>
                    <a:lnTo>
                      <a:pt x="20528" y="21600"/>
                    </a:lnTo>
                    <a:lnTo>
                      <a:pt x="21600" y="0"/>
                    </a:lnTo>
                    <a:close/>
                  </a:path>
                </a:pathLst>
              </a:custGeom>
              <a:gradFill rotWithShape="1">
                <a:gsLst>
                  <a:gs pos="0">
                    <a:srgbClr val="FF0517">
                      <a:alpha val="50000"/>
                    </a:srgbClr>
                  </a:gs>
                  <a:gs pos="100000">
                    <a:srgbClr val="FFFFFF">
                      <a:alpha val="0"/>
                    </a:srgbClr>
                  </a:gs>
                </a:gsLst>
                <a:lin ang="5400000" scaled="1"/>
              </a:gra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822960" rtl="0" eaLnBrk="1" fontAlgn="auto" latinLnBrk="0" hangingPunct="1">
                  <a:lnSpc>
                    <a:spcPct val="100000"/>
                  </a:lnSpc>
                  <a:spcBef>
                    <a:spcPts val="0"/>
                  </a:spcBef>
                  <a:spcAft>
                    <a:spcPts val="0"/>
                  </a:spcAft>
                  <a:buClrTx/>
                  <a:buSzTx/>
                  <a:buFontTx/>
                  <a:buNone/>
                  <a:tabLst/>
                  <a:defRPr/>
                </a:pPr>
                <a:endParaRPr kumimoji="0" lang="zh-CN" altLang="en-US" sz="162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cs"/>
                </a:endParaRPr>
              </a:p>
            </p:txBody>
          </p:sp>
        </p:grpSp>
        <p:sp>
          <p:nvSpPr>
            <p:cNvPr id="112" name="WordArt 33"/>
            <p:cNvSpPr>
              <a:spLocks noChangeArrowheads="1" noChangeShapeType="1"/>
            </p:cNvSpPr>
            <p:nvPr/>
          </p:nvSpPr>
          <p:spPr bwMode="auto">
            <a:xfrm>
              <a:off x="1546225" y="3860800"/>
              <a:ext cx="2160588" cy="265113"/>
            </a:xfrm>
            <a:prstGeom prst="rect">
              <a:avLst/>
            </a:prstGeom>
            <a:extLst>
              <a:ext uri="{AF507438-7753-43E0-B8FC-AC1667EBCBE1}">
                <a14:hiddenEffects xmlns:a14="http://schemas.microsoft.com/office/drawing/2010/main">
                  <a:effectLst/>
                </a14:hiddenEffects>
              </a:ext>
            </a:extLst>
          </p:spPr>
          <p:txBody>
            <a:bodyPr wrap="none" fromWordArt="1">
              <a:prstTxWarp prst="textPlain">
                <a:avLst>
                  <a:gd name="adj" fmla="val 50000"/>
                </a:avLst>
              </a:prstTxWarp>
            </a:bodyPr>
            <a:lstStyle/>
            <a:p>
              <a:pPr marL="0" marR="0" lvl="0" indent="0" algn="ctr" defTabSz="822960" rtl="0" eaLnBrk="1" fontAlgn="auto" latinLnBrk="0" hangingPunct="1">
                <a:lnSpc>
                  <a:spcPct val="100000"/>
                </a:lnSpc>
                <a:spcBef>
                  <a:spcPts val="0"/>
                </a:spcBef>
                <a:spcAft>
                  <a:spcPts val="0"/>
                </a:spcAft>
                <a:buClrTx/>
                <a:buSzTx/>
                <a:buFontTx/>
                <a:buNone/>
                <a:tabLst/>
                <a:defRPr/>
              </a:pPr>
              <a:r>
                <a:rPr kumimoji="0" lang="zh-CN" altLang="en-US" sz="2160" b="0" i="0" u="none" strike="noStrike" kern="0" cap="none" spc="0" normalizeH="0" baseline="0" noProof="0" dirty="0">
                  <a:ln w="9525" cmpd="sng">
                    <a:solidFill>
                      <a:srgbClr val="FFFFFF"/>
                    </a:solidFill>
                    <a:round/>
                    <a:headEnd/>
                    <a:tailEnd/>
                  </a:ln>
                  <a:solidFill>
                    <a:srgbClr val="FFFFFF"/>
                  </a:solidFill>
                  <a:effectLst/>
                  <a:uLnTx/>
                  <a:uFillTx/>
                  <a:latin typeface="黑体"/>
                  <a:ea typeface="黑体"/>
                  <a:cs typeface="+mn-cs"/>
                </a:rPr>
                <a:t>双击添加标题文字</a:t>
              </a:r>
            </a:p>
          </p:txBody>
        </p:sp>
        <p:sp>
          <p:nvSpPr>
            <p:cNvPr id="113" name="Rectangle 37"/>
            <p:cNvSpPr>
              <a:spLocks noChangeArrowheads="1"/>
            </p:cNvSpPr>
            <p:nvPr/>
          </p:nvSpPr>
          <p:spPr bwMode="auto">
            <a:xfrm>
              <a:off x="819150" y="4376647"/>
              <a:ext cx="3671888" cy="8987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marL="0" marR="0" lvl="0" indent="0" algn="ctr" defTabSz="822960" rtl="0" eaLnBrk="1" fontAlgn="auto" latinLnBrk="0" hangingPunct="1">
                <a:lnSpc>
                  <a:spcPct val="100000"/>
                </a:lnSpc>
                <a:spcBef>
                  <a:spcPts val="0"/>
                </a:spcBef>
                <a:spcAft>
                  <a:spcPts val="0"/>
                </a:spcAft>
                <a:buClrTx/>
                <a:buSzTx/>
                <a:buFontTx/>
                <a:buNone/>
                <a:tabLst/>
                <a:defRPr/>
              </a:pPr>
              <a:r>
                <a:rPr kumimoji="0" lang="zh-CN" altLang="en-US" sz="1260" b="0" i="0" u="none" strike="noStrike" kern="0" cap="none" spc="0" normalizeH="0" baseline="0" noProof="0" dirty="0">
                  <a:ln>
                    <a:noFill/>
                  </a:ln>
                  <a:solidFill>
                    <a:srgbClr val="333333"/>
                  </a:solidFill>
                  <a:effectLst/>
                  <a:uLnTx/>
                  <a:uFillTx/>
                  <a:latin typeface="Calibri" panose="020F0502020204030204"/>
                  <a:ea typeface="等线" panose="02010600030101010101" pitchFamily="2" charset="-122"/>
                  <a:cs typeface="+mn-cs"/>
                </a:rPr>
                <a:t>单击此处添加段落文字内容</a:t>
              </a:r>
            </a:p>
            <a:p>
              <a:pPr marL="0" marR="0" lvl="0" indent="0" algn="ctr" defTabSz="822960" rtl="0" eaLnBrk="1" fontAlgn="auto" latinLnBrk="0" hangingPunct="1">
                <a:lnSpc>
                  <a:spcPct val="100000"/>
                </a:lnSpc>
                <a:spcBef>
                  <a:spcPts val="0"/>
                </a:spcBef>
                <a:spcAft>
                  <a:spcPts val="0"/>
                </a:spcAft>
                <a:buClrTx/>
                <a:buSzTx/>
                <a:buFontTx/>
                <a:buNone/>
                <a:tabLst/>
                <a:defRPr/>
              </a:pPr>
              <a:r>
                <a:rPr kumimoji="0" lang="zh-CN" altLang="en-US" sz="1260" b="0" i="0" u="none" strike="noStrike" kern="0" cap="none" spc="0" normalizeH="0" baseline="0" noProof="0" dirty="0">
                  <a:ln>
                    <a:noFill/>
                  </a:ln>
                  <a:solidFill>
                    <a:srgbClr val="333333"/>
                  </a:solidFill>
                  <a:effectLst/>
                  <a:uLnTx/>
                  <a:uFillTx/>
                  <a:latin typeface="Calibri" panose="020F0502020204030204"/>
                  <a:ea typeface="等线" panose="02010600030101010101" pitchFamily="2" charset="-122"/>
                  <a:cs typeface="+mn-cs"/>
                </a:rPr>
                <a:t>单击此处添加段落文字内容</a:t>
              </a:r>
            </a:p>
            <a:p>
              <a:pPr marL="0" marR="0" lvl="0" indent="0" algn="ctr" defTabSz="822960" rtl="0" eaLnBrk="1" fontAlgn="auto" latinLnBrk="0" hangingPunct="1">
                <a:lnSpc>
                  <a:spcPct val="100000"/>
                </a:lnSpc>
                <a:spcBef>
                  <a:spcPts val="0"/>
                </a:spcBef>
                <a:spcAft>
                  <a:spcPts val="0"/>
                </a:spcAft>
                <a:buClrTx/>
                <a:buSzTx/>
                <a:buFontTx/>
                <a:buNone/>
                <a:tabLst/>
                <a:defRPr/>
              </a:pPr>
              <a:r>
                <a:rPr kumimoji="0" lang="zh-CN" altLang="en-US" sz="1260" b="0" i="0" u="none" strike="noStrike" kern="0" cap="none" spc="0" normalizeH="0" baseline="0" noProof="0" dirty="0">
                  <a:ln>
                    <a:noFill/>
                  </a:ln>
                  <a:solidFill>
                    <a:srgbClr val="333333"/>
                  </a:solidFill>
                  <a:effectLst/>
                  <a:uLnTx/>
                  <a:uFillTx/>
                  <a:latin typeface="Calibri" panose="020F0502020204030204"/>
                  <a:ea typeface="等线" panose="02010600030101010101" pitchFamily="2" charset="-122"/>
                  <a:cs typeface="+mn-cs"/>
                </a:rPr>
                <a:t>单击此处添加段落文字内容</a:t>
              </a:r>
            </a:p>
          </p:txBody>
        </p:sp>
      </p:grpSp>
      <p:grpSp>
        <p:nvGrpSpPr>
          <p:cNvPr id="119" name="组合 118"/>
          <p:cNvGrpSpPr/>
          <p:nvPr/>
        </p:nvGrpSpPr>
        <p:grpSpPr>
          <a:xfrm>
            <a:off x="4629150" y="2842024"/>
            <a:ext cx="3310414" cy="1287065"/>
            <a:chOff x="4635500" y="3789363"/>
            <a:chExt cx="3678238" cy="1716087"/>
          </a:xfrm>
        </p:grpSpPr>
        <p:grpSp>
          <p:nvGrpSpPr>
            <p:cNvPr id="120" name="Group 10"/>
            <p:cNvGrpSpPr>
              <a:grpSpLocks/>
            </p:cNvGrpSpPr>
            <p:nvPr/>
          </p:nvGrpSpPr>
          <p:grpSpPr bwMode="auto">
            <a:xfrm>
              <a:off x="4641850" y="4352925"/>
              <a:ext cx="3671888" cy="1152525"/>
              <a:chOff x="0" y="0"/>
              <a:chExt cx="4354" cy="992"/>
            </a:xfrm>
          </p:grpSpPr>
          <p:sp>
            <p:nvSpPr>
              <p:cNvPr id="126" name="Rectangle 11"/>
              <p:cNvSpPr>
                <a:spLocks noChangeArrowheads="1"/>
              </p:cNvSpPr>
              <p:nvPr/>
            </p:nvSpPr>
            <p:spPr bwMode="auto">
              <a:xfrm>
                <a:off x="0" y="0"/>
                <a:ext cx="4354" cy="809"/>
              </a:xfrm>
              <a:prstGeom prst="rect">
                <a:avLst/>
              </a:prstGeom>
              <a:gradFill rotWithShape="1">
                <a:gsLst>
                  <a:gs pos="0">
                    <a:srgbClr val="DDDDDD"/>
                  </a:gs>
                  <a:gs pos="100000">
                    <a:srgbClr val="FFFFFF"/>
                  </a:gs>
                </a:gsLst>
                <a:lin ang="5400000" scaled="1"/>
              </a:gra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822960" rtl="0" eaLnBrk="1" fontAlgn="auto" latinLnBrk="0" hangingPunct="1">
                  <a:lnSpc>
                    <a:spcPct val="100000"/>
                  </a:lnSpc>
                  <a:spcBef>
                    <a:spcPts val="0"/>
                  </a:spcBef>
                  <a:spcAft>
                    <a:spcPts val="0"/>
                  </a:spcAft>
                  <a:buClrTx/>
                  <a:buSzTx/>
                  <a:buFontTx/>
                  <a:buNone/>
                  <a:tabLst/>
                  <a:defRPr/>
                </a:pPr>
                <a:endParaRPr kumimoji="0" lang="zh-CN" altLang="en-US" sz="162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cs"/>
                </a:endParaRPr>
              </a:p>
            </p:txBody>
          </p:sp>
          <p:sp>
            <p:nvSpPr>
              <p:cNvPr id="127" name="Line 12"/>
              <p:cNvSpPr>
                <a:spLocks noChangeShapeType="1"/>
              </p:cNvSpPr>
              <p:nvPr/>
            </p:nvSpPr>
            <p:spPr bwMode="auto">
              <a:xfrm>
                <a:off x="0" y="809"/>
                <a:ext cx="4354" cy="0"/>
              </a:xfrm>
              <a:prstGeom prst="line">
                <a:avLst/>
              </a:prstGeom>
              <a:noFill/>
              <a:ln w="19050" cmpd="sng">
                <a:solidFill>
                  <a:srgbClr val="FFFF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822960" rtl="0" eaLnBrk="1" fontAlgn="auto" latinLnBrk="0" hangingPunct="1">
                  <a:lnSpc>
                    <a:spcPct val="100000"/>
                  </a:lnSpc>
                  <a:spcBef>
                    <a:spcPts val="0"/>
                  </a:spcBef>
                  <a:spcAft>
                    <a:spcPts val="0"/>
                  </a:spcAft>
                  <a:buClrTx/>
                  <a:buSzTx/>
                  <a:buFontTx/>
                  <a:buNone/>
                  <a:tabLst/>
                  <a:defRPr/>
                </a:pPr>
                <a:endParaRPr kumimoji="0" lang="zh-CN" altLang="en-US" sz="162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cs"/>
                </a:endParaRPr>
              </a:p>
            </p:txBody>
          </p:sp>
          <p:sp>
            <p:nvSpPr>
              <p:cNvPr id="128" name="AutoShape 13"/>
              <p:cNvSpPr>
                <a:spLocks noChangeArrowheads="1"/>
              </p:cNvSpPr>
              <p:nvPr/>
            </p:nvSpPr>
            <p:spPr bwMode="auto">
              <a:xfrm>
                <a:off x="0" y="811"/>
                <a:ext cx="4354" cy="181"/>
              </a:xfrm>
              <a:custGeom>
                <a:avLst/>
                <a:gdLst>
                  <a:gd name="G0" fmla="+- 1072 0 0"/>
                  <a:gd name="G1" fmla="+- 21600 0 1072"/>
                  <a:gd name="G2" fmla="*/ 1072 1 2"/>
                  <a:gd name="G3" fmla="+- 21600 0 G2"/>
                  <a:gd name="G4" fmla="+/ 1072 21600 2"/>
                  <a:gd name="G5" fmla="+/ G1 0 2"/>
                  <a:gd name="G6" fmla="*/ 21600 21600 1072"/>
                  <a:gd name="G7" fmla="*/ G6 1 2"/>
                  <a:gd name="G8" fmla="+- 21600 0 G7"/>
                  <a:gd name="G9" fmla="*/ 21600 1 2"/>
                  <a:gd name="G10" fmla="+- 1072 0 G9"/>
                  <a:gd name="G11" fmla="?: G10 G8 0"/>
                  <a:gd name="G12" fmla="?: G10 G7 21600"/>
                  <a:gd name="T0" fmla="*/ 21064 w 21600"/>
                  <a:gd name="T1" fmla="*/ 10800 h 21600"/>
                  <a:gd name="T2" fmla="*/ 10800 w 21600"/>
                  <a:gd name="T3" fmla="*/ 21600 h 21600"/>
                  <a:gd name="T4" fmla="*/ 536 w 21600"/>
                  <a:gd name="T5" fmla="*/ 10800 h 21600"/>
                  <a:gd name="T6" fmla="*/ 10800 w 21600"/>
                  <a:gd name="T7" fmla="*/ 0 h 21600"/>
                  <a:gd name="T8" fmla="*/ 2336 w 21600"/>
                  <a:gd name="T9" fmla="*/ 2336 h 21600"/>
                  <a:gd name="T10" fmla="*/ 19264 w 21600"/>
                  <a:gd name="T11" fmla="*/ 19264 h 21600"/>
                </a:gdLst>
                <a:ahLst/>
                <a:cxnLst>
                  <a:cxn ang="0">
                    <a:pos x="T0" y="T1"/>
                  </a:cxn>
                  <a:cxn ang="0">
                    <a:pos x="T2" y="T3"/>
                  </a:cxn>
                  <a:cxn ang="0">
                    <a:pos x="T4" y="T5"/>
                  </a:cxn>
                  <a:cxn ang="0">
                    <a:pos x="T6" y="T7"/>
                  </a:cxn>
                </a:cxnLst>
                <a:rect l="T8" t="T9" r="T10" b="T11"/>
                <a:pathLst>
                  <a:path w="21600" h="21600">
                    <a:moveTo>
                      <a:pt x="0" y="0"/>
                    </a:moveTo>
                    <a:lnTo>
                      <a:pt x="1072" y="21600"/>
                    </a:lnTo>
                    <a:lnTo>
                      <a:pt x="20528" y="21600"/>
                    </a:lnTo>
                    <a:lnTo>
                      <a:pt x="21600" y="0"/>
                    </a:lnTo>
                    <a:close/>
                  </a:path>
                </a:pathLst>
              </a:custGeom>
              <a:gradFill rotWithShape="1">
                <a:gsLst>
                  <a:gs pos="0">
                    <a:srgbClr val="DDDDDD"/>
                  </a:gs>
                  <a:gs pos="100000">
                    <a:srgbClr val="FFFFFF">
                      <a:alpha val="0"/>
                    </a:srgbClr>
                  </a:gs>
                </a:gsLst>
                <a:lin ang="5400000" scaled="1"/>
              </a:gra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822960" rtl="0" eaLnBrk="1" fontAlgn="auto" latinLnBrk="0" hangingPunct="1">
                  <a:lnSpc>
                    <a:spcPct val="100000"/>
                  </a:lnSpc>
                  <a:spcBef>
                    <a:spcPts val="0"/>
                  </a:spcBef>
                  <a:spcAft>
                    <a:spcPts val="0"/>
                  </a:spcAft>
                  <a:buClrTx/>
                  <a:buSzTx/>
                  <a:buFontTx/>
                  <a:buNone/>
                  <a:tabLst/>
                  <a:defRPr/>
                </a:pPr>
                <a:endParaRPr kumimoji="0" lang="zh-CN" altLang="en-US" sz="162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cs"/>
                </a:endParaRPr>
              </a:p>
            </p:txBody>
          </p:sp>
        </p:grpSp>
        <p:grpSp>
          <p:nvGrpSpPr>
            <p:cNvPr id="121" name="Group 14"/>
            <p:cNvGrpSpPr>
              <a:grpSpLocks/>
            </p:cNvGrpSpPr>
            <p:nvPr/>
          </p:nvGrpSpPr>
          <p:grpSpPr bwMode="auto">
            <a:xfrm>
              <a:off x="4641850" y="3789363"/>
              <a:ext cx="3671888" cy="563562"/>
              <a:chOff x="0" y="0"/>
              <a:chExt cx="1497" cy="998"/>
            </a:xfrm>
          </p:grpSpPr>
          <p:sp>
            <p:nvSpPr>
              <p:cNvPr id="124" name="Rectangle 15"/>
              <p:cNvSpPr>
                <a:spLocks noChangeArrowheads="1"/>
              </p:cNvSpPr>
              <p:nvPr/>
            </p:nvSpPr>
            <p:spPr bwMode="auto">
              <a:xfrm>
                <a:off x="0" y="0"/>
                <a:ext cx="1497" cy="809"/>
              </a:xfrm>
              <a:prstGeom prst="rect">
                <a:avLst/>
              </a:prstGeom>
              <a:gradFill rotWithShape="1">
                <a:gsLst>
                  <a:gs pos="0">
                    <a:srgbClr val="BC000D"/>
                  </a:gs>
                  <a:gs pos="100000">
                    <a:srgbClr val="FF0517"/>
                  </a:gs>
                </a:gsLst>
                <a:lin ang="2700000" scaled="1"/>
              </a:gra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822960" rtl="0" eaLnBrk="1" fontAlgn="auto" latinLnBrk="0" hangingPunct="1">
                  <a:lnSpc>
                    <a:spcPct val="100000"/>
                  </a:lnSpc>
                  <a:spcBef>
                    <a:spcPts val="0"/>
                  </a:spcBef>
                  <a:spcAft>
                    <a:spcPts val="0"/>
                  </a:spcAft>
                  <a:buClrTx/>
                  <a:buSzTx/>
                  <a:buFontTx/>
                  <a:buNone/>
                  <a:tabLst/>
                  <a:defRPr/>
                </a:pPr>
                <a:endParaRPr kumimoji="0" lang="zh-CN" altLang="en-US" sz="162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cs"/>
                </a:endParaRPr>
              </a:p>
            </p:txBody>
          </p:sp>
          <p:sp>
            <p:nvSpPr>
              <p:cNvPr id="125" name="AutoShape 16"/>
              <p:cNvSpPr>
                <a:spLocks noChangeArrowheads="1"/>
              </p:cNvSpPr>
              <p:nvPr/>
            </p:nvSpPr>
            <p:spPr bwMode="auto">
              <a:xfrm>
                <a:off x="0" y="817"/>
                <a:ext cx="1497" cy="181"/>
              </a:xfrm>
              <a:custGeom>
                <a:avLst/>
                <a:gdLst>
                  <a:gd name="G0" fmla="+- 1072 0 0"/>
                  <a:gd name="G1" fmla="+- 21600 0 1072"/>
                  <a:gd name="G2" fmla="*/ 1072 1 2"/>
                  <a:gd name="G3" fmla="+- 21600 0 G2"/>
                  <a:gd name="G4" fmla="+/ 1072 21600 2"/>
                  <a:gd name="G5" fmla="+/ G1 0 2"/>
                  <a:gd name="G6" fmla="*/ 21600 21600 1072"/>
                  <a:gd name="G7" fmla="*/ G6 1 2"/>
                  <a:gd name="G8" fmla="+- 21600 0 G7"/>
                  <a:gd name="G9" fmla="*/ 21600 1 2"/>
                  <a:gd name="G10" fmla="+- 1072 0 G9"/>
                  <a:gd name="G11" fmla="?: G10 G8 0"/>
                  <a:gd name="G12" fmla="?: G10 G7 21600"/>
                  <a:gd name="T0" fmla="*/ 21064 w 21600"/>
                  <a:gd name="T1" fmla="*/ 10800 h 21600"/>
                  <a:gd name="T2" fmla="*/ 10800 w 21600"/>
                  <a:gd name="T3" fmla="*/ 21600 h 21600"/>
                  <a:gd name="T4" fmla="*/ 536 w 21600"/>
                  <a:gd name="T5" fmla="*/ 10800 h 21600"/>
                  <a:gd name="T6" fmla="*/ 10800 w 21600"/>
                  <a:gd name="T7" fmla="*/ 0 h 21600"/>
                  <a:gd name="T8" fmla="*/ 2336 w 21600"/>
                  <a:gd name="T9" fmla="*/ 2336 h 21600"/>
                  <a:gd name="T10" fmla="*/ 19264 w 21600"/>
                  <a:gd name="T11" fmla="*/ 19264 h 21600"/>
                </a:gdLst>
                <a:ahLst/>
                <a:cxnLst>
                  <a:cxn ang="0">
                    <a:pos x="T0" y="T1"/>
                  </a:cxn>
                  <a:cxn ang="0">
                    <a:pos x="T2" y="T3"/>
                  </a:cxn>
                  <a:cxn ang="0">
                    <a:pos x="T4" y="T5"/>
                  </a:cxn>
                  <a:cxn ang="0">
                    <a:pos x="T6" y="T7"/>
                  </a:cxn>
                </a:cxnLst>
                <a:rect l="T8" t="T9" r="T10" b="T11"/>
                <a:pathLst>
                  <a:path w="21600" h="21600">
                    <a:moveTo>
                      <a:pt x="0" y="0"/>
                    </a:moveTo>
                    <a:lnTo>
                      <a:pt x="1072" y="21600"/>
                    </a:lnTo>
                    <a:lnTo>
                      <a:pt x="20528" y="21600"/>
                    </a:lnTo>
                    <a:lnTo>
                      <a:pt x="21600" y="0"/>
                    </a:lnTo>
                    <a:close/>
                  </a:path>
                </a:pathLst>
              </a:custGeom>
              <a:gradFill rotWithShape="1">
                <a:gsLst>
                  <a:gs pos="0">
                    <a:srgbClr val="FF0517">
                      <a:alpha val="50000"/>
                    </a:srgbClr>
                  </a:gs>
                  <a:gs pos="100000">
                    <a:srgbClr val="FFFFFF">
                      <a:alpha val="0"/>
                    </a:srgbClr>
                  </a:gs>
                </a:gsLst>
                <a:lin ang="5400000" scaled="1"/>
              </a:gra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822960" rtl="0" eaLnBrk="1" fontAlgn="auto" latinLnBrk="0" hangingPunct="1">
                  <a:lnSpc>
                    <a:spcPct val="100000"/>
                  </a:lnSpc>
                  <a:spcBef>
                    <a:spcPts val="0"/>
                  </a:spcBef>
                  <a:spcAft>
                    <a:spcPts val="0"/>
                  </a:spcAft>
                  <a:buClrTx/>
                  <a:buSzTx/>
                  <a:buFontTx/>
                  <a:buNone/>
                  <a:tabLst/>
                  <a:defRPr/>
                </a:pPr>
                <a:endParaRPr kumimoji="0" lang="zh-CN" altLang="en-US" sz="162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cs"/>
                </a:endParaRPr>
              </a:p>
            </p:txBody>
          </p:sp>
        </p:grpSp>
        <p:sp>
          <p:nvSpPr>
            <p:cNvPr id="122" name="WordArt 34"/>
            <p:cNvSpPr>
              <a:spLocks noChangeArrowheads="1" noChangeShapeType="1"/>
            </p:cNvSpPr>
            <p:nvPr/>
          </p:nvSpPr>
          <p:spPr bwMode="auto">
            <a:xfrm>
              <a:off x="5422900" y="3860800"/>
              <a:ext cx="2160588" cy="265113"/>
            </a:xfrm>
            <a:prstGeom prst="rect">
              <a:avLst/>
            </a:prstGeom>
            <a:extLst>
              <a:ext uri="{AF507438-7753-43E0-B8FC-AC1667EBCBE1}">
                <a14:hiddenEffects xmlns:a14="http://schemas.microsoft.com/office/drawing/2010/main">
                  <a:effectLst/>
                </a14:hiddenEffects>
              </a:ext>
            </a:extLst>
          </p:spPr>
          <p:txBody>
            <a:bodyPr wrap="none" fromWordArt="1">
              <a:prstTxWarp prst="textPlain">
                <a:avLst>
                  <a:gd name="adj" fmla="val 50000"/>
                </a:avLst>
              </a:prstTxWarp>
            </a:bodyPr>
            <a:lstStyle/>
            <a:p>
              <a:pPr marL="0" marR="0" lvl="0" indent="0" algn="ctr" defTabSz="822960" rtl="0" eaLnBrk="1" fontAlgn="auto" latinLnBrk="0" hangingPunct="1">
                <a:lnSpc>
                  <a:spcPct val="100000"/>
                </a:lnSpc>
                <a:spcBef>
                  <a:spcPts val="0"/>
                </a:spcBef>
                <a:spcAft>
                  <a:spcPts val="0"/>
                </a:spcAft>
                <a:buClrTx/>
                <a:buSzTx/>
                <a:buFontTx/>
                <a:buNone/>
                <a:tabLst/>
                <a:defRPr/>
              </a:pPr>
              <a:r>
                <a:rPr kumimoji="0" lang="zh-CN" altLang="en-US" sz="2160" b="0" i="0" u="none" strike="noStrike" kern="0" cap="none" spc="0" normalizeH="0" baseline="0" noProof="0" dirty="0">
                  <a:ln w="9525" cmpd="sng">
                    <a:solidFill>
                      <a:srgbClr val="FFFFFF"/>
                    </a:solidFill>
                    <a:round/>
                    <a:headEnd/>
                    <a:tailEnd/>
                  </a:ln>
                  <a:solidFill>
                    <a:srgbClr val="FFFFFF"/>
                  </a:solidFill>
                  <a:effectLst/>
                  <a:uLnTx/>
                  <a:uFillTx/>
                  <a:latin typeface="黑体"/>
                  <a:ea typeface="黑体"/>
                  <a:cs typeface="+mn-cs"/>
                </a:rPr>
                <a:t>双击添加标题文字</a:t>
              </a:r>
            </a:p>
          </p:txBody>
        </p:sp>
        <p:sp>
          <p:nvSpPr>
            <p:cNvPr id="123" name="Rectangle 38"/>
            <p:cNvSpPr>
              <a:spLocks noChangeArrowheads="1"/>
            </p:cNvSpPr>
            <p:nvPr/>
          </p:nvSpPr>
          <p:spPr bwMode="auto">
            <a:xfrm>
              <a:off x="4635500" y="4376647"/>
              <a:ext cx="3659188" cy="8987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marL="0" marR="0" lvl="0" indent="0" algn="ctr" defTabSz="822960" rtl="0" eaLnBrk="1" fontAlgn="auto" latinLnBrk="0" hangingPunct="1">
                <a:lnSpc>
                  <a:spcPct val="100000"/>
                </a:lnSpc>
                <a:spcBef>
                  <a:spcPts val="0"/>
                </a:spcBef>
                <a:spcAft>
                  <a:spcPts val="0"/>
                </a:spcAft>
                <a:buClrTx/>
                <a:buSzTx/>
                <a:buFontTx/>
                <a:buNone/>
                <a:tabLst/>
                <a:defRPr/>
              </a:pPr>
              <a:r>
                <a:rPr kumimoji="0" lang="zh-CN" altLang="en-US" sz="1260" b="0" i="0" u="none" strike="noStrike" kern="0" cap="none" spc="0" normalizeH="0" baseline="0" noProof="0">
                  <a:ln>
                    <a:noFill/>
                  </a:ln>
                  <a:solidFill>
                    <a:srgbClr val="333333"/>
                  </a:solidFill>
                  <a:effectLst/>
                  <a:uLnTx/>
                  <a:uFillTx/>
                  <a:latin typeface="Calibri" panose="020F0502020204030204"/>
                  <a:ea typeface="等线" panose="02010600030101010101" pitchFamily="2" charset="-122"/>
                  <a:cs typeface="+mn-cs"/>
                </a:rPr>
                <a:t>单击此处添加段落文字内容</a:t>
              </a:r>
            </a:p>
            <a:p>
              <a:pPr marL="0" marR="0" lvl="0" indent="0" algn="ctr" defTabSz="822960" rtl="0" eaLnBrk="1" fontAlgn="auto" latinLnBrk="0" hangingPunct="1">
                <a:lnSpc>
                  <a:spcPct val="100000"/>
                </a:lnSpc>
                <a:spcBef>
                  <a:spcPts val="0"/>
                </a:spcBef>
                <a:spcAft>
                  <a:spcPts val="0"/>
                </a:spcAft>
                <a:buClrTx/>
                <a:buSzTx/>
                <a:buFontTx/>
                <a:buNone/>
                <a:tabLst/>
                <a:defRPr/>
              </a:pPr>
              <a:r>
                <a:rPr kumimoji="0" lang="zh-CN" altLang="en-US" sz="1260" b="0" i="0" u="none" strike="noStrike" kern="0" cap="none" spc="0" normalizeH="0" baseline="0" noProof="0">
                  <a:ln>
                    <a:noFill/>
                  </a:ln>
                  <a:solidFill>
                    <a:srgbClr val="333333"/>
                  </a:solidFill>
                  <a:effectLst/>
                  <a:uLnTx/>
                  <a:uFillTx/>
                  <a:latin typeface="Calibri" panose="020F0502020204030204"/>
                  <a:ea typeface="等线" panose="02010600030101010101" pitchFamily="2" charset="-122"/>
                  <a:cs typeface="+mn-cs"/>
                </a:rPr>
                <a:t>单击此处添加段落文字内容</a:t>
              </a:r>
            </a:p>
            <a:p>
              <a:pPr marL="0" marR="0" lvl="0" indent="0" algn="ctr" defTabSz="822960" rtl="0" eaLnBrk="1" fontAlgn="auto" latinLnBrk="0" hangingPunct="1">
                <a:lnSpc>
                  <a:spcPct val="100000"/>
                </a:lnSpc>
                <a:spcBef>
                  <a:spcPts val="0"/>
                </a:spcBef>
                <a:spcAft>
                  <a:spcPts val="0"/>
                </a:spcAft>
                <a:buClrTx/>
                <a:buSzTx/>
                <a:buFontTx/>
                <a:buNone/>
                <a:tabLst/>
                <a:defRPr/>
              </a:pPr>
              <a:r>
                <a:rPr kumimoji="0" lang="zh-CN" altLang="en-US" sz="1260" b="0" i="0" u="none" strike="noStrike" kern="0" cap="none" spc="0" normalizeH="0" baseline="0" noProof="0">
                  <a:ln>
                    <a:noFill/>
                  </a:ln>
                  <a:solidFill>
                    <a:srgbClr val="333333"/>
                  </a:solidFill>
                  <a:effectLst/>
                  <a:uLnTx/>
                  <a:uFillTx/>
                  <a:latin typeface="Calibri" panose="020F0502020204030204"/>
                  <a:ea typeface="等线" panose="02010600030101010101" pitchFamily="2" charset="-122"/>
                  <a:cs typeface="+mn-cs"/>
                </a:rPr>
                <a:t>单击此处添加段落文字内容</a:t>
              </a:r>
            </a:p>
          </p:txBody>
        </p:sp>
      </p:grpSp>
      <p:sp>
        <p:nvSpPr>
          <p:cNvPr id="2" name="文本占位符 1"/>
          <p:cNvSpPr>
            <a:spLocks noGrp="1"/>
          </p:cNvSpPr>
          <p:nvPr>
            <p:ph type="body" sz="quarter" idx="10"/>
          </p:nvPr>
        </p:nvSpPr>
        <p:spPr/>
        <p:txBody>
          <a:bodyPr/>
          <a:lstStyle/>
          <a:p>
            <a:endParaRPr lang="zh-CN" altLang="en-US"/>
          </a:p>
        </p:txBody>
      </p:sp>
    </p:spTree>
    <p:custDataLst>
      <p:tags r:id="rId1"/>
    </p:custDataLst>
    <p:extLst>
      <p:ext uri="{BB962C8B-B14F-4D97-AF65-F5344CB8AC3E}">
        <p14:creationId xmlns:p14="http://schemas.microsoft.com/office/powerpoint/2010/main" val="666310512"/>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6" fill="hold" nodeType="withEffect">
                                  <p:stCondLst>
                                    <p:cond delay="0"/>
                                  </p:stCondLst>
                                  <p:childTnLst>
                                    <p:set>
                                      <p:cBhvr>
                                        <p:cTn id="6" dur="1" fill="hold">
                                          <p:stCondLst>
                                            <p:cond delay="0"/>
                                          </p:stCondLst>
                                        </p:cTn>
                                        <p:tgtEl>
                                          <p:spTgt spid="119"/>
                                        </p:tgtEl>
                                        <p:attrNameLst>
                                          <p:attrName>style.visibility</p:attrName>
                                        </p:attrNameLst>
                                      </p:cBhvr>
                                      <p:to>
                                        <p:strVal val="visible"/>
                                      </p:to>
                                    </p:set>
                                    <p:anim calcmode="lin" valueType="num">
                                      <p:cBhvr additive="base">
                                        <p:cTn id="7" dur="500" fill="hold"/>
                                        <p:tgtEl>
                                          <p:spTgt spid="119"/>
                                        </p:tgtEl>
                                        <p:attrNameLst>
                                          <p:attrName>ppt_x</p:attrName>
                                        </p:attrNameLst>
                                      </p:cBhvr>
                                      <p:tavLst>
                                        <p:tav tm="0">
                                          <p:val>
                                            <p:strVal val="1+#ppt_w/2"/>
                                          </p:val>
                                        </p:tav>
                                        <p:tav tm="100000">
                                          <p:val>
                                            <p:strVal val="#ppt_x"/>
                                          </p:val>
                                        </p:tav>
                                      </p:tavLst>
                                    </p:anim>
                                    <p:anim calcmode="lin" valueType="num">
                                      <p:cBhvr additive="base">
                                        <p:cTn id="8" dur="500" fill="hold"/>
                                        <p:tgtEl>
                                          <p:spTgt spid="119"/>
                                        </p:tgtEl>
                                        <p:attrNameLst>
                                          <p:attrName>ppt_y</p:attrName>
                                        </p:attrNameLst>
                                      </p:cBhvr>
                                      <p:tavLst>
                                        <p:tav tm="0">
                                          <p:val>
                                            <p:strVal val="1+#ppt_h/2"/>
                                          </p:val>
                                        </p:tav>
                                        <p:tav tm="100000">
                                          <p:val>
                                            <p:strVal val="#ppt_y"/>
                                          </p:val>
                                        </p:tav>
                                      </p:tavLst>
                                    </p:anim>
                                  </p:childTnLst>
                                </p:cTn>
                              </p:par>
                              <p:par>
                                <p:cTn id="9" presetID="2" presetClass="entr" presetSubtype="12" fill="hold" nodeType="withEffect">
                                  <p:stCondLst>
                                    <p:cond delay="0"/>
                                  </p:stCondLst>
                                  <p:childTnLst>
                                    <p:set>
                                      <p:cBhvr>
                                        <p:cTn id="10" dur="1" fill="hold">
                                          <p:stCondLst>
                                            <p:cond delay="0"/>
                                          </p:stCondLst>
                                        </p:cTn>
                                        <p:tgtEl>
                                          <p:spTgt spid="109"/>
                                        </p:tgtEl>
                                        <p:attrNameLst>
                                          <p:attrName>style.visibility</p:attrName>
                                        </p:attrNameLst>
                                      </p:cBhvr>
                                      <p:to>
                                        <p:strVal val="visible"/>
                                      </p:to>
                                    </p:set>
                                    <p:anim calcmode="lin" valueType="num">
                                      <p:cBhvr additive="base">
                                        <p:cTn id="11" dur="500" fill="hold"/>
                                        <p:tgtEl>
                                          <p:spTgt spid="109"/>
                                        </p:tgtEl>
                                        <p:attrNameLst>
                                          <p:attrName>ppt_x</p:attrName>
                                        </p:attrNameLst>
                                      </p:cBhvr>
                                      <p:tavLst>
                                        <p:tav tm="0">
                                          <p:val>
                                            <p:strVal val="0-#ppt_w/2"/>
                                          </p:val>
                                        </p:tav>
                                        <p:tav tm="100000">
                                          <p:val>
                                            <p:strVal val="#ppt_x"/>
                                          </p:val>
                                        </p:tav>
                                      </p:tavLst>
                                    </p:anim>
                                    <p:anim calcmode="lin" valueType="num">
                                      <p:cBhvr additive="base">
                                        <p:cTn id="12" dur="500" fill="hold"/>
                                        <p:tgtEl>
                                          <p:spTgt spid="109"/>
                                        </p:tgtEl>
                                        <p:attrNameLst>
                                          <p:attrName>ppt_y</p:attrName>
                                        </p:attrNameLst>
                                      </p:cBhvr>
                                      <p:tavLst>
                                        <p:tav tm="0">
                                          <p:val>
                                            <p:strVal val="1+#ppt_h/2"/>
                                          </p:val>
                                        </p:tav>
                                        <p:tav tm="100000">
                                          <p:val>
                                            <p:strVal val="#ppt_y"/>
                                          </p:val>
                                        </p:tav>
                                      </p:tavLst>
                                    </p:anim>
                                  </p:childTnLst>
                                </p:cTn>
                              </p:par>
                              <p:par>
                                <p:cTn id="13" presetID="2" presetClass="entr" presetSubtype="9" fill="hold" nodeType="withEffect">
                                  <p:stCondLst>
                                    <p:cond delay="0"/>
                                  </p:stCondLst>
                                  <p:childTnLst>
                                    <p:set>
                                      <p:cBhvr>
                                        <p:cTn id="14" dur="1" fill="hold">
                                          <p:stCondLst>
                                            <p:cond delay="0"/>
                                          </p:stCondLst>
                                        </p:cTn>
                                        <p:tgtEl>
                                          <p:spTgt spid="89"/>
                                        </p:tgtEl>
                                        <p:attrNameLst>
                                          <p:attrName>style.visibility</p:attrName>
                                        </p:attrNameLst>
                                      </p:cBhvr>
                                      <p:to>
                                        <p:strVal val="visible"/>
                                      </p:to>
                                    </p:set>
                                    <p:anim calcmode="lin" valueType="num">
                                      <p:cBhvr additive="base">
                                        <p:cTn id="15" dur="500" fill="hold"/>
                                        <p:tgtEl>
                                          <p:spTgt spid="89"/>
                                        </p:tgtEl>
                                        <p:attrNameLst>
                                          <p:attrName>ppt_x</p:attrName>
                                        </p:attrNameLst>
                                      </p:cBhvr>
                                      <p:tavLst>
                                        <p:tav tm="0">
                                          <p:val>
                                            <p:strVal val="0-#ppt_w/2"/>
                                          </p:val>
                                        </p:tav>
                                        <p:tav tm="100000">
                                          <p:val>
                                            <p:strVal val="#ppt_x"/>
                                          </p:val>
                                        </p:tav>
                                      </p:tavLst>
                                    </p:anim>
                                    <p:anim calcmode="lin" valueType="num">
                                      <p:cBhvr additive="base">
                                        <p:cTn id="16" dur="500" fill="hold"/>
                                        <p:tgtEl>
                                          <p:spTgt spid="89"/>
                                        </p:tgtEl>
                                        <p:attrNameLst>
                                          <p:attrName>ppt_y</p:attrName>
                                        </p:attrNameLst>
                                      </p:cBhvr>
                                      <p:tavLst>
                                        <p:tav tm="0">
                                          <p:val>
                                            <p:strVal val="0-#ppt_h/2"/>
                                          </p:val>
                                        </p:tav>
                                        <p:tav tm="100000">
                                          <p:val>
                                            <p:strVal val="#ppt_y"/>
                                          </p:val>
                                        </p:tav>
                                      </p:tavLst>
                                    </p:anim>
                                  </p:childTnLst>
                                </p:cTn>
                              </p:par>
                              <p:par>
                                <p:cTn id="17" presetID="2" presetClass="entr" presetSubtype="3" fill="hold" nodeType="withEffect">
                                  <p:stCondLst>
                                    <p:cond delay="0"/>
                                  </p:stCondLst>
                                  <p:childTnLst>
                                    <p:set>
                                      <p:cBhvr>
                                        <p:cTn id="18" dur="1" fill="hold">
                                          <p:stCondLst>
                                            <p:cond delay="0"/>
                                          </p:stCondLst>
                                        </p:cTn>
                                        <p:tgtEl>
                                          <p:spTgt spid="99"/>
                                        </p:tgtEl>
                                        <p:attrNameLst>
                                          <p:attrName>style.visibility</p:attrName>
                                        </p:attrNameLst>
                                      </p:cBhvr>
                                      <p:to>
                                        <p:strVal val="visible"/>
                                      </p:to>
                                    </p:set>
                                    <p:anim calcmode="lin" valueType="num">
                                      <p:cBhvr additive="base">
                                        <p:cTn id="19" dur="500" fill="hold"/>
                                        <p:tgtEl>
                                          <p:spTgt spid="99"/>
                                        </p:tgtEl>
                                        <p:attrNameLst>
                                          <p:attrName>ppt_x</p:attrName>
                                        </p:attrNameLst>
                                      </p:cBhvr>
                                      <p:tavLst>
                                        <p:tav tm="0">
                                          <p:val>
                                            <p:strVal val="1+#ppt_w/2"/>
                                          </p:val>
                                        </p:tav>
                                        <p:tav tm="100000">
                                          <p:val>
                                            <p:strVal val="#ppt_x"/>
                                          </p:val>
                                        </p:tav>
                                      </p:tavLst>
                                    </p:anim>
                                    <p:anim calcmode="lin" valueType="num">
                                      <p:cBhvr additive="base">
                                        <p:cTn id="20" dur="500" fill="hold"/>
                                        <p:tgtEl>
                                          <p:spTgt spid="99"/>
                                        </p:tgtEl>
                                        <p:attrNameLst>
                                          <p:attrName>ppt_y</p:attrName>
                                        </p:attrNameLst>
                                      </p:cBhvr>
                                      <p:tavLst>
                                        <p:tav tm="0">
                                          <p:val>
                                            <p:strVal val="0-#ppt_h/2"/>
                                          </p:val>
                                        </p:tav>
                                        <p:tav tm="100000">
                                          <p:val>
                                            <p:strVal val="#ppt_y"/>
                                          </p:val>
                                        </p:tav>
                                      </p:tavLst>
                                    </p:anim>
                                  </p:childTnLst>
                                </p:cTn>
                              </p:par>
                              <p:par>
                                <p:cTn id="21" presetID="26" presetClass="emph" presetSubtype="0" fill="hold" nodeType="withEffect">
                                  <p:stCondLst>
                                    <p:cond delay="900"/>
                                  </p:stCondLst>
                                  <p:childTnLst>
                                    <p:animEffect transition="out" filter="fade">
                                      <p:cBhvr>
                                        <p:cTn id="22" dur="250" tmFilter="0, 0; .2, .5; .8, .5; 1, 0"/>
                                        <p:tgtEl>
                                          <p:spTgt spid="89"/>
                                        </p:tgtEl>
                                      </p:cBhvr>
                                    </p:animEffect>
                                    <p:animScale>
                                      <p:cBhvr>
                                        <p:cTn id="23" dur="125" autoRev="1" fill="hold"/>
                                        <p:tgtEl>
                                          <p:spTgt spid="89"/>
                                        </p:tgtEl>
                                      </p:cBhvr>
                                      <p:by x="105000" y="105000"/>
                                    </p:animScale>
                                  </p:childTnLst>
                                </p:cTn>
                              </p:par>
                              <p:par>
                                <p:cTn id="24" presetID="26" presetClass="emph" presetSubtype="0" fill="hold" nodeType="withEffect">
                                  <p:stCondLst>
                                    <p:cond delay="1100"/>
                                  </p:stCondLst>
                                  <p:childTnLst>
                                    <p:animEffect transition="out" filter="fade">
                                      <p:cBhvr>
                                        <p:cTn id="25" dur="250" tmFilter="0, 0; .2, .5; .8, .5; 1, 0"/>
                                        <p:tgtEl>
                                          <p:spTgt spid="99"/>
                                        </p:tgtEl>
                                      </p:cBhvr>
                                    </p:animEffect>
                                    <p:animScale>
                                      <p:cBhvr>
                                        <p:cTn id="26" dur="125" autoRev="1" fill="hold"/>
                                        <p:tgtEl>
                                          <p:spTgt spid="99"/>
                                        </p:tgtEl>
                                      </p:cBhvr>
                                      <p:by x="105000" y="105000"/>
                                    </p:animScale>
                                  </p:childTnLst>
                                </p:cTn>
                              </p:par>
                              <p:par>
                                <p:cTn id="27" presetID="26" presetClass="emph" presetSubtype="0" fill="hold" nodeType="withEffect">
                                  <p:stCondLst>
                                    <p:cond delay="1300"/>
                                  </p:stCondLst>
                                  <p:childTnLst>
                                    <p:animEffect transition="out" filter="fade">
                                      <p:cBhvr>
                                        <p:cTn id="28" dur="250" tmFilter="0, 0; .2, .5; .8, .5; 1, 0"/>
                                        <p:tgtEl>
                                          <p:spTgt spid="119"/>
                                        </p:tgtEl>
                                      </p:cBhvr>
                                    </p:animEffect>
                                    <p:animScale>
                                      <p:cBhvr>
                                        <p:cTn id="29" dur="125" autoRev="1" fill="hold"/>
                                        <p:tgtEl>
                                          <p:spTgt spid="119"/>
                                        </p:tgtEl>
                                      </p:cBhvr>
                                      <p:by x="105000" y="105000"/>
                                    </p:animScale>
                                  </p:childTnLst>
                                </p:cTn>
                              </p:par>
                              <p:par>
                                <p:cTn id="30" presetID="26" presetClass="emph" presetSubtype="0" fill="hold" nodeType="withEffect">
                                  <p:stCondLst>
                                    <p:cond delay="1500"/>
                                  </p:stCondLst>
                                  <p:childTnLst>
                                    <p:animEffect transition="out" filter="fade">
                                      <p:cBhvr>
                                        <p:cTn id="31" dur="250" tmFilter="0, 0; .2, .5; .8, .5; 1, 0"/>
                                        <p:tgtEl>
                                          <p:spTgt spid="109"/>
                                        </p:tgtEl>
                                      </p:cBhvr>
                                    </p:animEffect>
                                    <p:animScale>
                                      <p:cBhvr>
                                        <p:cTn id="32" dur="125" autoRev="1" fill="hold"/>
                                        <p:tgtEl>
                                          <p:spTgt spid="109"/>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5" name="组合 74"/>
          <p:cNvGrpSpPr/>
          <p:nvPr/>
        </p:nvGrpSpPr>
        <p:grpSpPr>
          <a:xfrm>
            <a:off x="1044607" y="856534"/>
            <a:ext cx="4406890" cy="3647446"/>
            <a:chOff x="555625" y="285751"/>
            <a:chExt cx="7940675" cy="6572250"/>
          </a:xfrm>
          <a:gradFill flip="none" rotWithShape="1">
            <a:gsLst>
              <a:gs pos="0">
                <a:srgbClr val="EE0000">
                  <a:shade val="30000"/>
                  <a:satMod val="115000"/>
                </a:srgbClr>
              </a:gs>
              <a:gs pos="50000">
                <a:srgbClr val="EE0000">
                  <a:shade val="67500"/>
                  <a:satMod val="115000"/>
                </a:srgbClr>
              </a:gs>
              <a:gs pos="100000">
                <a:srgbClr val="EE0000">
                  <a:shade val="100000"/>
                  <a:satMod val="115000"/>
                </a:srgbClr>
              </a:gs>
            </a:gsLst>
            <a:lin ang="16200000" scaled="1"/>
            <a:tileRect/>
          </a:gradFill>
          <a:effectLst>
            <a:outerShdw blurRad="50800" dist="38100" dir="2700000" algn="tl" rotWithShape="0">
              <a:prstClr val="black">
                <a:alpha val="40000"/>
              </a:prstClr>
            </a:outerShdw>
          </a:effectLst>
        </p:grpSpPr>
        <p:sp>
          <p:nvSpPr>
            <p:cNvPr id="76" name="Freeform 7"/>
            <p:cNvSpPr>
              <a:spLocks/>
            </p:cNvSpPr>
            <p:nvPr/>
          </p:nvSpPr>
          <p:spPr bwMode="auto">
            <a:xfrm>
              <a:off x="5489575" y="6505576"/>
              <a:ext cx="422275" cy="352425"/>
            </a:xfrm>
            <a:custGeom>
              <a:avLst/>
              <a:gdLst>
                <a:gd name="T0" fmla="*/ 88 w 266"/>
                <a:gd name="T1" fmla="*/ 222 h 222"/>
                <a:gd name="T2" fmla="*/ 88 w 266"/>
                <a:gd name="T3" fmla="*/ 222 h 222"/>
                <a:gd name="T4" fmla="*/ 62 w 266"/>
                <a:gd name="T5" fmla="*/ 212 h 222"/>
                <a:gd name="T6" fmla="*/ 40 w 266"/>
                <a:gd name="T7" fmla="*/ 206 h 222"/>
                <a:gd name="T8" fmla="*/ 20 w 266"/>
                <a:gd name="T9" fmla="*/ 196 h 222"/>
                <a:gd name="T10" fmla="*/ 12 w 266"/>
                <a:gd name="T11" fmla="*/ 190 h 222"/>
                <a:gd name="T12" fmla="*/ 6 w 266"/>
                <a:gd name="T13" fmla="*/ 184 h 222"/>
                <a:gd name="T14" fmla="*/ 6 w 266"/>
                <a:gd name="T15" fmla="*/ 184 h 222"/>
                <a:gd name="T16" fmla="*/ 2 w 266"/>
                <a:gd name="T17" fmla="*/ 160 h 222"/>
                <a:gd name="T18" fmla="*/ 0 w 266"/>
                <a:gd name="T19" fmla="*/ 132 h 222"/>
                <a:gd name="T20" fmla="*/ 2 w 266"/>
                <a:gd name="T21" fmla="*/ 108 h 222"/>
                <a:gd name="T22" fmla="*/ 4 w 266"/>
                <a:gd name="T23" fmla="*/ 98 h 222"/>
                <a:gd name="T24" fmla="*/ 8 w 266"/>
                <a:gd name="T25" fmla="*/ 88 h 222"/>
                <a:gd name="T26" fmla="*/ 8 w 266"/>
                <a:gd name="T27" fmla="*/ 88 h 222"/>
                <a:gd name="T28" fmla="*/ 26 w 266"/>
                <a:gd name="T29" fmla="*/ 82 h 222"/>
                <a:gd name="T30" fmla="*/ 36 w 266"/>
                <a:gd name="T31" fmla="*/ 78 h 222"/>
                <a:gd name="T32" fmla="*/ 44 w 266"/>
                <a:gd name="T33" fmla="*/ 74 h 222"/>
                <a:gd name="T34" fmla="*/ 44 w 266"/>
                <a:gd name="T35" fmla="*/ 74 h 222"/>
                <a:gd name="T36" fmla="*/ 46 w 266"/>
                <a:gd name="T37" fmla="*/ 36 h 222"/>
                <a:gd name="T38" fmla="*/ 46 w 266"/>
                <a:gd name="T39" fmla="*/ 36 h 222"/>
                <a:gd name="T40" fmla="*/ 52 w 266"/>
                <a:gd name="T41" fmla="*/ 32 h 222"/>
                <a:gd name="T42" fmla="*/ 56 w 266"/>
                <a:gd name="T43" fmla="*/ 30 h 222"/>
                <a:gd name="T44" fmla="*/ 66 w 266"/>
                <a:gd name="T45" fmla="*/ 32 h 222"/>
                <a:gd name="T46" fmla="*/ 76 w 266"/>
                <a:gd name="T47" fmla="*/ 34 h 222"/>
                <a:gd name="T48" fmla="*/ 84 w 266"/>
                <a:gd name="T49" fmla="*/ 34 h 222"/>
                <a:gd name="T50" fmla="*/ 90 w 266"/>
                <a:gd name="T51" fmla="*/ 34 h 222"/>
                <a:gd name="T52" fmla="*/ 90 w 266"/>
                <a:gd name="T53" fmla="*/ 34 h 222"/>
                <a:gd name="T54" fmla="*/ 142 w 266"/>
                <a:gd name="T55" fmla="*/ 6 h 222"/>
                <a:gd name="T56" fmla="*/ 142 w 266"/>
                <a:gd name="T57" fmla="*/ 6 h 222"/>
                <a:gd name="T58" fmla="*/ 234 w 266"/>
                <a:gd name="T59" fmla="*/ 0 h 222"/>
                <a:gd name="T60" fmla="*/ 234 w 266"/>
                <a:gd name="T61" fmla="*/ 0 h 222"/>
                <a:gd name="T62" fmla="*/ 242 w 266"/>
                <a:gd name="T63" fmla="*/ 4 h 222"/>
                <a:gd name="T64" fmla="*/ 250 w 266"/>
                <a:gd name="T65" fmla="*/ 10 h 222"/>
                <a:gd name="T66" fmla="*/ 258 w 266"/>
                <a:gd name="T67" fmla="*/ 20 h 222"/>
                <a:gd name="T68" fmla="*/ 266 w 266"/>
                <a:gd name="T69" fmla="*/ 32 h 222"/>
                <a:gd name="T70" fmla="*/ 266 w 266"/>
                <a:gd name="T71" fmla="*/ 32 h 222"/>
                <a:gd name="T72" fmla="*/ 266 w 266"/>
                <a:gd name="T73" fmla="*/ 52 h 222"/>
                <a:gd name="T74" fmla="*/ 266 w 266"/>
                <a:gd name="T75" fmla="*/ 52 h 222"/>
                <a:gd name="T76" fmla="*/ 262 w 266"/>
                <a:gd name="T77" fmla="*/ 60 h 222"/>
                <a:gd name="T78" fmla="*/ 258 w 266"/>
                <a:gd name="T79" fmla="*/ 68 h 222"/>
                <a:gd name="T80" fmla="*/ 258 w 266"/>
                <a:gd name="T81" fmla="*/ 68 h 222"/>
                <a:gd name="T82" fmla="*/ 236 w 266"/>
                <a:gd name="T83" fmla="*/ 100 h 222"/>
                <a:gd name="T84" fmla="*/ 226 w 266"/>
                <a:gd name="T85" fmla="*/ 116 h 222"/>
                <a:gd name="T86" fmla="*/ 218 w 266"/>
                <a:gd name="T87" fmla="*/ 134 h 222"/>
                <a:gd name="T88" fmla="*/ 218 w 266"/>
                <a:gd name="T89" fmla="*/ 134 h 222"/>
                <a:gd name="T90" fmla="*/ 212 w 266"/>
                <a:gd name="T91" fmla="*/ 148 h 222"/>
                <a:gd name="T92" fmla="*/ 208 w 266"/>
                <a:gd name="T93" fmla="*/ 158 h 222"/>
                <a:gd name="T94" fmla="*/ 202 w 266"/>
                <a:gd name="T95" fmla="*/ 166 h 222"/>
                <a:gd name="T96" fmla="*/ 202 w 266"/>
                <a:gd name="T97" fmla="*/ 166 h 222"/>
                <a:gd name="T98" fmla="*/ 178 w 266"/>
                <a:gd name="T99" fmla="*/ 178 h 222"/>
                <a:gd name="T100" fmla="*/ 156 w 266"/>
                <a:gd name="T101" fmla="*/ 192 h 222"/>
                <a:gd name="T102" fmla="*/ 116 w 266"/>
                <a:gd name="T103" fmla="*/ 218 h 222"/>
                <a:gd name="T104" fmla="*/ 116 w 266"/>
                <a:gd name="T105" fmla="*/ 218 h 222"/>
                <a:gd name="T106" fmla="*/ 88 w 266"/>
                <a:gd name="T107" fmla="*/ 222 h 222"/>
                <a:gd name="T108" fmla="*/ 88 w 266"/>
                <a:gd name="T109" fmla="*/ 222 h 222"/>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266" h="222">
                  <a:moveTo>
                    <a:pt x="88" y="222"/>
                  </a:moveTo>
                  <a:lnTo>
                    <a:pt x="88" y="222"/>
                  </a:lnTo>
                  <a:lnTo>
                    <a:pt x="62" y="212"/>
                  </a:lnTo>
                  <a:lnTo>
                    <a:pt x="40" y="206"/>
                  </a:lnTo>
                  <a:lnTo>
                    <a:pt x="20" y="196"/>
                  </a:lnTo>
                  <a:lnTo>
                    <a:pt x="12" y="190"/>
                  </a:lnTo>
                  <a:lnTo>
                    <a:pt x="6" y="184"/>
                  </a:lnTo>
                  <a:lnTo>
                    <a:pt x="2" y="160"/>
                  </a:lnTo>
                  <a:lnTo>
                    <a:pt x="0" y="132"/>
                  </a:lnTo>
                  <a:lnTo>
                    <a:pt x="2" y="108"/>
                  </a:lnTo>
                  <a:lnTo>
                    <a:pt x="4" y="98"/>
                  </a:lnTo>
                  <a:lnTo>
                    <a:pt x="8" y="88"/>
                  </a:lnTo>
                  <a:lnTo>
                    <a:pt x="26" y="82"/>
                  </a:lnTo>
                  <a:lnTo>
                    <a:pt x="36" y="78"/>
                  </a:lnTo>
                  <a:lnTo>
                    <a:pt x="44" y="74"/>
                  </a:lnTo>
                  <a:lnTo>
                    <a:pt x="46" y="36"/>
                  </a:lnTo>
                  <a:lnTo>
                    <a:pt x="52" y="32"/>
                  </a:lnTo>
                  <a:lnTo>
                    <a:pt x="56" y="30"/>
                  </a:lnTo>
                  <a:lnTo>
                    <a:pt x="66" y="32"/>
                  </a:lnTo>
                  <a:lnTo>
                    <a:pt x="76" y="34"/>
                  </a:lnTo>
                  <a:lnTo>
                    <a:pt x="84" y="34"/>
                  </a:lnTo>
                  <a:lnTo>
                    <a:pt x="90" y="34"/>
                  </a:lnTo>
                  <a:lnTo>
                    <a:pt x="142" y="6"/>
                  </a:lnTo>
                  <a:lnTo>
                    <a:pt x="234" y="0"/>
                  </a:lnTo>
                  <a:lnTo>
                    <a:pt x="242" y="4"/>
                  </a:lnTo>
                  <a:lnTo>
                    <a:pt x="250" y="10"/>
                  </a:lnTo>
                  <a:lnTo>
                    <a:pt x="258" y="20"/>
                  </a:lnTo>
                  <a:lnTo>
                    <a:pt x="266" y="32"/>
                  </a:lnTo>
                  <a:lnTo>
                    <a:pt x="266" y="52"/>
                  </a:lnTo>
                  <a:lnTo>
                    <a:pt x="262" y="60"/>
                  </a:lnTo>
                  <a:lnTo>
                    <a:pt x="258" y="68"/>
                  </a:lnTo>
                  <a:lnTo>
                    <a:pt x="236" y="100"/>
                  </a:lnTo>
                  <a:lnTo>
                    <a:pt x="226" y="116"/>
                  </a:lnTo>
                  <a:lnTo>
                    <a:pt x="218" y="134"/>
                  </a:lnTo>
                  <a:lnTo>
                    <a:pt x="212" y="148"/>
                  </a:lnTo>
                  <a:lnTo>
                    <a:pt x="208" y="158"/>
                  </a:lnTo>
                  <a:lnTo>
                    <a:pt x="202" y="166"/>
                  </a:lnTo>
                  <a:lnTo>
                    <a:pt x="178" y="178"/>
                  </a:lnTo>
                  <a:lnTo>
                    <a:pt x="156" y="192"/>
                  </a:lnTo>
                  <a:lnTo>
                    <a:pt x="116" y="218"/>
                  </a:lnTo>
                  <a:lnTo>
                    <a:pt x="88" y="222"/>
                  </a:lnTo>
                  <a:close/>
                </a:path>
              </a:pathLst>
            </a:custGeom>
            <a:grpFill/>
            <a:ln w="9525">
              <a:solidFill>
                <a:srgbClr val="FFFFFF"/>
              </a:solidFill>
              <a:round/>
              <a:headEnd/>
              <a:tailEnd/>
            </a:ln>
            <a:extLst/>
          </p:spPr>
          <p:txBody>
            <a:bodyPr/>
            <a:lstStyle/>
            <a:p>
              <a:pPr marL="0" marR="0" lvl="0" indent="0" algn="l" defTabSz="822960" rtl="0" eaLnBrk="1" fontAlgn="auto" latinLnBrk="0" hangingPunct="1">
                <a:lnSpc>
                  <a:spcPct val="100000"/>
                </a:lnSpc>
                <a:spcBef>
                  <a:spcPts val="0"/>
                </a:spcBef>
                <a:spcAft>
                  <a:spcPts val="0"/>
                </a:spcAft>
                <a:buClrTx/>
                <a:buSzTx/>
                <a:buFontTx/>
                <a:buNone/>
                <a:tabLst/>
                <a:defRPr/>
              </a:pPr>
              <a:endParaRPr kumimoji="0" lang="zh-CN" altLang="en-US" sz="1620" b="0" i="0" u="none" strike="noStrike" kern="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77" name="Freeform 8"/>
            <p:cNvSpPr>
              <a:spLocks/>
            </p:cNvSpPr>
            <p:nvPr/>
          </p:nvSpPr>
          <p:spPr bwMode="auto">
            <a:xfrm>
              <a:off x="5508625" y="6521451"/>
              <a:ext cx="387350" cy="320675"/>
            </a:xfrm>
            <a:custGeom>
              <a:avLst/>
              <a:gdLst>
                <a:gd name="T0" fmla="*/ 82 w 244"/>
                <a:gd name="T1" fmla="*/ 202 h 202"/>
                <a:gd name="T2" fmla="*/ 82 w 244"/>
                <a:gd name="T3" fmla="*/ 202 h 202"/>
                <a:gd name="T4" fmla="*/ 22 w 244"/>
                <a:gd name="T5" fmla="*/ 182 h 202"/>
                <a:gd name="T6" fmla="*/ 22 w 244"/>
                <a:gd name="T7" fmla="*/ 182 h 202"/>
                <a:gd name="T8" fmla="*/ 12 w 244"/>
                <a:gd name="T9" fmla="*/ 174 h 202"/>
                <a:gd name="T10" fmla="*/ 6 w 244"/>
                <a:gd name="T11" fmla="*/ 166 h 202"/>
                <a:gd name="T12" fmla="*/ 0 w 244"/>
                <a:gd name="T13" fmla="*/ 158 h 202"/>
                <a:gd name="T14" fmla="*/ 0 w 244"/>
                <a:gd name="T15" fmla="*/ 150 h 202"/>
                <a:gd name="T16" fmla="*/ 0 w 244"/>
                <a:gd name="T17" fmla="*/ 132 h 202"/>
                <a:gd name="T18" fmla="*/ 0 w 244"/>
                <a:gd name="T19" fmla="*/ 114 h 202"/>
                <a:gd name="T20" fmla="*/ 0 w 244"/>
                <a:gd name="T21" fmla="*/ 114 h 202"/>
                <a:gd name="T22" fmla="*/ 2 w 244"/>
                <a:gd name="T23" fmla="*/ 94 h 202"/>
                <a:gd name="T24" fmla="*/ 4 w 244"/>
                <a:gd name="T25" fmla="*/ 90 h 202"/>
                <a:gd name="T26" fmla="*/ 6 w 244"/>
                <a:gd name="T27" fmla="*/ 86 h 202"/>
                <a:gd name="T28" fmla="*/ 8 w 244"/>
                <a:gd name="T29" fmla="*/ 84 h 202"/>
                <a:gd name="T30" fmla="*/ 14 w 244"/>
                <a:gd name="T31" fmla="*/ 82 h 202"/>
                <a:gd name="T32" fmla="*/ 30 w 244"/>
                <a:gd name="T33" fmla="*/ 78 h 202"/>
                <a:gd name="T34" fmla="*/ 30 w 244"/>
                <a:gd name="T35" fmla="*/ 78 h 202"/>
                <a:gd name="T36" fmla="*/ 42 w 244"/>
                <a:gd name="T37" fmla="*/ 68 h 202"/>
                <a:gd name="T38" fmla="*/ 42 w 244"/>
                <a:gd name="T39" fmla="*/ 68 h 202"/>
                <a:gd name="T40" fmla="*/ 44 w 244"/>
                <a:gd name="T41" fmla="*/ 32 h 202"/>
                <a:gd name="T42" fmla="*/ 44 w 244"/>
                <a:gd name="T43" fmla="*/ 32 h 202"/>
                <a:gd name="T44" fmla="*/ 48 w 244"/>
                <a:gd name="T45" fmla="*/ 30 h 202"/>
                <a:gd name="T46" fmla="*/ 48 w 244"/>
                <a:gd name="T47" fmla="*/ 30 h 202"/>
                <a:gd name="T48" fmla="*/ 64 w 244"/>
                <a:gd name="T49" fmla="*/ 34 h 202"/>
                <a:gd name="T50" fmla="*/ 74 w 244"/>
                <a:gd name="T51" fmla="*/ 34 h 202"/>
                <a:gd name="T52" fmla="*/ 84 w 244"/>
                <a:gd name="T53" fmla="*/ 34 h 202"/>
                <a:gd name="T54" fmla="*/ 84 w 244"/>
                <a:gd name="T55" fmla="*/ 34 h 202"/>
                <a:gd name="T56" fmla="*/ 134 w 244"/>
                <a:gd name="T57" fmla="*/ 6 h 202"/>
                <a:gd name="T58" fmla="*/ 134 w 244"/>
                <a:gd name="T59" fmla="*/ 6 h 202"/>
                <a:gd name="T60" fmla="*/ 218 w 244"/>
                <a:gd name="T61" fmla="*/ 0 h 202"/>
                <a:gd name="T62" fmla="*/ 218 w 244"/>
                <a:gd name="T63" fmla="*/ 0 h 202"/>
                <a:gd name="T64" fmla="*/ 224 w 244"/>
                <a:gd name="T65" fmla="*/ 4 h 202"/>
                <a:gd name="T66" fmla="*/ 234 w 244"/>
                <a:gd name="T67" fmla="*/ 12 h 202"/>
                <a:gd name="T68" fmla="*/ 238 w 244"/>
                <a:gd name="T69" fmla="*/ 16 h 202"/>
                <a:gd name="T70" fmla="*/ 240 w 244"/>
                <a:gd name="T71" fmla="*/ 22 h 202"/>
                <a:gd name="T72" fmla="*/ 244 w 244"/>
                <a:gd name="T73" fmla="*/ 28 h 202"/>
                <a:gd name="T74" fmla="*/ 244 w 244"/>
                <a:gd name="T75" fmla="*/ 36 h 202"/>
                <a:gd name="T76" fmla="*/ 244 w 244"/>
                <a:gd name="T77" fmla="*/ 36 h 202"/>
                <a:gd name="T78" fmla="*/ 232 w 244"/>
                <a:gd name="T79" fmla="*/ 56 h 202"/>
                <a:gd name="T80" fmla="*/ 224 w 244"/>
                <a:gd name="T81" fmla="*/ 66 h 202"/>
                <a:gd name="T82" fmla="*/ 216 w 244"/>
                <a:gd name="T83" fmla="*/ 74 h 202"/>
                <a:gd name="T84" fmla="*/ 216 w 244"/>
                <a:gd name="T85" fmla="*/ 74 h 202"/>
                <a:gd name="T86" fmla="*/ 210 w 244"/>
                <a:gd name="T87" fmla="*/ 90 h 202"/>
                <a:gd name="T88" fmla="*/ 202 w 244"/>
                <a:gd name="T89" fmla="*/ 106 h 202"/>
                <a:gd name="T90" fmla="*/ 194 w 244"/>
                <a:gd name="T91" fmla="*/ 122 h 202"/>
                <a:gd name="T92" fmla="*/ 188 w 244"/>
                <a:gd name="T93" fmla="*/ 142 h 202"/>
                <a:gd name="T94" fmla="*/ 188 w 244"/>
                <a:gd name="T95" fmla="*/ 142 h 202"/>
                <a:gd name="T96" fmla="*/ 98 w 244"/>
                <a:gd name="T97" fmla="*/ 198 h 202"/>
                <a:gd name="T98" fmla="*/ 98 w 244"/>
                <a:gd name="T99" fmla="*/ 198 h 202"/>
                <a:gd name="T100" fmla="*/ 90 w 244"/>
                <a:gd name="T101" fmla="*/ 200 h 202"/>
                <a:gd name="T102" fmla="*/ 82 w 244"/>
                <a:gd name="T103" fmla="*/ 202 h 202"/>
                <a:gd name="T104" fmla="*/ 82 w 244"/>
                <a:gd name="T105" fmla="*/ 202 h 202"/>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0" t="0" r="r" b="b"/>
              <a:pathLst>
                <a:path w="244" h="202">
                  <a:moveTo>
                    <a:pt x="82" y="202"/>
                  </a:moveTo>
                  <a:lnTo>
                    <a:pt x="82" y="202"/>
                  </a:lnTo>
                  <a:lnTo>
                    <a:pt x="22" y="182"/>
                  </a:lnTo>
                  <a:lnTo>
                    <a:pt x="12" y="174"/>
                  </a:lnTo>
                  <a:lnTo>
                    <a:pt x="6" y="166"/>
                  </a:lnTo>
                  <a:lnTo>
                    <a:pt x="0" y="158"/>
                  </a:lnTo>
                  <a:lnTo>
                    <a:pt x="0" y="150"/>
                  </a:lnTo>
                  <a:lnTo>
                    <a:pt x="0" y="132"/>
                  </a:lnTo>
                  <a:lnTo>
                    <a:pt x="0" y="114"/>
                  </a:lnTo>
                  <a:lnTo>
                    <a:pt x="2" y="94"/>
                  </a:lnTo>
                  <a:lnTo>
                    <a:pt x="4" y="90"/>
                  </a:lnTo>
                  <a:lnTo>
                    <a:pt x="6" y="86"/>
                  </a:lnTo>
                  <a:lnTo>
                    <a:pt x="8" y="84"/>
                  </a:lnTo>
                  <a:lnTo>
                    <a:pt x="14" y="82"/>
                  </a:lnTo>
                  <a:lnTo>
                    <a:pt x="30" y="78"/>
                  </a:lnTo>
                  <a:lnTo>
                    <a:pt x="42" y="68"/>
                  </a:lnTo>
                  <a:lnTo>
                    <a:pt x="44" y="32"/>
                  </a:lnTo>
                  <a:lnTo>
                    <a:pt x="48" y="30"/>
                  </a:lnTo>
                  <a:lnTo>
                    <a:pt x="64" y="34"/>
                  </a:lnTo>
                  <a:lnTo>
                    <a:pt x="74" y="34"/>
                  </a:lnTo>
                  <a:lnTo>
                    <a:pt x="84" y="34"/>
                  </a:lnTo>
                  <a:lnTo>
                    <a:pt x="134" y="6"/>
                  </a:lnTo>
                  <a:lnTo>
                    <a:pt x="218" y="0"/>
                  </a:lnTo>
                  <a:lnTo>
                    <a:pt x="224" y="4"/>
                  </a:lnTo>
                  <a:lnTo>
                    <a:pt x="234" y="12"/>
                  </a:lnTo>
                  <a:lnTo>
                    <a:pt x="238" y="16"/>
                  </a:lnTo>
                  <a:lnTo>
                    <a:pt x="240" y="22"/>
                  </a:lnTo>
                  <a:lnTo>
                    <a:pt x="244" y="28"/>
                  </a:lnTo>
                  <a:lnTo>
                    <a:pt x="244" y="36"/>
                  </a:lnTo>
                  <a:lnTo>
                    <a:pt x="232" y="56"/>
                  </a:lnTo>
                  <a:lnTo>
                    <a:pt x="224" y="66"/>
                  </a:lnTo>
                  <a:lnTo>
                    <a:pt x="216" y="74"/>
                  </a:lnTo>
                  <a:lnTo>
                    <a:pt x="210" y="90"/>
                  </a:lnTo>
                  <a:lnTo>
                    <a:pt x="202" y="106"/>
                  </a:lnTo>
                  <a:lnTo>
                    <a:pt x="194" y="122"/>
                  </a:lnTo>
                  <a:lnTo>
                    <a:pt x="188" y="142"/>
                  </a:lnTo>
                  <a:lnTo>
                    <a:pt x="98" y="198"/>
                  </a:lnTo>
                  <a:lnTo>
                    <a:pt x="90" y="200"/>
                  </a:lnTo>
                  <a:lnTo>
                    <a:pt x="82" y="202"/>
                  </a:lnTo>
                  <a:close/>
                </a:path>
              </a:pathLst>
            </a:custGeom>
            <a:grpFill/>
            <a:ln w="9525">
              <a:solidFill>
                <a:srgbClr val="FFFFFF"/>
              </a:solidFill>
              <a:round/>
              <a:headEnd/>
              <a:tailEnd/>
            </a:ln>
            <a:extLst/>
          </p:spPr>
          <p:txBody>
            <a:bodyPr/>
            <a:lstStyle/>
            <a:p>
              <a:pPr marL="0" marR="0" lvl="0" indent="0" algn="l" defTabSz="822960" rtl="0" eaLnBrk="1" fontAlgn="auto" latinLnBrk="0" hangingPunct="1">
                <a:lnSpc>
                  <a:spcPct val="100000"/>
                </a:lnSpc>
                <a:spcBef>
                  <a:spcPts val="0"/>
                </a:spcBef>
                <a:spcAft>
                  <a:spcPts val="0"/>
                </a:spcAft>
                <a:buClrTx/>
                <a:buSzTx/>
                <a:buFontTx/>
                <a:buNone/>
                <a:tabLst/>
                <a:defRPr/>
              </a:pPr>
              <a:endParaRPr kumimoji="0" lang="zh-CN" altLang="en-US" sz="1620" b="0" i="0" u="none" strike="noStrike" kern="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78" name="Freeform 10"/>
            <p:cNvSpPr>
              <a:spLocks/>
            </p:cNvSpPr>
            <p:nvPr/>
          </p:nvSpPr>
          <p:spPr bwMode="auto">
            <a:xfrm>
              <a:off x="5661025" y="5511801"/>
              <a:ext cx="1244600" cy="955675"/>
            </a:xfrm>
            <a:custGeom>
              <a:avLst/>
              <a:gdLst>
                <a:gd name="T0" fmla="*/ 40 w 784"/>
                <a:gd name="T1" fmla="*/ 590 h 602"/>
                <a:gd name="T2" fmla="*/ 0 w 784"/>
                <a:gd name="T3" fmla="*/ 520 h 602"/>
                <a:gd name="T4" fmla="*/ 8 w 784"/>
                <a:gd name="T5" fmla="*/ 486 h 602"/>
                <a:gd name="T6" fmla="*/ 26 w 784"/>
                <a:gd name="T7" fmla="*/ 440 h 602"/>
                <a:gd name="T8" fmla="*/ 66 w 784"/>
                <a:gd name="T9" fmla="*/ 396 h 602"/>
                <a:gd name="T10" fmla="*/ 124 w 784"/>
                <a:gd name="T11" fmla="*/ 342 h 602"/>
                <a:gd name="T12" fmla="*/ 184 w 784"/>
                <a:gd name="T13" fmla="*/ 276 h 602"/>
                <a:gd name="T14" fmla="*/ 214 w 784"/>
                <a:gd name="T15" fmla="*/ 230 h 602"/>
                <a:gd name="T16" fmla="*/ 218 w 784"/>
                <a:gd name="T17" fmla="*/ 196 h 602"/>
                <a:gd name="T18" fmla="*/ 248 w 784"/>
                <a:gd name="T19" fmla="*/ 164 h 602"/>
                <a:gd name="T20" fmla="*/ 254 w 784"/>
                <a:gd name="T21" fmla="*/ 96 h 602"/>
                <a:gd name="T22" fmla="*/ 264 w 784"/>
                <a:gd name="T23" fmla="*/ 60 h 602"/>
                <a:gd name="T24" fmla="*/ 298 w 784"/>
                <a:gd name="T25" fmla="*/ 36 h 602"/>
                <a:gd name="T26" fmla="*/ 352 w 784"/>
                <a:gd name="T27" fmla="*/ 68 h 602"/>
                <a:gd name="T28" fmla="*/ 360 w 784"/>
                <a:gd name="T29" fmla="*/ 32 h 602"/>
                <a:gd name="T30" fmla="*/ 346 w 784"/>
                <a:gd name="T31" fmla="*/ 8 h 602"/>
                <a:gd name="T32" fmla="*/ 454 w 784"/>
                <a:gd name="T33" fmla="*/ 10 h 602"/>
                <a:gd name="T34" fmla="*/ 506 w 784"/>
                <a:gd name="T35" fmla="*/ 0 h 602"/>
                <a:gd name="T36" fmla="*/ 518 w 784"/>
                <a:gd name="T37" fmla="*/ 20 h 602"/>
                <a:gd name="T38" fmla="*/ 478 w 784"/>
                <a:gd name="T39" fmla="*/ 82 h 602"/>
                <a:gd name="T40" fmla="*/ 500 w 784"/>
                <a:gd name="T41" fmla="*/ 96 h 602"/>
                <a:gd name="T42" fmla="*/ 580 w 784"/>
                <a:gd name="T43" fmla="*/ 72 h 602"/>
                <a:gd name="T44" fmla="*/ 612 w 784"/>
                <a:gd name="T45" fmla="*/ 84 h 602"/>
                <a:gd name="T46" fmla="*/ 668 w 784"/>
                <a:gd name="T47" fmla="*/ 58 h 602"/>
                <a:gd name="T48" fmla="*/ 710 w 784"/>
                <a:gd name="T49" fmla="*/ 56 h 602"/>
                <a:gd name="T50" fmla="*/ 784 w 784"/>
                <a:gd name="T51" fmla="*/ 152 h 602"/>
                <a:gd name="T52" fmla="*/ 752 w 784"/>
                <a:gd name="T53" fmla="*/ 174 h 602"/>
                <a:gd name="T54" fmla="*/ 728 w 784"/>
                <a:gd name="T55" fmla="*/ 196 h 602"/>
                <a:gd name="T56" fmla="*/ 728 w 784"/>
                <a:gd name="T57" fmla="*/ 224 h 602"/>
                <a:gd name="T58" fmla="*/ 704 w 784"/>
                <a:gd name="T59" fmla="*/ 242 h 602"/>
                <a:gd name="T60" fmla="*/ 634 w 784"/>
                <a:gd name="T61" fmla="*/ 282 h 602"/>
                <a:gd name="T62" fmla="*/ 606 w 784"/>
                <a:gd name="T63" fmla="*/ 296 h 602"/>
                <a:gd name="T64" fmla="*/ 582 w 784"/>
                <a:gd name="T65" fmla="*/ 288 h 602"/>
                <a:gd name="T66" fmla="*/ 556 w 784"/>
                <a:gd name="T67" fmla="*/ 304 h 602"/>
                <a:gd name="T68" fmla="*/ 544 w 784"/>
                <a:gd name="T69" fmla="*/ 292 h 602"/>
                <a:gd name="T70" fmla="*/ 526 w 784"/>
                <a:gd name="T71" fmla="*/ 294 h 602"/>
                <a:gd name="T72" fmla="*/ 516 w 784"/>
                <a:gd name="T73" fmla="*/ 326 h 602"/>
                <a:gd name="T74" fmla="*/ 498 w 784"/>
                <a:gd name="T75" fmla="*/ 338 h 602"/>
                <a:gd name="T76" fmla="*/ 478 w 784"/>
                <a:gd name="T77" fmla="*/ 342 h 602"/>
                <a:gd name="T78" fmla="*/ 468 w 784"/>
                <a:gd name="T79" fmla="*/ 326 h 602"/>
                <a:gd name="T80" fmla="*/ 436 w 784"/>
                <a:gd name="T81" fmla="*/ 302 h 602"/>
                <a:gd name="T82" fmla="*/ 408 w 784"/>
                <a:gd name="T83" fmla="*/ 330 h 602"/>
                <a:gd name="T84" fmla="*/ 374 w 784"/>
                <a:gd name="T85" fmla="*/ 368 h 602"/>
                <a:gd name="T86" fmla="*/ 350 w 784"/>
                <a:gd name="T87" fmla="*/ 394 h 602"/>
                <a:gd name="T88" fmla="*/ 306 w 784"/>
                <a:gd name="T89" fmla="*/ 418 h 602"/>
                <a:gd name="T90" fmla="*/ 270 w 784"/>
                <a:gd name="T91" fmla="*/ 422 h 602"/>
                <a:gd name="T92" fmla="*/ 256 w 784"/>
                <a:gd name="T93" fmla="*/ 438 h 602"/>
                <a:gd name="T94" fmla="*/ 218 w 784"/>
                <a:gd name="T95" fmla="*/ 432 h 602"/>
                <a:gd name="T96" fmla="*/ 140 w 784"/>
                <a:gd name="T97" fmla="*/ 462 h 602"/>
                <a:gd name="T98" fmla="*/ 92 w 784"/>
                <a:gd name="T99" fmla="*/ 474 h 602"/>
                <a:gd name="T100" fmla="*/ 76 w 784"/>
                <a:gd name="T101" fmla="*/ 510 h 602"/>
                <a:gd name="T102" fmla="*/ 52 w 784"/>
                <a:gd name="T103" fmla="*/ 542 h 602"/>
                <a:gd name="T104" fmla="*/ 78 w 784"/>
                <a:gd name="T105" fmla="*/ 566 h 602"/>
                <a:gd name="T106" fmla="*/ 86 w 784"/>
                <a:gd name="T107" fmla="*/ 590 h 602"/>
                <a:gd name="T108" fmla="*/ 54 w 784"/>
                <a:gd name="T109" fmla="*/ 602 h 602"/>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784" h="602">
                  <a:moveTo>
                    <a:pt x="54" y="602"/>
                  </a:moveTo>
                  <a:lnTo>
                    <a:pt x="54" y="602"/>
                  </a:lnTo>
                  <a:lnTo>
                    <a:pt x="46" y="596"/>
                  </a:lnTo>
                  <a:lnTo>
                    <a:pt x="40" y="590"/>
                  </a:lnTo>
                  <a:lnTo>
                    <a:pt x="34" y="580"/>
                  </a:lnTo>
                  <a:lnTo>
                    <a:pt x="28" y="558"/>
                  </a:lnTo>
                  <a:lnTo>
                    <a:pt x="0" y="520"/>
                  </a:lnTo>
                  <a:lnTo>
                    <a:pt x="0" y="502"/>
                  </a:lnTo>
                  <a:lnTo>
                    <a:pt x="2" y="492"/>
                  </a:lnTo>
                  <a:lnTo>
                    <a:pt x="8" y="486"/>
                  </a:lnTo>
                  <a:lnTo>
                    <a:pt x="18" y="478"/>
                  </a:lnTo>
                  <a:lnTo>
                    <a:pt x="22" y="450"/>
                  </a:lnTo>
                  <a:lnTo>
                    <a:pt x="26" y="440"/>
                  </a:lnTo>
                  <a:lnTo>
                    <a:pt x="30" y="430"/>
                  </a:lnTo>
                  <a:lnTo>
                    <a:pt x="36" y="422"/>
                  </a:lnTo>
                  <a:lnTo>
                    <a:pt x="44" y="414"/>
                  </a:lnTo>
                  <a:lnTo>
                    <a:pt x="66" y="396"/>
                  </a:lnTo>
                  <a:lnTo>
                    <a:pt x="94" y="366"/>
                  </a:lnTo>
                  <a:lnTo>
                    <a:pt x="108" y="354"/>
                  </a:lnTo>
                  <a:lnTo>
                    <a:pt x="124" y="342"/>
                  </a:lnTo>
                  <a:lnTo>
                    <a:pt x="154" y="306"/>
                  </a:lnTo>
                  <a:lnTo>
                    <a:pt x="184" y="276"/>
                  </a:lnTo>
                  <a:lnTo>
                    <a:pt x="196" y="266"/>
                  </a:lnTo>
                  <a:lnTo>
                    <a:pt x="204" y="256"/>
                  </a:lnTo>
                  <a:lnTo>
                    <a:pt x="210" y="244"/>
                  </a:lnTo>
                  <a:lnTo>
                    <a:pt x="214" y="230"/>
                  </a:lnTo>
                  <a:lnTo>
                    <a:pt x="214" y="214"/>
                  </a:lnTo>
                  <a:lnTo>
                    <a:pt x="216" y="204"/>
                  </a:lnTo>
                  <a:lnTo>
                    <a:pt x="218" y="196"/>
                  </a:lnTo>
                  <a:lnTo>
                    <a:pt x="222" y="190"/>
                  </a:lnTo>
                  <a:lnTo>
                    <a:pt x="232" y="180"/>
                  </a:lnTo>
                  <a:lnTo>
                    <a:pt x="240" y="174"/>
                  </a:lnTo>
                  <a:lnTo>
                    <a:pt x="248" y="164"/>
                  </a:lnTo>
                  <a:lnTo>
                    <a:pt x="244" y="106"/>
                  </a:lnTo>
                  <a:lnTo>
                    <a:pt x="254" y="96"/>
                  </a:lnTo>
                  <a:lnTo>
                    <a:pt x="260" y="84"/>
                  </a:lnTo>
                  <a:lnTo>
                    <a:pt x="262" y="72"/>
                  </a:lnTo>
                  <a:lnTo>
                    <a:pt x="264" y="60"/>
                  </a:lnTo>
                  <a:lnTo>
                    <a:pt x="278" y="36"/>
                  </a:lnTo>
                  <a:lnTo>
                    <a:pt x="298" y="36"/>
                  </a:lnTo>
                  <a:lnTo>
                    <a:pt x="332" y="68"/>
                  </a:lnTo>
                  <a:lnTo>
                    <a:pt x="352" y="68"/>
                  </a:lnTo>
                  <a:lnTo>
                    <a:pt x="354" y="64"/>
                  </a:lnTo>
                  <a:lnTo>
                    <a:pt x="356" y="60"/>
                  </a:lnTo>
                  <a:lnTo>
                    <a:pt x="358" y="48"/>
                  </a:lnTo>
                  <a:lnTo>
                    <a:pt x="360" y="32"/>
                  </a:lnTo>
                  <a:lnTo>
                    <a:pt x="340" y="10"/>
                  </a:lnTo>
                  <a:lnTo>
                    <a:pt x="346" y="8"/>
                  </a:lnTo>
                  <a:lnTo>
                    <a:pt x="442" y="8"/>
                  </a:lnTo>
                  <a:lnTo>
                    <a:pt x="454" y="10"/>
                  </a:lnTo>
                  <a:lnTo>
                    <a:pt x="472" y="10"/>
                  </a:lnTo>
                  <a:lnTo>
                    <a:pt x="490" y="8"/>
                  </a:lnTo>
                  <a:lnTo>
                    <a:pt x="500" y="4"/>
                  </a:lnTo>
                  <a:lnTo>
                    <a:pt x="506" y="0"/>
                  </a:lnTo>
                  <a:lnTo>
                    <a:pt x="518" y="0"/>
                  </a:lnTo>
                  <a:lnTo>
                    <a:pt x="518" y="20"/>
                  </a:lnTo>
                  <a:lnTo>
                    <a:pt x="476" y="68"/>
                  </a:lnTo>
                  <a:lnTo>
                    <a:pt x="478" y="82"/>
                  </a:lnTo>
                  <a:lnTo>
                    <a:pt x="482" y="88"/>
                  </a:lnTo>
                  <a:lnTo>
                    <a:pt x="486" y="92"/>
                  </a:lnTo>
                  <a:lnTo>
                    <a:pt x="492" y="94"/>
                  </a:lnTo>
                  <a:lnTo>
                    <a:pt x="500" y="96"/>
                  </a:lnTo>
                  <a:lnTo>
                    <a:pt x="524" y="98"/>
                  </a:lnTo>
                  <a:lnTo>
                    <a:pt x="580" y="72"/>
                  </a:lnTo>
                  <a:lnTo>
                    <a:pt x="600" y="72"/>
                  </a:lnTo>
                  <a:lnTo>
                    <a:pt x="612" y="84"/>
                  </a:lnTo>
                  <a:lnTo>
                    <a:pt x="624" y="82"/>
                  </a:lnTo>
                  <a:lnTo>
                    <a:pt x="634" y="78"/>
                  </a:lnTo>
                  <a:lnTo>
                    <a:pt x="656" y="64"/>
                  </a:lnTo>
                  <a:lnTo>
                    <a:pt x="668" y="58"/>
                  </a:lnTo>
                  <a:lnTo>
                    <a:pt x="680" y="54"/>
                  </a:lnTo>
                  <a:lnTo>
                    <a:pt x="694" y="52"/>
                  </a:lnTo>
                  <a:lnTo>
                    <a:pt x="710" y="56"/>
                  </a:lnTo>
                  <a:lnTo>
                    <a:pt x="740" y="92"/>
                  </a:lnTo>
                  <a:lnTo>
                    <a:pt x="784" y="152"/>
                  </a:lnTo>
                  <a:lnTo>
                    <a:pt x="784" y="168"/>
                  </a:lnTo>
                  <a:lnTo>
                    <a:pt x="764" y="170"/>
                  </a:lnTo>
                  <a:lnTo>
                    <a:pt x="752" y="174"/>
                  </a:lnTo>
                  <a:lnTo>
                    <a:pt x="746" y="180"/>
                  </a:lnTo>
                  <a:lnTo>
                    <a:pt x="740" y="186"/>
                  </a:lnTo>
                  <a:lnTo>
                    <a:pt x="728" y="196"/>
                  </a:lnTo>
                  <a:lnTo>
                    <a:pt x="724" y="200"/>
                  </a:lnTo>
                  <a:lnTo>
                    <a:pt x="722" y="208"/>
                  </a:lnTo>
                  <a:lnTo>
                    <a:pt x="722" y="214"/>
                  </a:lnTo>
                  <a:lnTo>
                    <a:pt x="728" y="224"/>
                  </a:lnTo>
                  <a:lnTo>
                    <a:pt x="728" y="230"/>
                  </a:lnTo>
                  <a:lnTo>
                    <a:pt x="704" y="242"/>
                  </a:lnTo>
                  <a:lnTo>
                    <a:pt x="680" y="256"/>
                  </a:lnTo>
                  <a:lnTo>
                    <a:pt x="656" y="270"/>
                  </a:lnTo>
                  <a:lnTo>
                    <a:pt x="634" y="282"/>
                  </a:lnTo>
                  <a:lnTo>
                    <a:pt x="618" y="298"/>
                  </a:lnTo>
                  <a:lnTo>
                    <a:pt x="612" y="298"/>
                  </a:lnTo>
                  <a:lnTo>
                    <a:pt x="606" y="296"/>
                  </a:lnTo>
                  <a:lnTo>
                    <a:pt x="602" y="292"/>
                  </a:lnTo>
                  <a:lnTo>
                    <a:pt x="600" y="288"/>
                  </a:lnTo>
                  <a:lnTo>
                    <a:pt x="582" y="288"/>
                  </a:lnTo>
                  <a:lnTo>
                    <a:pt x="570" y="304"/>
                  </a:lnTo>
                  <a:lnTo>
                    <a:pt x="556" y="304"/>
                  </a:lnTo>
                  <a:lnTo>
                    <a:pt x="552" y="298"/>
                  </a:lnTo>
                  <a:lnTo>
                    <a:pt x="548" y="294"/>
                  </a:lnTo>
                  <a:lnTo>
                    <a:pt x="544" y="292"/>
                  </a:lnTo>
                  <a:lnTo>
                    <a:pt x="540" y="292"/>
                  </a:lnTo>
                  <a:lnTo>
                    <a:pt x="534" y="292"/>
                  </a:lnTo>
                  <a:lnTo>
                    <a:pt x="526" y="294"/>
                  </a:lnTo>
                  <a:lnTo>
                    <a:pt x="526" y="318"/>
                  </a:lnTo>
                  <a:lnTo>
                    <a:pt x="520" y="322"/>
                  </a:lnTo>
                  <a:lnTo>
                    <a:pt x="516" y="326"/>
                  </a:lnTo>
                  <a:lnTo>
                    <a:pt x="508" y="328"/>
                  </a:lnTo>
                  <a:lnTo>
                    <a:pt x="504" y="328"/>
                  </a:lnTo>
                  <a:lnTo>
                    <a:pt x="500" y="332"/>
                  </a:lnTo>
                  <a:lnTo>
                    <a:pt x="498" y="338"/>
                  </a:lnTo>
                  <a:lnTo>
                    <a:pt x="494" y="346"/>
                  </a:lnTo>
                  <a:lnTo>
                    <a:pt x="482" y="344"/>
                  </a:lnTo>
                  <a:lnTo>
                    <a:pt x="478" y="342"/>
                  </a:lnTo>
                  <a:lnTo>
                    <a:pt x="476" y="340"/>
                  </a:lnTo>
                  <a:lnTo>
                    <a:pt x="472" y="334"/>
                  </a:lnTo>
                  <a:lnTo>
                    <a:pt x="468" y="326"/>
                  </a:lnTo>
                  <a:lnTo>
                    <a:pt x="462" y="326"/>
                  </a:lnTo>
                  <a:lnTo>
                    <a:pt x="436" y="302"/>
                  </a:lnTo>
                  <a:lnTo>
                    <a:pt x="420" y="302"/>
                  </a:lnTo>
                  <a:lnTo>
                    <a:pt x="414" y="314"/>
                  </a:lnTo>
                  <a:lnTo>
                    <a:pt x="408" y="330"/>
                  </a:lnTo>
                  <a:lnTo>
                    <a:pt x="388" y="362"/>
                  </a:lnTo>
                  <a:lnTo>
                    <a:pt x="374" y="368"/>
                  </a:lnTo>
                  <a:lnTo>
                    <a:pt x="366" y="374"/>
                  </a:lnTo>
                  <a:lnTo>
                    <a:pt x="358" y="382"/>
                  </a:lnTo>
                  <a:lnTo>
                    <a:pt x="350" y="394"/>
                  </a:lnTo>
                  <a:lnTo>
                    <a:pt x="338" y="396"/>
                  </a:lnTo>
                  <a:lnTo>
                    <a:pt x="328" y="398"/>
                  </a:lnTo>
                  <a:lnTo>
                    <a:pt x="306" y="418"/>
                  </a:lnTo>
                  <a:lnTo>
                    <a:pt x="290" y="418"/>
                  </a:lnTo>
                  <a:lnTo>
                    <a:pt x="278" y="420"/>
                  </a:lnTo>
                  <a:lnTo>
                    <a:pt x="270" y="422"/>
                  </a:lnTo>
                  <a:lnTo>
                    <a:pt x="262" y="426"/>
                  </a:lnTo>
                  <a:lnTo>
                    <a:pt x="256" y="438"/>
                  </a:lnTo>
                  <a:lnTo>
                    <a:pt x="244" y="438"/>
                  </a:lnTo>
                  <a:lnTo>
                    <a:pt x="228" y="432"/>
                  </a:lnTo>
                  <a:lnTo>
                    <a:pt x="218" y="432"/>
                  </a:lnTo>
                  <a:lnTo>
                    <a:pt x="210" y="436"/>
                  </a:lnTo>
                  <a:lnTo>
                    <a:pt x="198" y="440"/>
                  </a:lnTo>
                  <a:lnTo>
                    <a:pt x="140" y="462"/>
                  </a:lnTo>
                  <a:lnTo>
                    <a:pt x="120" y="464"/>
                  </a:lnTo>
                  <a:lnTo>
                    <a:pt x="104" y="466"/>
                  </a:lnTo>
                  <a:lnTo>
                    <a:pt x="92" y="474"/>
                  </a:lnTo>
                  <a:lnTo>
                    <a:pt x="78" y="486"/>
                  </a:lnTo>
                  <a:lnTo>
                    <a:pt x="76" y="510"/>
                  </a:lnTo>
                  <a:lnTo>
                    <a:pt x="64" y="514"/>
                  </a:lnTo>
                  <a:lnTo>
                    <a:pt x="56" y="520"/>
                  </a:lnTo>
                  <a:lnTo>
                    <a:pt x="52" y="528"/>
                  </a:lnTo>
                  <a:lnTo>
                    <a:pt x="52" y="542"/>
                  </a:lnTo>
                  <a:lnTo>
                    <a:pt x="60" y="548"/>
                  </a:lnTo>
                  <a:lnTo>
                    <a:pt x="72" y="558"/>
                  </a:lnTo>
                  <a:lnTo>
                    <a:pt x="78" y="566"/>
                  </a:lnTo>
                  <a:lnTo>
                    <a:pt x="82" y="572"/>
                  </a:lnTo>
                  <a:lnTo>
                    <a:pt x="86" y="580"/>
                  </a:lnTo>
                  <a:lnTo>
                    <a:pt x="86" y="590"/>
                  </a:lnTo>
                  <a:lnTo>
                    <a:pt x="78" y="594"/>
                  </a:lnTo>
                  <a:lnTo>
                    <a:pt x="68" y="598"/>
                  </a:lnTo>
                  <a:lnTo>
                    <a:pt x="54" y="602"/>
                  </a:lnTo>
                  <a:close/>
                </a:path>
              </a:pathLst>
            </a:custGeom>
            <a:grpFill/>
            <a:ln w="9525">
              <a:solidFill>
                <a:srgbClr val="FFFFFF"/>
              </a:solidFill>
              <a:round/>
              <a:headEnd/>
              <a:tailEnd/>
            </a:ln>
            <a:extLst/>
          </p:spPr>
          <p:txBody>
            <a:bodyPr/>
            <a:lstStyle/>
            <a:p>
              <a:pPr marL="0" marR="0" lvl="0" indent="0" algn="l" defTabSz="822960" rtl="0" eaLnBrk="1" fontAlgn="auto" latinLnBrk="0" hangingPunct="1">
                <a:lnSpc>
                  <a:spcPct val="100000"/>
                </a:lnSpc>
                <a:spcBef>
                  <a:spcPts val="0"/>
                </a:spcBef>
                <a:spcAft>
                  <a:spcPts val="0"/>
                </a:spcAft>
                <a:buClrTx/>
                <a:buSzTx/>
                <a:buFontTx/>
                <a:buNone/>
                <a:tabLst/>
                <a:defRPr/>
              </a:pPr>
              <a:endParaRPr kumimoji="0" lang="zh-CN" altLang="en-US" sz="1620" b="0" i="0" u="none" strike="noStrike" kern="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79" name="Freeform 11"/>
            <p:cNvSpPr>
              <a:spLocks/>
            </p:cNvSpPr>
            <p:nvPr/>
          </p:nvSpPr>
          <p:spPr bwMode="auto">
            <a:xfrm>
              <a:off x="3673475" y="4854576"/>
              <a:ext cx="1400175" cy="1479550"/>
            </a:xfrm>
            <a:custGeom>
              <a:avLst/>
              <a:gdLst>
                <a:gd name="T0" fmla="*/ 356 w 882"/>
                <a:gd name="T1" fmla="*/ 898 h 932"/>
                <a:gd name="T2" fmla="*/ 352 w 882"/>
                <a:gd name="T3" fmla="*/ 844 h 932"/>
                <a:gd name="T4" fmla="*/ 310 w 882"/>
                <a:gd name="T5" fmla="*/ 844 h 932"/>
                <a:gd name="T6" fmla="*/ 246 w 882"/>
                <a:gd name="T7" fmla="*/ 840 h 932"/>
                <a:gd name="T8" fmla="*/ 208 w 882"/>
                <a:gd name="T9" fmla="*/ 800 h 932"/>
                <a:gd name="T10" fmla="*/ 164 w 882"/>
                <a:gd name="T11" fmla="*/ 782 h 932"/>
                <a:gd name="T12" fmla="*/ 166 w 882"/>
                <a:gd name="T13" fmla="*/ 724 h 932"/>
                <a:gd name="T14" fmla="*/ 138 w 882"/>
                <a:gd name="T15" fmla="*/ 676 h 932"/>
                <a:gd name="T16" fmla="*/ 114 w 882"/>
                <a:gd name="T17" fmla="*/ 616 h 932"/>
                <a:gd name="T18" fmla="*/ 88 w 882"/>
                <a:gd name="T19" fmla="*/ 564 h 932"/>
                <a:gd name="T20" fmla="*/ 16 w 882"/>
                <a:gd name="T21" fmla="*/ 578 h 932"/>
                <a:gd name="T22" fmla="*/ 0 w 882"/>
                <a:gd name="T23" fmla="*/ 490 h 932"/>
                <a:gd name="T24" fmla="*/ 84 w 882"/>
                <a:gd name="T25" fmla="*/ 392 h 932"/>
                <a:gd name="T26" fmla="*/ 120 w 882"/>
                <a:gd name="T27" fmla="*/ 310 h 932"/>
                <a:gd name="T28" fmla="*/ 130 w 882"/>
                <a:gd name="T29" fmla="*/ 236 h 932"/>
                <a:gd name="T30" fmla="*/ 126 w 882"/>
                <a:gd name="T31" fmla="*/ 178 h 932"/>
                <a:gd name="T32" fmla="*/ 104 w 882"/>
                <a:gd name="T33" fmla="*/ 108 h 932"/>
                <a:gd name="T34" fmla="*/ 126 w 882"/>
                <a:gd name="T35" fmla="*/ 52 h 932"/>
                <a:gd name="T36" fmla="*/ 134 w 882"/>
                <a:gd name="T37" fmla="*/ 0 h 932"/>
                <a:gd name="T38" fmla="*/ 170 w 882"/>
                <a:gd name="T39" fmla="*/ 44 h 932"/>
                <a:gd name="T40" fmla="*/ 208 w 882"/>
                <a:gd name="T41" fmla="*/ 100 h 932"/>
                <a:gd name="T42" fmla="*/ 218 w 882"/>
                <a:gd name="T43" fmla="*/ 44 h 932"/>
                <a:gd name="T44" fmla="*/ 252 w 882"/>
                <a:gd name="T45" fmla="*/ 88 h 932"/>
                <a:gd name="T46" fmla="*/ 332 w 882"/>
                <a:gd name="T47" fmla="*/ 148 h 932"/>
                <a:gd name="T48" fmla="*/ 406 w 882"/>
                <a:gd name="T49" fmla="*/ 280 h 932"/>
                <a:gd name="T50" fmla="*/ 400 w 882"/>
                <a:gd name="T51" fmla="*/ 336 h 932"/>
                <a:gd name="T52" fmla="*/ 452 w 882"/>
                <a:gd name="T53" fmla="*/ 370 h 932"/>
                <a:gd name="T54" fmla="*/ 574 w 882"/>
                <a:gd name="T55" fmla="*/ 346 h 932"/>
                <a:gd name="T56" fmla="*/ 586 w 882"/>
                <a:gd name="T57" fmla="*/ 290 h 932"/>
                <a:gd name="T58" fmla="*/ 558 w 882"/>
                <a:gd name="T59" fmla="*/ 230 h 932"/>
                <a:gd name="T60" fmla="*/ 620 w 882"/>
                <a:gd name="T61" fmla="*/ 178 h 932"/>
                <a:gd name="T62" fmla="*/ 606 w 882"/>
                <a:gd name="T63" fmla="*/ 122 h 932"/>
                <a:gd name="T64" fmla="*/ 614 w 882"/>
                <a:gd name="T65" fmla="*/ 104 h 932"/>
                <a:gd name="T66" fmla="*/ 654 w 882"/>
                <a:gd name="T67" fmla="*/ 64 h 932"/>
                <a:gd name="T68" fmla="*/ 712 w 882"/>
                <a:gd name="T69" fmla="*/ 144 h 932"/>
                <a:gd name="T70" fmla="*/ 790 w 882"/>
                <a:gd name="T71" fmla="*/ 128 h 932"/>
                <a:gd name="T72" fmla="*/ 790 w 882"/>
                <a:gd name="T73" fmla="*/ 188 h 932"/>
                <a:gd name="T74" fmla="*/ 752 w 882"/>
                <a:gd name="T75" fmla="*/ 208 h 932"/>
                <a:gd name="T76" fmla="*/ 660 w 882"/>
                <a:gd name="T77" fmla="*/ 204 h 932"/>
                <a:gd name="T78" fmla="*/ 630 w 882"/>
                <a:gd name="T79" fmla="*/ 266 h 932"/>
                <a:gd name="T80" fmla="*/ 652 w 882"/>
                <a:gd name="T81" fmla="*/ 308 h 932"/>
                <a:gd name="T82" fmla="*/ 698 w 882"/>
                <a:gd name="T83" fmla="*/ 300 h 932"/>
                <a:gd name="T84" fmla="*/ 718 w 882"/>
                <a:gd name="T85" fmla="*/ 330 h 932"/>
                <a:gd name="T86" fmla="*/ 692 w 882"/>
                <a:gd name="T87" fmla="*/ 418 h 932"/>
                <a:gd name="T88" fmla="*/ 732 w 882"/>
                <a:gd name="T89" fmla="*/ 472 h 932"/>
                <a:gd name="T90" fmla="*/ 726 w 882"/>
                <a:gd name="T91" fmla="*/ 528 h 932"/>
                <a:gd name="T92" fmla="*/ 828 w 882"/>
                <a:gd name="T93" fmla="*/ 590 h 932"/>
                <a:gd name="T94" fmla="*/ 876 w 882"/>
                <a:gd name="T95" fmla="*/ 606 h 932"/>
                <a:gd name="T96" fmla="*/ 850 w 882"/>
                <a:gd name="T97" fmla="*/ 658 h 932"/>
                <a:gd name="T98" fmla="*/ 784 w 882"/>
                <a:gd name="T99" fmla="*/ 676 h 932"/>
                <a:gd name="T100" fmla="*/ 720 w 882"/>
                <a:gd name="T101" fmla="*/ 734 h 932"/>
                <a:gd name="T102" fmla="*/ 650 w 882"/>
                <a:gd name="T103" fmla="*/ 764 h 932"/>
                <a:gd name="T104" fmla="*/ 612 w 882"/>
                <a:gd name="T105" fmla="*/ 742 h 932"/>
                <a:gd name="T106" fmla="*/ 564 w 882"/>
                <a:gd name="T107" fmla="*/ 760 h 932"/>
                <a:gd name="T108" fmla="*/ 526 w 882"/>
                <a:gd name="T109" fmla="*/ 740 h 932"/>
                <a:gd name="T110" fmla="*/ 482 w 882"/>
                <a:gd name="T111" fmla="*/ 750 h 932"/>
                <a:gd name="T112" fmla="*/ 448 w 882"/>
                <a:gd name="T113" fmla="*/ 768 h 932"/>
                <a:gd name="T114" fmla="*/ 404 w 882"/>
                <a:gd name="T115" fmla="*/ 766 h 932"/>
                <a:gd name="T116" fmla="*/ 410 w 882"/>
                <a:gd name="T117" fmla="*/ 826 h 932"/>
                <a:gd name="T118" fmla="*/ 410 w 882"/>
                <a:gd name="T119" fmla="*/ 872 h 932"/>
                <a:gd name="T120" fmla="*/ 406 w 882"/>
                <a:gd name="T121" fmla="*/ 932 h 93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882" h="932">
                  <a:moveTo>
                    <a:pt x="406" y="932"/>
                  </a:moveTo>
                  <a:lnTo>
                    <a:pt x="406" y="932"/>
                  </a:lnTo>
                  <a:lnTo>
                    <a:pt x="392" y="920"/>
                  </a:lnTo>
                  <a:lnTo>
                    <a:pt x="380" y="910"/>
                  </a:lnTo>
                  <a:lnTo>
                    <a:pt x="368" y="904"/>
                  </a:lnTo>
                  <a:lnTo>
                    <a:pt x="356" y="898"/>
                  </a:lnTo>
                  <a:lnTo>
                    <a:pt x="358" y="880"/>
                  </a:lnTo>
                  <a:lnTo>
                    <a:pt x="358" y="866"/>
                  </a:lnTo>
                  <a:lnTo>
                    <a:pt x="356" y="854"/>
                  </a:lnTo>
                  <a:lnTo>
                    <a:pt x="352" y="844"/>
                  </a:lnTo>
                  <a:lnTo>
                    <a:pt x="342" y="836"/>
                  </a:lnTo>
                  <a:lnTo>
                    <a:pt x="332" y="836"/>
                  </a:lnTo>
                  <a:lnTo>
                    <a:pt x="324" y="838"/>
                  </a:lnTo>
                  <a:lnTo>
                    <a:pt x="316" y="840"/>
                  </a:lnTo>
                  <a:lnTo>
                    <a:pt x="310" y="844"/>
                  </a:lnTo>
                  <a:lnTo>
                    <a:pt x="298" y="854"/>
                  </a:lnTo>
                  <a:lnTo>
                    <a:pt x="288" y="866"/>
                  </a:lnTo>
                  <a:lnTo>
                    <a:pt x="260" y="860"/>
                  </a:lnTo>
                  <a:lnTo>
                    <a:pt x="246" y="840"/>
                  </a:lnTo>
                  <a:lnTo>
                    <a:pt x="240" y="832"/>
                  </a:lnTo>
                  <a:lnTo>
                    <a:pt x="234" y="828"/>
                  </a:lnTo>
                  <a:lnTo>
                    <a:pt x="218" y="808"/>
                  </a:lnTo>
                  <a:lnTo>
                    <a:pt x="212" y="802"/>
                  </a:lnTo>
                  <a:lnTo>
                    <a:pt x="208" y="800"/>
                  </a:lnTo>
                  <a:lnTo>
                    <a:pt x="202" y="798"/>
                  </a:lnTo>
                  <a:lnTo>
                    <a:pt x="194" y="798"/>
                  </a:lnTo>
                  <a:lnTo>
                    <a:pt x="172" y="798"/>
                  </a:lnTo>
                  <a:lnTo>
                    <a:pt x="168" y="790"/>
                  </a:lnTo>
                  <a:lnTo>
                    <a:pt x="164" y="782"/>
                  </a:lnTo>
                  <a:lnTo>
                    <a:pt x="162" y="774"/>
                  </a:lnTo>
                  <a:lnTo>
                    <a:pt x="160" y="766"/>
                  </a:lnTo>
                  <a:lnTo>
                    <a:pt x="160" y="752"/>
                  </a:lnTo>
                  <a:lnTo>
                    <a:pt x="160" y="740"/>
                  </a:lnTo>
                  <a:lnTo>
                    <a:pt x="166" y="724"/>
                  </a:lnTo>
                  <a:lnTo>
                    <a:pt x="168" y="708"/>
                  </a:lnTo>
                  <a:lnTo>
                    <a:pt x="166" y="694"/>
                  </a:lnTo>
                  <a:lnTo>
                    <a:pt x="164" y="688"/>
                  </a:lnTo>
                  <a:lnTo>
                    <a:pt x="162" y="682"/>
                  </a:lnTo>
                  <a:lnTo>
                    <a:pt x="138" y="676"/>
                  </a:lnTo>
                  <a:lnTo>
                    <a:pt x="126" y="670"/>
                  </a:lnTo>
                  <a:lnTo>
                    <a:pt x="124" y="668"/>
                  </a:lnTo>
                  <a:lnTo>
                    <a:pt x="124" y="664"/>
                  </a:lnTo>
                  <a:lnTo>
                    <a:pt x="124" y="650"/>
                  </a:lnTo>
                  <a:lnTo>
                    <a:pt x="114" y="616"/>
                  </a:lnTo>
                  <a:lnTo>
                    <a:pt x="102" y="598"/>
                  </a:lnTo>
                  <a:lnTo>
                    <a:pt x="96" y="576"/>
                  </a:lnTo>
                  <a:lnTo>
                    <a:pt x="92" y="568"/>
                  </a:lnTo>
                  <a:lnTo>
                    <a:pt x="88" y="564"/>
                  </a:lnTo>
                  <a:lnTo>
                    <a:pt x="82" y="560"/>
                  </a:lnTo>
                  <a:lnTo>
                    <a:pt x="76" y="558"/>
                  </a:lnTo>
                  <a:lnTo>
                    <a:pt x="58" y="556"/>
                  </a:lnTo>
                  <a:lnTo>
                    <a:pt x="30" y="572"/>
                  </a:lnTo>
                  <a:lnTo>
                    <a:pt x="16" y="578"/>
                  </a:lnTo>
                  <a:lnTo>
                    <a:pt x="4" y="580"/>
                  </a:lnTo>
                  <a:lnTo>
                    <a:pt x="2" y="576"/>
                  </a:lnTo>
                  <a:lnTo>
                    <a:pt x="0" y="490"/>
                  </a:lnTo>
                  <a:lnTo>
                    <a:pt x="16" y="454"/>
                  </a:lnTo>
                  <a:lnTo>
                    <a:pt x="32" y="436"/>
                  </a:lnTo>
                  <a:lnTo>
                    <a:pt x="46" y="422"/>
                  </a:lnTo>
                  <a:lnTo>
                    <a:pt x="62" y="408"/>
                  </a:lnTo>
                  <a:lnTo>
                    <a:pt x="84" y="392"/>
                  </a:lnTo>
                  <a:lnTo>
                    <a:pt x="108" y="370"/>
                  </a:lnTo>
                  <a:lnTo>
                    <a:pt x="110" y="328"/>
                  </a:lnTo>
                  <a:lnTo>
                    <a:pt x="120" y="310"/>
                  </a:lnTo>
                  <a:lnTo>
                    <a:pt x="120" y="288"/>
                  </a:lnTo>
                  <a:lnTo>
                    <a:pt x="120" y="266"/>
                  </a:lnTo>
                  <a:lnTo>
                    <a:pt x="124" y="248"/>
                  </a:lnTo>
                  <a:lnTo>
                    <a:pt x="126" y="240"/>
                  </a:lnTo>
                  <a:lnTo>
                    <a:pt x="130" y="236"/>
                  </a:lnTo>
                  <a:lnTo>
                    <a:pt x="132" y="218"/>
                  </a:lnTo>
                  <a:lnTo>
                    <a:pt x="134" y="204"/>
                  </a:lnTo>
                  <a:lnTo>
                    <a:pt x="132" y="190"/>
                  </a:lnTo>
                  <a:lnTo>
                    <a:pt x="126" y="178"/>
                  </a:lnTo>
                  <a:lnTo>
                    <a:pt x="84" y="142"/>
                  </a:lnTo>
                  <a:lnTo>
                    <a:pt x="84" y="110"/>
                  </a:lnTo>
                  <a:lnTo>
                    <a:pt x="94" y="110"/>
                  </a:lnTo>
                  <a:lnTo>
                    <a:pt x="104" y="108"/>
                  </a:lnTo>
                  <a:lnTo>
                    <a:pt x="126" y="100"/>
                  </a:lnTo>
                  <a:lnTo>
                    <a:pt x="128" y="88"/>
                  </a:lnTo>
                  <a:lnTo>
                    <a:pt x="128" y="76"/>
                  </a:lnTo>
                  <a:lnTo>
                    <a:pt x="128" y="64"/>
                  </a:lnTo>
                  <a:lnTo>
                    <a:pt x="126" y="52"/>
                  </a:lnTo>
                  <a:lnTo>
                    <a:pt x="120" y="32"/>
                  </a:lnTo>
                  <a:lnTo>
                    <a:pt x="120" y="22"/>
                  </a:lnTo>
                  <a:lnTo>
                    <a:pt x="118" y="12"/>
                  </a:lnTo>
                  <a:lnTo>
                    <a:pt x="126" y="6"/>
                  </a:lnTo>
                  <a:lnTo>
                    <a:pt x="134" y="0"/>
                  </a:lnTo>
                  <a:lnTo>
                    <a:pt x="138" y="0"/>
                  </a:lnTo>
                  <a:lnTo>
                    <a:pt x="142" y="0"/>
                  </a:lnTo>
                  <a:lnTo>
                    <a:pt x="148" y="4"/>
                  </a:lnTo>
                  <a:lnTo>
                    <a:pt x="154" y="8"/>
                  </a:lnTo>
                  <a:lnTo>
                    <a:pt x="170" y="44"/>
                  </a:lnTo>
                  <a:lnTo>
                    <a:pt x="178" y="66"/>
                  </a:lnTo>
                  <a:lnTo>
                    <a:pt x="184" y="90"/>
                  </a:lnTo>
                  <a:lnTo>
                    <a:pt x="188" y="96"/>
                  </a:lnTo>
                  <a:lnTo>
                    <a:pt x="192" y="98"/>
                  </a:lnTo>
                  <a:lnTo>
                    <a:pt x="208" y="100"/>
                  </a:lnTo>
                  <a:lnTo>
                    <a:pt x="212" y="92"/>
                  </a:lnTo>
                  <a:lnTo>
                    <a:pt x="216" y="86"/>
                  </a:lnTo>
                  <a:lnTo>
                    <a:pt x="218" y="70"/>
                  </a:lnTo>
                  <a:lnTo>
                    <a:pt x="218" y="44"/>
                  </a:lnTo>
                  <a:lnTo>
                    <a:pt x="230" y="34"/>
                  </a:lnTo>
                  <a:lnTo>
                    <a:pt x="236" y="44"/>
                  </a:lnTo>
                  <a:lnTo>
                    <a:pt x="242" y="56"/>
                  </a:lnTo>
                  <a:lnTo>
                    <a:pt x="252" y="88"/>
                  </a:lnTo>
                  <a:lnTo>
                    <a:pt x="268" y="112"/>
                  </a:lnTo>
                  <a:lnTo>
                    <a:pt x="278" y="126"/>
                  </a:lnTo>
                  <a:lnTo>
                    <a:pt x="292" y="142"/>
                  </a:lnTo>
                  <a:lnTo>
                    <a:pt x="332" y="148"/>
                  </a:lnTo>
                  <a:lnTo>
                    <a:pt x="368" y="216"/>
                  </a:lnTo>
                  <a:lnTo>
                    <a:pt x="404" y="264"/>
                  </a:lnTo>
                  <a:lnTo>
                    <a:pt x="406" y="280"/>
                  </a:lnTo>
                  <a:lnTo>
                    <a:pt x="398" y="290"/>
                  </a:lnTo>
                  <a:lnTo>
                    <a:pt x="392" y="298"/>
                  </a:lnTo>
                  <a:lnTo>
                    <a:pt x="390" y="306"/>
                  </a:lnTo>
                  <a:lnTo>
                    <a:pt x="390" y="324"/>
                  </a:lnTo>
                  <a:lnTo>
                    <a:pt x="400" y="336"/>
                  </a:lnTo>
                  <a:lnTo>
                    <a:pt x="408" y="346"/>
                  </a:lnTo>
                  <a:lnTo>
                    <a:pt x="422" y="356"/>
                  </a:lnTo>
                  <a:lnTo>
                    <a:pt x="430" y="358"/>
                  </a:lnTo>
                  <a:lnTo>
                    <a:pt x="440" y="362"/>
                  </a:lnTo>
                  <a:lnTo>
                    <a:pt x="452" y="370"/>
                  </a:lnTo>
                  <a:lnTo>
                    <a:pt x="460" y="376"/>
                  </a:lnTo>
                  <a:lnTo>
                    <a:pt x="472" y="380"/>
                  </a:lnTo>
                  <a:lnTo>
                    <a:pt x="500" y="378"/>
                  </a:lnTo>
                  <a:lnTo>
                    <a:pt x="574" y="346"/>
                  </a:lnTo>
                  <a:lnTo>
                    <a:pt x="580" y="330"/>
                  </a:lnTo>
                  <a:lnTo>
                    <a:pt x="584" y="318"/>
                  </a:lnTo>
                  <a:lnTo>
                    <a:pt x="586" y="304"/>
                  </a:lnTo>
                  <a:lnTo>
                    <a:pt x="586" y="290"/>
                  </a:lnTo>
                  <a:lnTo>
                    <a:pt x="578" y="278"/>
                  </a:lnTo>
                  <a:lnTo>
                    <a:pt x="572" y="272"/>
                  </a:lnTo>
                  <a:lnTo>
                    <a:pt x="558" y="262"/>
                  </a:lnTo>
                  <a:lnTo>
                    <a:pt x="558" y="238"/>
                  </a:lnTo>
                  <a:lnTo>
                    <a:pt x="558" y="230"/>
                  </a:lnTo>
                  <a:lnTo>
                    <a:pt x="564" y="222"/>
                  </a:lnTo>
                  <a:lnTo>
                    <a:pt x="578" y="214"/>
                  </a:lnTo>
                  <a:lnTo>
                    <a:pt x="594" y="204"/>
                  </a:lnTo>
                  <a:lnTo>
                    <a:pt x="608" y="192"/>
                  </a:lnTo>
                  <a:lnTo>
                    <a:pt x="620" y="178"/>
                  </a:lnTo>
                  <a:lnTo>
                    <a:pt x="620" y="152"/>
                  </a:lnTo>
                  <a:lnTo>
                    <a:pt x="616" y="138"/>
                  </a:lnTo>
                  <a:lnTo>
                    <a:pt x="610" y="128"/>
                  </a:lnTo>
                  <a:lnTo>
                    <a:pt x="606" y="122"/>
                  </a:lnTo>
                  <a:lnTo>
                    <a:pt x="600" y="116"/>
                  </a:lnTo>
                  <a:lnTo>
                    <a:pt x="598" y="108"/>
                  </a:lnTo>
                  <a:lnTo>
                    <a:pt x="614" y="104"/>
                  </a:lnTo>
                  <a:lnTo>
                    <a:pt x="622" y="94"/>
                  </a:lnTo>
                  <a:lnTo>
                    <a:pt x="628" y="84"/>
                  </a:lnTo>
                  <a:lnTo>
                    <a:pt x="632" y="72"/>
                  </a:lnTo>
                  <a:lnTo>
                    <a:pt x="636" y="66"/>
                  </a:lnTo>
                  <a:lnTo>
                    <a:pt x="642" y="64"/>
                  </a:lnTo>
                  <a:lnTo>
                    <a:pt x="654" y="64"/>
                  </a:lnTo>
                  <a:lnTo>
                    <a:pt x="672" y="66"/>
                  </a:lnTo>
                  <a:lnTo>
                    <a:pt x="694" y="124"/>
                  </a:lnTo>
                  <a:lnTo>
                    <a:pt x="704" y="136"/>
                  </a:lnTo>
                  <a:lnTo>
                    <a:pt x="712" y="144"/>
                  </a:lnTo>
                  <a:lnTo>
                    <a:pt x="722" y="152"/>
                  </a:lnTo>
                  <a:lnTo>
                    <a:pt x="758" y="152"/>
                  </a:lnTo>
                  <a:lnTo>
                    <a:pt x="774" y="140"/>
                  </a:lnTo>
                  <a:lnTo>
                    <a:pt x="790" y="128"/>
                  </a:lnTo>
                  <a:lnTo>
                    <a:pt x="796" y="138"/>
                  </a:lnTo>
                  <a:lnTo>
                    <a:pt x="796" y="152"/>
                  </a:lnTo>
                  <a:lnTo>
                    <a:pt x="794" y="170"/>
                  </a:lnTo>
                  <a:lnTo>
                    <a:pt x="790" y="188"/>
                  </a:lnTo>
                  <a:lnTo>
                    <a:pt x="786" y="196"/>
                  </a:lnTo>
                  <a:lnTo>
                    <a:pt x="780" y="204"/>
                  </a:lnTo>
                  <a:lnTo>
                    <a:pt x="766" y="208"/>
                  </a:lnTo>
                  <a:lnTo>
                    <a:pt x="752" y="208"/>
                  </a:lnTo>
                  <a:lnTo>
                    <a:pt x="720" y="192"/>
                  </a:lnTo>
                  <a:lnTo>
                    <a:pt x="694" y="192"/>
                  </a:lnTo>
                  <a:lnTo>
                    <a:pt x="676" y="196"/>
                  </a:lnTo>
                  <a:lnTo>
                    <a:pt x="668" y="198"/>
                  </a:lnTo>
                  <a:lnTo>
                    <a:pt x="660" y="204"/>
                  </a:lnTo>
                  <a:lnTo>
                    <a:pt x="642" y="218"/>
                  </a:lnTo>
                  <a:lnTo>
                    <a:pt x="630" y="236"/>
                  </a:lnTo>
                  <a:lnTo>
                    <a:pt x="630" y="256"/>
                  </a:lnTo>
                  <a:lnTo>
                    <a:pt x="630" y="266"/>
                  </a:lnTo>
                  <a:lnTo>
                    <a:pt x="636" y="280"/>
                  </a:lnTo>
                  <a:lnTo>
                    <a:pt x="638" y="290"/>
                  </a:lnTo>
                  <a:lnTo>
                    <a:pt x="642" y="296"/>
                  </a:lnTo>
                  <a:lnTo>
                    <a:pt x="646" y="302"/>
                  </a:lnTo>
                  <a:lnTo>
                    <a:pt x="652" y="308"/>
                  </a:lnTo>
                  <a:lnTo>
                    <a:pt x="658" y="310"/>
                  </a:lnTo>
                  <a:lnTo>
                    <a:pt x="666" y="308"/>
                  </a:lnTo>
                  <a:lnTo>
                    <a:pt x="676" y="304"/>
                  </a:lnTo>
                  <a:lnTo>
                    <a:pt x="692" y="302"/>
                  </a:lnTo>
                  <a:lnTo>
                    <a:pt x="698" y="300"/>
                  </a:lnTo>
                  <a:lnTo>
                    <a:pt x="706" y="300"/>
                  </a:lnTo>
                  <a:lnTo>
                    <a:pt x="710" y="304"/>
                  </a:lnTo>
                  <a:lnTo>
                    <a:pt x="714" y="308"/>
                  </a:lnTo>
                  <a:lnTo>
                    <a:pt x="716" y="318"/>
                  </a:lnTo>
                  <a:lnTo>
                    <a:pt x="718" y="330"/>
                  </a:lnTo>
                  <a:lnTo>
                    <a:pt x="704" y="378"/>
                  </a:lnTo>
                  <a:lnTo>
                    <a:pt x="696" y="390"/>
                  </a:lnTo>
                  <a:lnTo>
                    <a:pt x="690" y="400"/>
                  </a:lnTo>
                  <a:lnTo>
                    <a:pt x="690" y="410"/>
                  </a:lnTo>
                  <a:lnTo>
                    <a:pt x="692" y="418"/>
                  </a:lnTo>
                  <a:lnTo>
                    <a:pt x="698" y="426"/>
                  </a:lnTo>
                  <a:lnTo>
                    <a:pt x="706" y="432"/>
                  </a:lnTo>
                  <a:lnTo>
                    <a:pt x="718" y="438"/>
                  </a:lnTo>
                  <a:lnTo>
                    <a:pt x="734" y="444"/>
                  </a:lnTo>
                  <a:lnTo>
                    <a:pt x="732" y="472"/>
                  </a:lnTo>
                  <a:lnTo>
                    <a:pt x="730" y="486"/>
                  </a:lnTo>
                  <a:lnTo>
                    <a:pt x="724" y="502"/>
                  </a:lnTo>
                  <a:lnTo>
                    <a:pt x="724" y="510"/>
                  </a:lnTo>
                  <a:lnTo>
                    <a:pt x="724" y="520"/>
                  </a:lnTo>
                  <a:lnTo>
                    <a:pt x="726" y="528"/>
                  </a:lnTo>
                  <a:lnTo>
                    <a:pt x="730" y="536"/>
                  </a:lnTo>
                  <a:lnTo>
                    <a:pt x="760" y="572"/>
                  </a:lnTo>
                  <a:lnTo>
                    <a:pt x="828" y="590"/>
                  </a:lnTo>
                  <a:lnTo>
                    <a:pt x="836" y="596"/>
                  </a:lnTo>
                  <a:lnTo>
                    <a:pt x="842" y="600"/>
                  </a:lnTo>
                  <a:lnTo>
                    <a:pt x="850" y="604"/>
                  </a:lnTo>
                  <a:lnTo>
                    <a:pt x="876" y="606"/>
                  </a:lnTo>
                  <a:lnTo>
                    <a:pt x="882" y="628"/>
                  </a:lnTo>
                  <a:lnTo>
                    <a:pt x="876" y="636"/>
                  </a:lnTo>
                  <a:lnTo>
                    <a:pt x="872" y="644"/>
                  </a:lnTo>
                  <a:lnTo>
                    <a:pt x="850" y="658"/>
                  </a:lnTo>
                  <a:lnTo>
                    <a:pt x="832" y="666"/>
                  </a:lnTo>
                  <a:lnTo>
                    <a:pt x="818" y="666"/>
                  </a:lnTo>
                  <a:lnTo>
                    <a:pt x="806" y="668"/>
                  </a:lnTo>
                  <a:lnTo>
                    <a:pt x="794" y="672"/>
                  </a:lnTo>
                  <a:lnTo>
                    <a:pt x="784" y="676"/>
                  </a:lnTo>
                  <a:lnTo>
                    <a:pt x="764" y="686"/>
                  </a:lnTo>
                  <a:lnTo>
                    <a:pt x="744" y="700"/>
                  </a:lnTo>
                  <a:lnTo>
                    <a:pt x="736" y="716"/>
                  </a:lnTo>
                  <a:lnTo>
                    <a:pt x="728" y="726"/>
                  </a:lnTo>
                  <a:lnTo>
                    <a:pt x="720" y="734"/>
                  </a:lnTo>
                  <a:lnTo>
                    <a:pt x="682" y="734"/>
                  </a:lnTo>
                  <a:lnTo>
                    <a:pt x="662" y="756"/>
                  </a:lnTo>
                  <a:lnTo>
                    <a:pt x="656" y="760"/>
                  </a:lnTo>
                  <a:lnTo>
                    <a:pt x="650" y="764"/>
                  </a:lnTo>
                  <a:lnTo>
                    <a:pt x="642" y="766"/>
                  </a:lnTo>
                  <a:lnTo>
                    <a:pt x="636" y="766"/>
                  </a:lnTo>
                  <a:lnTo>
                    <a:pt x="628" y="754"/>
                  </a:lnTo>
                  <a:lnTo>
                    <a:pt x="620" y="746"/>
                  </a:lnTo>
                  <a:lnTo>
                    <a:pt x="612" y="742"/>
                  </a:lnTo>
                  <a:lnTo>
                    <a:pt x="604" y="742"/>
                  </a:lnTo>
                  <a:lnTo>
                    <a:pt x="596" y="744"/>
                  </a:lnTo>
                  <a:lnTo>
                    <a:pt x="588" y="748"/>
                  </a:lnTo>
                  <a:lnTo>
                    <a:pt x="574" y="758"/>
                  </a:lnTo>
                  <a:lnTo>
                    <a:pt x="564" y="760"/>
                  </a:lnTo>
                  <a:lnTo>
                    <a:pt x="556" y="760"/>
                  </a:lnTo>
                  <a:lnTo>
                    <a:pt x="548" y="758"/>
                  </a:lnTo>
                  <a:lnTo>
                    <a:pt x="544" y="756"/>
                  </a:lnTo>
                  <a:lnTo>
                    <a:pt x="534" y="748"/>
                  </a:lnTo>
                  <a:lnTo>
                    <a:pt x="526" y="740"/>
                  </a:lnTo>
                  <a:lnTo>
                    <a:pt x="514" y="738"/>
                  </a:lnTo>
                  <a:lnTo>
                    <a:pt x="506" y="738"/>
                  </a:lnTo>
                  <a:lnTo>
                    <a:pt x="498" y="738"/>
                  </a:lnTo>
                  <a:lnTo>
                    <a:pt x="492" y="742"/>
                  </a:lnTo>
                  <a:lnTo>
                    <a:pt x="486" y="746"/>
                  </a:lnTo>
                  <a:lnTo>
                    <a:pt x="482" y="750"/>
                  </a:lnTo>
                  <a:lnTo>
                    <a:pt x="474" y="764"/>
                  </a:lnTo>
                  <a:lnTo>
                    <a:pt x="468" y="768"/>
                  </a:lnTo>
                  <a:lnTo>
                    <a:pt x="462" y="770"/>
                  </a:lnTo>
                  <a:lnTo>
                    <a:pt x="454" y="770"/>
                  </a:lnTo>
                  <a:lnTo>
                    <a:pt x="448" y="768"/>
                  </a:lnTo>
                  <a:lnTo>
                    <a:pt x="436" y="762"/>
                  </a:lnTo>
                  <a:lnTo>
                    <a:pt x="430" y="756"/>
                  </a:lnTo>
                  <a:lnTo>
                    <a:pt x="414" y="756"/>
                  </a:lnTo>
                  <a:lnTo>
                    <a:pt x="404" y="766"/>
                  </a:lnTo>
                  <a:lnTo>
                    <a:pt x="398" y="774"/>
                  </a:lnTo>
                  <a:lnTo>
                    <a:pt x="396" y="784"/>
                  </a:lnTo>
                  <a:lnTo>
                    <a:pt x="394" y="802"/>
                  </a:lnTo>
                  <a:lnTo>
                    <a:pt x="402" y="814"/>
                  </a:lnTo>
                  <a:lnTo>
                    <a:pt x="410" y="826"/>
                  </a:lnTo>
                  <a:lnTo>
                    <a:pt x="412" y="832"/>
                  </a:lnTo>
                  <a:lnTo>
                    <a:pt x="412" y="840"/>
                  </a:lnTo>
                  <a:lnTo>
                    <a:pt x="412" y="850"/>
                  </a:lnTo>
                  <a:lnTo>
                    <a:pt x="410" y="860"/>
                  </a:lnTo>
                  <a:lnTo>
                    <a:pt x="410" y="872"/>
                  </a:lnTo>
                  <a:lnTo>
                    <a:pt x="414" y="886"/>
                  </a:lnTo>
                  <a:lnTo>
                    <a:pt x="416" y="902"/>
                  </a:lnTo>
                  <a:lnTo>
                    <a:pt x="420" y="922"/>
                  </a:lnTo>
                  <a:lnTo>
                    <a:pt x="412" y="928"/>
                  </a:lnTo>
                  <a:lnTo>
                    <a:pt x="406" y="932"/>
                  </a:lnTo>
                  <a:close/>
                </a:path>
              </a:pathLst>
            </a:custGeom>
            <a:grpFill/>
            <a:ln w="9525">
              <a:solidFill>
                <a:srgbClr val="FFFFFF"/>
              </a:solidFill>
              <a:round/>
              <a:headEnd/>
              <a:tailEnd/>
            </a:ln>
            <a:extLst/>
          </p:spPr>
          <p:txBody>
            <a:bodyPr/>
            <a:lstStyle/>
            <a:p>
              <a:pPr marL="0" marR="0" lvl="0" indent="0" algn="l" defTabSz="822960" rtl="0" eaLnBrk="1" fontAlgn="auto" latinLnBrk="0" hangingPunct="1">
                <a:lnSpc>
                  <a:spcPct val="100000"/>
                </a:lnSpc>
                <a:spcBef>
                  <a:spcPts val="0"/>
                </a:spcBef>
                <a:spcAft>
                  <a:spcPts val="0"/>
                </a:spcAft>
                <a:buClrTx/>
                <a:buSzTx/>
                <a:buFontTx/>
                <a:buNone/>
                <a:tabLst/>
                <a:defRPr/>
              </a:pPr>
              <a:endParaRPr kumimoji="0" lang="zh-CN" altLang="en-US" sz="1620" b="0" i="0" u="none" strike="noStrike" kern="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80" name="Freeform 12"/>
            <p:cNvSpPr>
              <a:spLocks/>
            </p:cNvSpPr>
            <p:nvPr/>
          </p:nvSpPr>
          <p:spPr bwMode="auto">
            <a:xfrm>
              <a:off x="4851400" y="5384801"/>
              <a:ext cx="1187450" cy="885825"/>
            </a:xfrm>
            <a:custGeom>
              <a:avLst/>
              <a:gdLst>
                <a:gd name="T0" fmla="*/ 450 w 748"/>
                <a:gd name="T1" fmla="*/ 540 h 558"/>
                <a:gd name="T2" fmla="*/ 440 w 748"/>
                <a:gd name="T3" fmla="*/ 532 h 558"/>
                <a:gd name="T4" fmla="*/ 422 w 748"/>
                <a:gd name="T5" fmla="*/ 516 h 558"/>
                <a:gd name="T6" fmla="*/ 406 w 748"/>
                <a:gd name="T7" fmla="*/ 508 h 558"/>
                <a:gd name="T8" fmla="*/ 390 w 748"/>
                <a:gd name="T9" fmla="*/ 536 h 558"/>
                <a:gd name="T10" fmla="*/ 280 w 748"/>
                <a:gd name="T11" fmla="*/ 532 h 558"/>
                <a:gd name="T12" fmla="*/ 218 w 748"/>
                <a:gd name="T13" fmla="*/ 498 h 558"/>
                <a:gd name="T14" fmla="*/ 204 w 748"/>
                <a:gd name="T15" fmla="*/ 478 h 558"/>
                <a:gd name="T16" fmla="*/ 212 w 748"/>
                <a:gd name="T17" fmla="*/ 432 h 558"/>
                <a:gd name="T18" fmla="*/ 188 w 748"/>
                <a:gd name="T19" fmla="*/ 390 h 558"/>
                <a:gd name="T20" fmla="*/ 142 w 748"/>
                <a:gd name="T21" fmla="*/ 382 h 558"/>
                <a:gd name="T22" fmla="*/ 82 w 748"/>
                <a:gd name="T23" fmla="*/ 368 h 558"/>
                <a:gd name="T24" fmla="*/ 104 w 748"/>
                <a:gd name="T25" fmla="*/ 342 h 558"/>
                <a:gd name="T26" fmla="*/ 140 w 748"/>
                <a:gd name="T27" fmla="*/ 316 h 558"/>
                <a:gd name="T28" fmla="*/ 142 w 748"/>
                <a:gd name="T29" fmla="*/ 262 h 558"/>
                <a:gd name="T30" fmla="*/ 102 w 748"/>
                <a:gd name="T31" fmla="*/ 252 h 558"/>
                <a:gd name="T32" fmla="*/ 20 w 748"/>
                <a:gd name="T33" fmla="*/ 222 h 558"/>
                <a:gd name="T34" fmla="*/ 0 w 748"/>
                <a:gd name="T35" fmla="*/ 192 h 558"/>
                <a:gd name="T36" fmla="*/ 22 w 748"/>
                <a:gd name="T37" fmla="*/ 162 h 558"/>
                <a:gd name="T38" fmla="*/ 62 w 748"/>
                <a:gd name="T39" fmla="*/ 154 h 558"/>
                <a:gd name="T40" fmla="*/ 120 w 748"/>
                <a:gd name="T41" fmla="*/ 190 h 558"/>
                <a:gd name="T42" fmla="*/ 156 w 748"/>
                <a:gd name="T43" fmla="*/ 192 h 558"/>
                <a:gd name="T44" fmla="*/ 206 w 748"/>
                <a:gd name="T45" fmla="*/ 156 h 558"/>
                <a:gd name="T46" fmla="*/ 240 w 748"/>
                <a:gd name="T47" fmla="*/ 98 h 558"/>
                <a:gd name="T48" fmla="*/ 274 w 748"/>
                <a:gd name="T49" fmla="*/ 110 h 558"/>
                <a:gd name="T50" fmla="*/ 308 w 748"/>
                <a:gd name="T51" fmla="*/ 128 h 558"/>
                <a:gd name="T52" fmla="*/ 342 w 748"/>
                <a:gd name="T53" fmla="*/ 134 h 558"/>
                <a:gd name="T54" fmla="*/ 410 w 748"/>
                <a:gd name="T55" fmla="*/ 100 h 558"/>
                <a:gd name="T56" fmla="*/ 442 w 748"/>
                <a:gd name="T57" fmla="*/ 78 h 558"/>
                <a:gd name="T58" fmla="*/ 470 w 748"/>
                <a:gd name="T59" fmla="*/ 52 h 558"/>
                <a:gd name="T60" fmla="*/ 514 w 748"/>
                <a:gd name="T61" fmla="*/ 38 h 558"/>
                <a:gd name="T62" fmla="*/ 588 w 748"/>
                <a:gd name="T63" fmla="*/ 10 h 558"/>
                <a:gd name="T64" fmla="*/ 632 w 748"/>
                <a:gd name="T65" fmla="*/ 0 h 558"/>
                <a:gd name="T66" fmla="*/ 672 w 748"/>
                <a:gd name="T67" fmla="*/ 54 h 558"/>
                <a:gd name="T68" fmla="*/ 640 w 748"/>
                <a:gd name="T69" fmla="*/ 112 h 558"/>
                <a:gd name="T70" fmla="*/ 642 w 748"/>
                <a:gd name="T71" fmla="*/ 142 h 558"/>
                <a:gd name="T72" fmla="*/ 682 w 748"/>
                <a:gd name="T73" fmla="*/ 172 h 558"/>
                <a:gd name="T74" fmla="*/ 734 w 748"/>
                <a:gd name="T75" fmla="*/ 180 h 558"/>
                <a:gd name="T76" fmla="*/ 748 w 748"/>
                <a:gd name="T77" fmla="*/ 220 h 558"/>
                <a:gd name="T78" fmla="*/ 734 w 748"/>
                <a:gd name="T79" fmla="*/ 254 h 558"/>
                <a:gd name="T80" fmla="*/ 722 w 748"/>
                <a:gd name="T81" fmla="*/ 264 h 558"/>
                <a:gd name="T82" fmla="*/ 712 w 748"/>
                <a:gd name="T83" fmla="*/ 312 h 558"/>
                <a:gd name="T84" fmla="*/ 688 w 748"/>
                <a:gd name="T85" fmla="*/ 346 h 558"/>
                <a:gd name="T86" fmla="*/ 672 w 748"/>
                <a:gd name="T87" fmla="*/ 360 h 558"/>
                <a:gd name="T88" fmla="*/ 634 w 748"/>
                <a:gd name="T89" fmla="*/ 406 h 558"/>
                <a:gd name="T90" fmla="*/ 614 w 748"/>
                <a:gd name="T91" fmla="*/ 424 h 558"/>
                <a:gd name="T92" fmla="*/ 586 w 748"/>
                <a:gd name="T93" fmla="*/ 448 h 558"/>
                <a:gd name="T94" fmla="*/ 570 w 748"/>
                <a:gd name="T95" fmla="*/ 468 h 558"/>
                <a:gd name="T96" fmla="*/ 566 w 748"/>
                <a:gd name="T97" fmla="*/ 474 h 558"/>
                <a:gd name="T98" fmla="*/ 546 w 748"/>
                <a:gd name="T99" fmla="*/ 484 h 558"/>
                <a:gd name="T100" fmla="*/ 518 w 748"/>
                <a:gd name="T101" fmla="*/ 534 h 558"/>
                <a:gd name="T102" fmla="*/ 466 w 748"/>
                <a:gd name="T103" fmla="*/ 558 h 558"/>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748" h="558">
                  <a:moveTo>
                    <a:pt x="450" y="558"/>
                  </a:moveTo>
                  <a:lnTo>
                    <a:pt x="450" y="558"/>
                  </a:lnTo>
                  <a:lnTo>
                    <a:pt x="450" y="540"/>
                  </a:lnTo>
                  <a:lnTo>
                    <a:pt x="446" y="540"/>
                  </a:lnTo>
                  <a:lnTo>
                    <a:pt x="444" y="538"/>
                  </a:lnTo>
                  <a:lnTo>
                    <a:pt x="440" y="532"/>
                  </a:lnTo>
                  <a:lnTo>
                    <a:pt x="428" y="530"/>
                  </a:lnTo>
                  <a:lnTo>
                    <a:pt x="426" y="522"/>
                  </a:lnTo>
                  <a:lnTo>
                    <a:pt x="422" y="516"/>
                  </a:lnTo>
                  <a:lnTo>
                    <a:pt x="418" y="510"/>
                  </a:lnTo>
                  <a:lnTo>
                    <a:pt x="414" y="508"/>
                  </a:lnTo>
                  <a:lnTo>
                    <a:pt x="410" y="508"/>
                  </a:lnTo>
                  <a:lnTo>
                    <a:pt x="406" y="508"/>
                  </a:lnTo>
                  <a:lnTo>
                    <a:pt x="396" y="510"/>
                  </a:lnTo>
                  <a:lnTo>
                    <a:pt x="390" y="536"/>
                  </a:lnTo>
                  <a:lnTo>
                    <a:pt x="322" y="540"/>
                  </a:lnTo>
                  <a:lnTo>
                    <a:pt x="280" y="532"/>
                  </a:lnTo>
                  <a:lnTo>
                    <a:pt x="246" y="528"/>
                  </a:lnTo>
                  <a:lnTo>
                    <a:pt x="218" y="498"/>
                  </a:lnTo>
                  <a:lnTo>
                    <a:pt x="208" y="478"/>
                  </a:lnTo>
                  <a:lnTo>
                    <a:pt x="204" y="478"/>
                  </a:lnTo>
                  <a:lnTo>
                    <a:pt x="200" y="464"/>
                  </a:lnTo>
                  <a:lnTo>
                    <a:pt x="202" y="452"/>
                  </a:lnTo>
                  <a:lnTo>
                    <a:pt x="206" y="442"/>
                  </a:lnTo>
                  <a:lnTo>
                    <a:pt x="212" y="432"/>
                  </a:lnTo>
                  <a:lnTo>
                    <a:pt x="212" y="406"/>
                  </a:lnTo>
                  <a:lnTo>
                    <a:pt x="188" y="390"/>
                  </a:lnTo>
                  <a:lnTo>
                    <a:pt x="188" y="384"/>
                  </a:lnTo>
                  <a:lnTo>
                    <a:pt x="142" y="382"/>
                  </a:lnTo>
                  <a:lnTo>
                    <a:pt x="104" y="378"/>
                  </a:lnTo>
                  <a:lnTo>
                    <a:pt x="82" y="368"/>
                  </a:lnTo>
                  <a:lnTo>
                    <a:pt x="72" y="344"/>
                  </a:lnTo>
                  <a:lnTo>
                    <a:pt x="104" y="342"/>
                  </a:lnTo>
                  <a:lnTo>
                    <a:pt x="112" y="338"/>
                  </a:lnTo>
                  <a:lnTo>
                    <a:pt x="122" y="332"/>
                  </a:lnTo>
                  <a:lnTo>
                    <a:pt x="140" y="316"/>
                  </a:lnTo>
                  <a:lnTo>
                    <a:pt x="148" y="300"/>
                  </a:lnTo>
                  <a:lnTo>
                    <a:pt x="150" y="286"/>
                  </a:lnTo>
                  <a:lnTo>
                    <a:pt x="148" y="274"/>
                  </a:lnTo>
                  <a:lnTo>
                    <a:pt x="142" y="262"/>
                  </a:lnTo>
                  <a:lnTo>
                    <a:pt x="114" y="260"/>
                  </a:lnTo>
                  <a:lnTo>
                    <a:pt x="102" y="252"/>
                  </a:lnTo>
                  <a:lnTo>
                    <a:pt x="88" y="246"/>
                  </a:lnTo>
                  <a:lnTo>
                    <a:pt x="64" y="238"/>
                  </a:lnTo>
                  <a:lnTo>
                    <a:pt x="40" y="230"/>
                  </a:lnTo>
                  <a:lnTo>
                    <a:pt x="20" y="222"/>
                  </a:lnTo>
                  <a:lnTo>
                    <a:pt x="6" y="204"/>
                  </a:lnTo>
                  <a:lnTo>
                    <a:pt x="2" y="196"/>
                  </a:lnTo>
                  <a:lnTo>
                    <a:pt x="0" y="192"/>
                  </a:lnTo>
                  <a:lnTo>
                    <a:pt x="12" y="174"/>
                  </a:lnTo>
                  <a:lnTo>
                    <a:pt x="18" y="166"/>
                  </a:lnTo>
                  <a:lnTo>
                    <a:pt x="22" y="162"/>
                  </a:lnTo>
                  <a:lnTo>
                    <a:pt x="30" y="158"/>
                  </a:lnTo>
                  <a:lnTo>
                    <a:pt x="36" y="156"/>
                  </a:lnTo>
                  <a:lnTo>
                    <a:pt x="48" y="154"/>
                  </a:lnTo>
                  <a:lnTo>
                    <a:pt x="62" y="154"/>
                  </a:lnTo>
                  <a:lnTo>
                    <a:pt x="90" y="164"/>
                  </a:lnTo>
                  <a:lnTo>
                    <a:pt x="120" y="190"/>
                  </a:lnTo>
                  <a:lnTo>
                    <a:pt x="130" y="192"/>
                  </a:lnTo>
                  <a:lnTo>
                    <a:pt x="142" y="192"/>
                  </a:lnTo>
                  <a:lnTo>
                    <a:pt x="156" y="192"/>
                  </a:lnTo>
                  <a:lnTo>
                    <a:pt x="172" y="190"/>
                  </a:lnTo>
                  <a:lnTo>
                    <a:pt x="188" y="174"/>
                  </a:lnTo>
                  <a:lnTo>
                    <a:pt x="206" y="156"/>
                  </a:lnTo>
                  <a:lnTo>
                    <a:pt x="222" y="136"/>
                  </a:lnTo>
                  <a:lnTo>
                    <a:pt x="238" y="120"/>
                  </a:lnTo>
                  <a:lnTo>
                    <a:pt x="240" y="98"/>
                  </a:lnTo>
                  <a:lnTo>
                    <a:pt x="264" y="96"/>
                  </a:lnTo>
                  <a:lnTo>
                    <a:pt x="274" y="110"/>
                  </a:lnTo>
                  <a:lnTo>
                    <a:pt x="284" y="114"/>
                  </a:lnTo>
                  <a:lnTo>
                    <a:pt x="294" y="120"/>
                  </a:lnTo>
                  <a:lnTo>
                    <a:pt x="308" y="128"/>
                  </a:lnTo>
                  <a:lnTo>
                    <a:pt x="324" y="134"/>
                  </a:lnTo>
                  <a:lnTo>
                    <a:pt x="342" y="134"/>
                  </a:lnTo>
                  <a:lnTo>
                    <a:pt x="384" y="120"/>
                  </a:lnTo>
                  <a:lnTo>
                    <a:pt x="398" y="108"/>
                  </a:lnTo>
                  <a:lnTo>
                    <a:pt x="410" y="100"/>
                  </a:lnTo>
                  <a:lnTo>
                    <a:pt x="422" y="92"/>
                  </a:lnTo>
                  <a:lnTo>
                    <a:pt x="438" y="84"/>
                  </a:lnTo>
                  <a:lnTo>
                    <a:pt x="442" y="78"/>
                  </a:lnTo>
                  <a:lnTo>
                    <a:pt x="450" y="72"/>
                  </a:lnTo>
                  <a:lnTo>
                    <a:pt x="462" y="56"/>
                  </a:lnTo>
                  <a:lnTo>
                    <a:pt x="470" y="52"/>
                  </a:lnTo>
                  <a:lnTo>
                    <a:pt x="476" y="46"/>
                  </a:lnTo>
                  <a:lnTo>
                    <a:pt x="494" y="40"/>
                  </a:lnTo>
                  <a:lnTo>
                    <a:pt x="514" y="38"/>
                  </a:lnTo>
                  <a:lnTo>
                    <a:pt x="550" y="36"/>
                  </a:lnTo>
                  <a:lnTo>
                    <a:pt x="570" y="22"/>
                  </a:lnTo>
                  <a:lnTo>
                    <a:pt x="588" y="10"/>
                  </a:lnTo>
                  <a:lnTo>
                    <a:pt x="596" y="6"/>
                  </a:lnTo>
                  <a:lnTo>
                    <a:pt x="606" y="2"/>
                  </a:lnTo>
                  <a:lnTo>
                    <a:pt x="618" y="0"/>
                  </a:lnTo>
                  <a:lnTo>
                    <a:pt x="632" y="0"/>
                  </a:lnTo>
                  <a:lnTo>
                    <a:pt x="654" y="36"/>
                  </a:lnTo>
                  <a:lnTo>
                    <a:pt x="672" y="54"/>
                  </a:lnTo>
                  <a:lnTo>
                    <a:pt x="656" y="82"/>
                  </a:lnTo>
                  <a:lnTo>
                    <a:pt x="646" y="96"/>
                  </a:lnTo>
                  <a:lnTo>
                    <a:pt x="640" y="112"/>
                  </a:lnTo>
                  <a:lnTo>
                    <a:pt x="638" y="140"/>
                  </a:lnTo>
                  <a:lnTo>
                    <a:pt x="642" y="142"/>
                  </a:lnTo>
                  <a:lnTo>
                    <a:pt x="650" y="142"/>
                  </a:lnTo>
                  <a:lnTo>
                    <a:pt x="672" y="142"/>
                  </a:lnTo>
                  <a:lnTo>
                    <a:pt x="682" y="172"/>
                  </a:lnTo>
                  <a:lnTo>
                    <a:pt x="690" y="184"/>
                  </a:lnTo>
                  <a:lnTo>
                    <a:pt x="734" y="180"/>
                  </a:lnTo>
                  <a:lnTo>
                    <a:pt x="740" y="190"/>
                  </a:lnTo>
                  <a:lnTo>
                    <a:pt x="744" y="204"/>
                  </a:lnTo>
                  <a:lnTo>
                    <a:pt x="748" y="220"/>
                  </a:lnTo>
                  <a:lnTo>
                    <a:pt x="748" y="238"/>
                  </a:lnTo>
                  <a:lnTo>
                    <a:pt x="740" y="248"/>
                  </a:lnTo>
                  <a:lnTo>
                    <a:pt x="734" y="254"/>
                  </a:lnTo>
                  <a:lnTo>
                    <a:pt x="726" y="258"/>
                  </a:lnTo>
                  <a:lnTo>
                    <a:pt x="724" y="262"/>
                  </a:lnTo>
                  <a:lnTo>
                    <a:pt x="722" y="264"/>
                  </a:lnTo>
                  <a:lnTo>
                    <a:pt x="718" y="266"/>
                  </a:lnTo>
                  <a:lnTo>
                    <a:pt x="712" y="312"/>
                  </a:lnTo>
                  <a:lnTo>
                    <a:pt x="706" y="324"/>
                  </a:lnTo>
                  <a:lnTo>
                    <a:pt x="700" y="338"/>
                  </a:lnTo>
                  <a:lnTo>
                    <a:pt x="688" y="346"/>
                  </a:lnTo>
                  <a:lnTo>
                    <a:pt x="682" y="350"/>
                  </a:lnTo>
                  <a:lnTo>
                    <a:pt x="682" y="356"/>
                  </a:lnTo>
                  <a:lnTo>
                    <a:pt x="672" y="360"/>
                  </a:lnTo>
                  <a:lnTo>
                    <a:pt x="664" y="366"/>
                  </a:lnTo>
                  <a:lnTo>
                    <a:pt x="656" y="376"/>
                  </a:lnTo>
                  <a:lnTo>
                    <a:pt x="648" y="386"/>
                  </a:lnTo>
                  <a:lnTo>
                    <a:pt x="634" y="406"/>
                  </a:lnTo>
                  <a:lnTo>
                    <a:pt x="626" y="414"/>
                  </a:lnTo>
                  <a:lnTo>
                    <a:pt x="616" y="420"/>
                  </a:lnTo>
                  <a:lnTo>
                    <a:pt x="614" y="424"/>
                  </a:lnTo>
                  <a:lnTo>
                    <a:pt x="610" y="428"/>
                  </a:lnTo>
                  <a:lnTo>
                    <a:pt x="600" y="434"/>
                  </a:lnTo>
                  <a:lnTo>
                    <a:pt x="586" y="448"/>
                  </a:lnTo>
                  <a:lnTo>
                    <a:pt x="572" y="464"/>
                  </a:lnTo>
                  <a:lnTo>
                    <a:pt x="570" y="466"/>
                  </a:lnTo>
                  <a:lnTo>
                    <a:pt x="570" y="468"/>
                  </a:lnTo>
                  <a:lnTo>
                    <a:pt x="566" y="468"/>
                  </a:lnTo>
                  <a:lnTo>
                    <a:pt x="566" y="474"/>
                  </a:lnTo>
                  <a:lnTo>
                    <a:pt x="560" y="474"/>
                  </a:lnTo>
                  <a:lnTo>
                    <a:pt x="556" y="476"/>
                  </a:lnTo>
                  <a:lnTo>
                    <a:pt x="546" y="484"/>
                  </a:lnTo>
                  <a:lnTo>
                    <a:pt x="532" y="500"/>
                  </a:lnTo>
                  <a:lnTo>
                    <a:pt x="518" y="534"/>
                  </a:lnTo>
                  <a:lnTo>
                    <a:pt x="502" y="538"/>
                  </a:lnTo>
                  <a:lnTo>
                    <a:pt x="488" y="544"/>
                  </a:lnTo>
                  <a:lnTo>
                    <a:pt x="478" y="550"/>
                  </a:lnTo>
                  <a:lnTo>
                    <a:pt x="466" y="558"/>
                  </a:lnTo>
                  <a:lnTo>
                    <a:pt x="450" y="558"/>
                  </a:lnTo>
                  <a:close/>
                </a:path>
              </a:pathLst>
            </a:custGeom>
            <a:grpFill/>
            <a:ln w="9525">
              <a:solidFill>
                <a:srgbClr val="FFFFFF"/>
              </a:solidFill>
              <a:round/>
              <a:headEnd/>
              <a:tailEnd/>
            </a:ln>
            <a:extLst/>
          </p:spPr>
          <p:txBody>
            <a:bodyPr/>
            <a:lstStyle/>
            <a:p>
              <a:pPr marL="0" marR="0" lvl="0" indent="0" algn="l" defTabSz="822960" rtl="0" eaLnBrk="1" fontAlgn="auto" latinLnBrk="0" hangingPunct="1">
                <a:lnSpc>
                  <a:spcPct val="100000"/>
                </a:lnSpc>
                <a:spcBef>
                  <a:spcPts val="0"/>
                </a:spcBef>
                <a:spcAft>
                  <a:spcPts val="0"/>
                </a:spcAft>
                <a:buClrTx/>
                <a:buSzTx/>
                <a:buFontTx/>
                <a:buNone/>
                <a:tabLst/>
                <a:defRPr/>
              </a:pPr>
              <a:endParaRPr kumimoji="0" lang="zh-CN" altLang="en-US" sz="1620" b="0" i="0" u="none" strike="noStrike" kern="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81" name="Freeform 13"/>
            <p:cNvSpPr>
              <a:spLocks/>
            </p:cNvSpPr>
            <p:nvPr/>
          </p:nvSpPr>
          <p:spPr bwMode="auto">
            <a:xfrm>
              <a:off x="7381875" y="5387976"/>
              <a:ext cx="282575" cy="654050"/>
            </a:xfrm>
            <a:custGeom>
              <a:avLst/>
              <a:gdLst>
                <a:gd name="T0" fmla="*/ 82 w 178"/>
                <a:gd name="T1" fmla="*/ 412 h 412"/>
                <a:gd name="T2" fmla="*/ 82 w 178"/>
                <a:gd name="T3" fmla="*/ 412 h 412"/>
                <a:gd name="T4" fmla="*/ 50 w 178"/>
                <a:gd name="T5" fmla="*/ 364 h 412"/>
                <a:gd name="T6" fmla="*/ 50 w 178"/>
                <a:gd name="T7" fmla="*/ 364 h 412"/>
                <a:gd name="T8" fmla="*/ 40 w 178"/>
                <a:gd name="T9" fmla="*/ 360 h 412"/>
                <a:gd name="T10" fmla="*/ 34 w 178"/>
                <a:gd name="T11" fmla="*/ 356 h 412"/>
                <a:gd name="T12" fmla="*/ 28 w 178"/>
                <a:gd name="T13" fmla="*/ 350 h 412"/>
                <a:gd name="T14" fmla="*/ 26 w 178"/>
                <a:gd name="T15" fmla="*/ 346 h 412"/>
                <a:gd name="T16" fmla="*/ 20 w 178"/>
                <a:gd name="T17" fmla="*/ 336 h 412"/>
                <a:gd name="T18" fmla="*/ 16 w 178"/>
                <a:gd name="T19" fmla="*/ 324 h 412"/>
                <a:gd name="T20" fmla="*/ 16 w 178"/>
                <a:gd name="T21" fmla="*/ 324 h 412"/>
                <a:gd name="T22" fmla="*/ 0 w 178"/>
                <a:gd name="T23" fmla="*/ 304 h 412"/>
                <a:gd name="T24" fmla="*/ 0 w 178"/>
                <a:gd name="T25" fmla="*/ 304 h 412"/>
                <a:gd name="T26" fmla="*/ 2 w 178"/>
                <a:gd name="T27" fmla="*/ 280 h 412"/>
                <a:gd name="T28" fmla="*/ 6 w 178"/>
                <a:gd name="T29" fmla="*/ 258 h 412"/>
                <a:gd name="T30" fmla="*/ 8 w 178"/>
                <a:gd name="T31" fmla="*/ 238 h 412"/>
                <a:gd name="T32" fmla="*/ 8 w 178"/>
                <a:gd name="T33" fmla="*/ 228 h 412"/>
                <a:gd name="T34" fmla="*/ 6 w 178"/>
                <a:gd name="T35" fmla="*/ 220 h 412"/>
                <a:gd name="T36" fmla="*/ 6 w 178"/>
                <a:gd name="T37" fmla="*/ 220 h 412"/>
                <a:gd name="T38" fmla="*/ 6 w 178"/>
                <a:gd name="T39" fmla="*/ 196 h 412"/>
                <a:gd name="T40" fmla="*/ 10 w 178"/>
                <a:gd name="T41" fmla="*/ 180 h 412"/>
                <a:gd name="T42" fmla="*/ 16 w 178"/>
                <a:gd name="T43" fmla="*/ 166 h 412"/>
                <a:gd name="T44" fmla="*/ 30 w 178"/>
                <a:gd name="T45" fmla="*/ 150 h 412"/>
                <a:gd name="T46" fmla="*/ 30 w 178"/>
                <a:gd name="T47" fmla="*/ 150 h 412"/>
                <a:gd name="T48" fmla="*/ 38 w 178"/>
                <a:gd name="T49" fmla="*/ 112 h 412"/>
                <a:gd name="T50" fmla="*/ 38 w 178"/>
                <a:gd name="T51" fmla="*/ 112 h 412"/>
                <a:gd name="T52" fmla="*/ 60 w 178"/>
                <a:gd name="T53" fmla="*/ 64 h 412"/>
                <a:gd name="T54" fmla="*/ 60 w 178"/>
                <a:gd name="T55" fmla="*/ 64 h 412"/>
                <a:gd name="T56" fmla="*/ 76 w 178"/>
                <a:gd name="T57" fmla="*/ 44 h 412"/>
                <a:gd name="T58" fmla="*/ 90 w 178"/>
                <a:gd name="T59" fmla="*/ 28 h 412"/>
                <a:gd name="T60" fmla="*/ 104 w 178"/>
                <a:gd name="T61" fmla="*/ 14 h 412"/>
                <a:gd name="T62" fmla="*/ 122 w 178"/>
                <a:gd name="T63" fmla="*/ 0 h 412"/>
                <a:gd name="T64" fmla="*/ 122 w 178"/>
                <a:gd name="T65" fmla="*/ 0 h 412"/>
                <a:gd name="T66" fmla="*/ 164 w 178"/>
                <a:gd name="T67" fmla="*/ 2 h 412"/>
                <a:gd name="T68" fmla="*/ 164 w 178"/>
                <a:gd name="T69" fmla="*/ 2 h 412"/>
                <a:gd name="T70" fmla="*/ 170 w 178"/>
                <a:gd name="T71" fmla="*/ 6 h 412"/>
                <a:gd name="T72" fmla="*/ 170 w 178"/>
                <a:gd name="T73" fmla="*/ 6 h 412"/>
                <a:gd name="T74" fmla="*/ 176 w 178"/>
                <a:gd name="T75" fmla="*/ 30 h 412"/>
                <a:gd name="T76" fmla="*/ 178 w 178"/>
                <a:gd name="T77" fmla="*/ 44 h 412"/>
                <a:gd name="T78" fmla="*/ 178 w 178"/>
                <a:gd name="T79" fmla="*/ 58 h 412"/>
                <a:gd name="T80" fmla="*/ 178 w 178"/>
                <a:gd name="T81" fmla="*/ 58 h 412"/>
                <a:gd name="T82" fmla="*/ 172 w 178"/>
                <a:gd name="T83" fmla="*/ 72 h 412"/>
                <a:gd name="T84" fmla="*/ 168 w 178"/>
                <a:gd name="T85" fmla="*/ 86 h 412"/>
                <a:gd name="T86" fmla="*/ 166 w 178"/>
                <a:gd name="T87" fmla="*/ 102 h 412"/>
                <a:gd name="T88" fmla="*/ 166 w 178"/>
                <a:gd name="T89" fmla="*/ 118 h 412"/>
                <a:gd name="T90" fmla="*/ 168 w 178"/>
                <a:gd name="T91" fmla="*/ 154 h 412"/>
                <a:gd name="T92" fmla="*/ 170 w 178"/>
                <a:gd name="T93" fmla="*/ 188 h 412"/>
                <a:gd name="T94" fmla="*/ 170 w 178"/>
                <a:gd name="T95" fmla="*/ 188 h 412"/>
                <a:gd name="T96" fmla="*/ 164 w 178"/>
                <a:gd name="T97" fmla="*/ 202 h 412"/>
                <a:gd name="T98" fmla="*/ 158 w 178"/>
                <a:gd name="T99" fmla="*/ 218 h 412"/>
                <a:gd name="T100" fmla="*/ 158 w 178"/>
                <a:gd name="T101" fmla="*/ 218 h 412"/>
                <a:gd name="T102" fmla="*/ 118 w 178"/>
                <a:gd name="T103" fmla="*/ 304 h 412"/>
                <a:gd name="T104" fmla="*/ 118 w 178"/>
                <a:gd name="T105" fmla="*/ 304 h 412"/>
                <a:gd name="T106" fmla="*/ 108 w 178"/>
                <a:gd name="T107" fmla="*/ 398 h 412"/>
                <a:gd name="T108" fmla="*/ 108 w 178"/>
                <a:gd name="T109" fmla="*/ 398 h 412"/>
                <a:gd name="T110" fmla="*/ 98 w 178"/>
                <a:gd name="T111" fmla="*/ 408 h 412"/>
                <a:gd name="T112" fmla="*/ 98 w 178"/>
                <a:gd name="T113" fmla="*/ 408 h 412"/>
                <a:gd name="T114" fmla="*/ 90 w 178"/>
                <a:gd name="T115" fmla="*/ 410 h 412"/>
                <a:gd name="T116" fmla="*/ 82 w 178"/>
                <a:gd name="T117" fmla="*/ 412 h 412"/>
                <a:gd name="T118" fmla="*/ 82 w 178"/>
                <a:gd name="T119" fmla="*/ 412 h 412"/>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178" h="412">
                  <a:moveTo>
                    <a:pt x="82" y="412"/>
                  </a:moveTo>
                  <a:lnTo>
                    <a:pt x="82" y="412"/>
                  </a:lnTo>
                  <a:lnTo>
                    <a:pt x="50" y="364"/>
                  </a:lnTo>
                  <a:lnTo>
                    <a:pt x="40" y="360"/>
                  </a:lnTo>
                  <a:lnTo>
                    <a:pt x="34" y="356"/>
                  </a:lnTo>
                  <a:lnTo>
                    <a:pt x="28" y="350"/>
                  </a:lnTo>
                  <a:lnTo>
                    <a:pt x="26" y="346"/>
                  </a:lnTo>
                  <a:lnTo>
                    <a:pt x="20" y="336"/>
                  </a:lnTo>
                  <a:lnTo>
                    <a:pt x="16" y="324"/>
                  </a:lnTo>
                  <a:lnTo>
                    <a:pt x="0" y="304"/>
                  </a:lnTo>
                  <a:lnTo>
                    <a:pt x="2" y="280"/>
                  </a:lnTo>
                  <a:lnTo>
                    <a:pt x="6" y="258"/>
                  </a:lnTo>
                  <a:lnTo>
                    <a:pt x="8" y="238"/>
                  </a:lnTo>
                  <a:lnTo>
                    <a:pt x="8" y="228"/>
                  </a:lnTo>
                  <a:lnTo>
                    <a:pt x="6" y="220"/>
                  </a:lnTo>
                  <a:lnTo>
                    <a:pt x="6" y="196"/>
                  </a:lnTo>
                  <a:lnTo>
                    <a:pt x="10" y="180"/>
                  </a:lnTo>
                  <a:lnTo>
                    <a:pt x="16" y="166"/>
                  </a:lnTo>
                  <a:lnTo>
                    <a:pt x="30" y="150"/>
                  </a:lnTo>
                  <a:lnTo>
                    <a:pt x="38" y="112"/>
                  </a:lnTo>
                  <a:lnTo>
                    <a:pt x="60" y="64"/>
                  </a:lnTo>
                  <a:lnTo>
                    <a:pt x="76" y="44"/>
                  </a:lnTo>
                  <a:lnTo>
                    <a:pt x="90" y="28"/>
                  </a:lnTo>
                  <a:lnTo>
                    <a:pt x="104" y="14"/>
                  </a:lnTo>
                  <a:lnTo>
                    <a:pt x="122" y="0"/>
                  </a:lnTo>
                  <a:lnTo>
                    <a:pt x="164" y="2"/>
                  </a:lnTo>
                  <a:lnTo>
                    <a:pt x="170" y="6"/>
                  </a:lnTo>
                  <a:lnTo>
                    <a:pt x="176" y="30"/>
                  </a:lnTo>
                  <a:lnTo>
                    <a:pt x="178" y="44"/>
                  </a:lnTo>
                  <a:lnTo>
                    <a:pt x="178" y="58"/>
                  </a:lnTo>
                  <a:lnTo>
                    <a:pt x="172" y="72"/>
                  </a:lnTo>
                  <a:lnTo>
                    <a:pt x="168" y="86"/>
                  </a:lnTo>
                  <a:lnTo>
                    <a:pt x="166" y="102"/>
                  </a:lnTo>
                  <a:lnTo>
                    <a:pt x="166" y="118"/>
                  </a:lnTo>
                  <a:lnTo>
                    <a:pt x="168" y="154"/>
                  </a:lnTo>
                  <a:lnTo>
                    <a:pt x="170" y="188"/>
                  </a:lnTo>
                  <a:lnTo>
                    <a:pt x="164" y="202"/>
                  </a:lnTo>
                  <a:lnTo>
                    <a:pt x="158" y="218"/>
                  </a:lnTo>
                  <a:lnTo>
                    <a:pt x="118" y="304"/>
                  </a:lnTo>
                  <a:lnTo>
                    <a:pt x="108" y="398"/>
                  </a:lnTo>
                  <a:lnTo>
                    <a:pt x="98" y="408"/>
                  </a:lnTo>
                  <a:lnTo>
                    <a:pt x="90" y="410"/>
                  </a:lnTo>
                  <a:lnTo>
                    <a:pt x="82" y="412"/>
                  </a:lnTo>
                  <a:close/>
                </a:path>
              </a:pathLst>
            </a:custGeom>
            <a:grpFill/>
            <a:ln w="9525">
              <a:solidFill>
                <a:srgbClr val="FFFFFF"/>
              </a:solidFill>
              <a:round/>
              <a:headEnd/>
              <a:tailEnd/>
            </a:ln>
            <a:extLst/>
          </p:spPr>
          <p:txBody>
            <a:bodyPr/>
            <a:lstStyle/>
            <a:p>
              <a:pPr marL="0" marR="0" lvl="0" indent="0" algn="l" defTabSz="822960" rtl="0" eaLnBrk="1" fontAlgn="auto" latinLnBrk="0" hangingPunct="1">
                <a:lnSpc>
                  <a:spcPct val="100000"/>
                </a:lnSpc>
                <a:spcBef>
                  <a:spcPts val="0"/>
                </a:spcBef>
                <a:spcAft>
                  <a:spcPts val="0"/>
                </a:spcAft>
                <a:buClrTx/>
                <a:buSzTx/>
                <a:buFontTx/>
                <a:buNone/>
                <a:tabLst/>
                <a:defRPr/>
              </a:pPr>
              <a:endParaRPr kumimoji="0" lang="zh-CN" altLang="en-US" sz="1620" b="0" i="0" u="none" strike="noStrike" kern="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82" name="Freeform 14"/>
            <p:cNvSpPr>
              <a:spLocks/>
            </p:cNvSpPr>
            <p:nvPr/>
          </p:nvSpPr>
          <p:spPr bwMode="auto">
            <a:xfrm>
              <a:off x="7400925" y="5403851"/>
              <a:ext cx="247650" cy="619125"/>
            </a:xfrm>
            <a:custGeom>
              <a:avLst/>
              <a:gdLst>
                <a:gd name="T0" fmla="*/ 76 w 156"/>
                <a:gd name="T1" fmla="*/ 390 h 390"/>
                <a:gd name="T2" fmla="*/ 76 w 156"/>
                <a:gd name="T3" fmla="*/ 390 h 390"/>
                <a:gd name="T4" fmla="*/ 46 w 156"/>
                <a:gd name="T5" fmla="*/ 344 h 390"/>
                <a:gd name="T6" fmla="*/ 46 w 156"/>
                <a:gd name="T7" fmla="*/ 344 h 390"/>
                <a:gd name="T8" fmla="*/ 26 w 156"/>
                <a:gd name="T9" fmla="*/ 338 h 390"/>
                <a:gd name="T10" fmla="*/ 26 w 156"/>
                <a:gd name="T11" fmla="*/ 338 h 390"/>
                <a:gd name="T12" fmla="*/ 22 w 156"/>
                <a:gd name="T13" fmla="*/ 324 h 390"/>
                <a:gd name="T14" fmla="*/ 14 w 156"/>
                <a:gd name="T15" fmla="*/ 310 h 390"/>
                <a:gd name="T16" fmla="*/ 6 w 156"/>
                <a:gd name="T17" fmla="*/ 300 h 390"/>
                <a:gd name="T18" fmla="*/ 0 w 156"/>
                <a:gd name="T19" fmla="*/ 294 h 390"/>
                <a:gd name="T20" fmla="*/ 0 w 156"/>
                <a:gd name="T21" fmla="*/ 294 h 390"/>
                <a:gd name="T22" fmla="*/ 0 w 156"/>
                <a:gd name="T23" fmla="*/ 272 h 390"/>
                <a:gd name="T24" fmla="*/ 0 w 156"/>
                <a:gd name="T25" fmla="*/ 272 h 390"/>
                <a:gd name="T26" fmla="*/ 4 w 156"/>
                <a:gd name="T27" fmla="*/ 242 h 390"/>
                <a:gd name="T28" fmla="*/ 6 w 156"/>
                <a:gd name="T29" fmla="*/ 230 h 390"/>
                <a:gd name="T30" fmla="*/ 8 w 156"/>
                <a:gd name="T31" fmla="*/ 216 h 390"/>
                <a:gd name="T32" fmla="*/ 8 w 156"/>
                <a:gd name="T33" fmla="*/ 216 h 390"/>
                <a:gd name="T34" fmla="*/ 4 w 156"/>
                <a:gd name="T35" fmla="*/ 202 h 390"/>
                <a:gd name="T36" fmla="*/ 4 w 156"/>
                <a:gd name="T37" fmla="*/ 192 h 390"/>
                <a:gd name="T38" fmla="*/ 4 w 156"/>
                <a:gd name="T39" fmla="*/ 182 h 390"/>
                <a:gd name="T40" fmla="*/ 8 w 156"/>
                <a:gd name="T41" fmla="*/ 174 h 390"/>
                <a:gd name="T42" fmla="*/ 18 w 156"/>
                <a:gd name="T43" fmla="*/ 158 h 390"/>
                <a:gd name="T44" fmla="*/ 30 w 156"/>
                <a:gd name="T45" fmla="*/ 142 h 390"/>
                <a:gd name="T46" fmla="*/ 30 w 156"/>
                <a:gd name="T47" fmla="*/ 142 h 390"/>
                <a:gd name="T48" fmla="*/ 38 w 156"/>
                <a:gd name="T49" fmla="*/ 108 h 390"/>
                <a:gd name="T50" fmla="*/ 38 w 156"/>
                <a:gd name="T51" fmla="*/ 108 h 390"/>
                <a:gd name="T52" fmla="*/ 48 w 156"/>
                <a:gd name="T53" fmla="*/ 84 h 390"/>
                <a:gd name="T54" fmla="*/ 56 w 156"/>
                <a:gd name="T55" fmla="*/ 64 h 390"/>
                <a:gd name="T56" fmla="*/ 68 w 156"/>
                <a:gd name="T57" fmla="*/ 46 h 390"/>
                <a:gd name="T58" fmla="*/ 84 w 156"/>
                <a:gd name="T59" fmla="*/ 28 h 390"/>
                <a:gd name="T60" fmla="*/ 84 w 156"/>
                <a:gd name="T61" fmla="*/ 28 h 390"/>
                <a:gd name="T62" fmla="*/ 116 w 156"/>
                <a:gd name="T63" fmla="*/ 2 h 390"/>
                <a:gd name="T64" fmla="*/ 116 w 156"/>
                <a:gd name="T65" fmla="*/ 2 h 390"/>
                <a:gd name="T66" fmla="*/ 150 w 156"/>
                <a:gd name="T67" fmla="*/ 0 h 390"/>
                <a:gd name="T68" fmla="*/ 150 w 156"/>
                <a:gd name="T69" fmla="*/ 0 h 390"/>
                <a:gd name="T70" fmla="*/ 154 w 156"/>
                <a:gd name="T71" fmla="*/ 18 h 390"/>
                <a:gd name="T72" fmla="*/ 156 w 156"/>
                <a:gd name="T73" fmla="*/ 32 h 390"/>
                <a:gd name="T74" fmla="*/ 156 w 156"/>
                <a:gd name="T75" fmla="*/ 44 h 390"/>
                <a:gd name="T76" fmla="*/ 156 w 156"/>
                <a:gd name="T77" fmla="*/ 44 h 390"/>
                <a:gd name="T78" fmla="*/ 150 w 156"/>
                <a:gd name="T79" fmla="*/ 56 h 390"/>
                <a:gd name="T80" fmla="*/ 146 w 156"/>
                <a:gd name="T81" fmla="*/ 70 h 390"/>
                <a:gd name="T82" fmla="*/ 144 w 156"/>
                <a:gd name="T83" fmla="*/ 86 h 390"/>
                <a:gd name="T84" fmla="*/ 142 w 156"/>
                <a:gd name="T85" fmla="*/ 102 h 390"/>
                <a:gd name="T86" fmla="*/ 144 w 156"/>
                <a:gd name="T87" fmla="*/ 138 h 390"/>
                <a:gd name="T88" fmla="*/ 146 w 156"/>
                <a:gd name="T89" fmla="*/ 174 h 390"/>
                <a:gd name="T90" fmla="*/ 146 w 156"/>
                <a:gd name="T91" fmla="*/ 174 h 390"/>
                <a:gd name="T92" fmla="*/ 138 w 156"/>
                <a:gd name="T93" fmla="*/ 196 h 390"/>
                <a:gd name="T94" fmla="*/ 126 w 156"/>
                <a:gd name="T95" fmla="*/ 222 h 390"/>
                <a:gd name="T96" fmla="*/ 102 w 156"/>
                <a:gd name="T97" fmla="*/ 270 h 390"/>
                <a:gd name="T98" fmla="*/ 102 w 156"/>
                <a:gd name="T99" fmla="*/ 270 h 390"/>
                <a:gd name="T100" fmla="*/ 96 w 156"/>
                <a:gd name="T101" fmla="*/ 290 h 390"/>
                <a:gd name="T102" fmla="*/ 96 w 156"/>
                <a:gd name="T103" fmla="*/ 290 h 390"/>
                <a:gd name="T104" fmla="*/ 84 w 156"/>
                <a:gd name="T105" fmla="*/ 382 h 390"/>
                <a:gd name="T106" fmla="*/ 84 w 156"/>
                <a:gd name="T107" fmla="*/ 382 h 390"/>
                <a:gd name="T108" fmla="*/ 80 w 156"/>
                <a:gd name="T109" fmla="*/ 386 h 390"/>
                <a:gd name="T110" fmla="*/ 76 w 156"/>
                <a:gd name="T111" fmla="*/ 390 h 390"/>
                <a:gd name="T112" fmla="*/ 76 w 156"/>
                <a:gd name="T113" fmla="*/ 390 h 390"/>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156" h="390">
                  <a:moveTo>
                    <a:pt x="76" y="390"/>
                  </a:moveTo>
                  <a:lnTo>
                    <a:pt x="76" y="390"/>
                  </a:lnTo>
                  <a:lnTo>
                    <a:pt x="46" y="344"/>
                  </a:lnTo>
                  <a:lnTo>
                    <a:pt x="26" y="338"/>
                  </a:lnTo>
                  <a:lnTo>
                    <a:pt x="22" y="324"/>
                  </a:lnTo>
                  <a:lnTo>
                    <a:pt x="14" y="310"/>
                  </a:lnTo>
                  <a:lnTo>
                    <a:pt x="6" y="300"/>
                  </a:lnTo>
                  <a:lnTo>
                    <a:pt x="0" y="294"/>
                  </a:lnTo>
                  <a:lnTo>
                    <a:pt x="0" y="272"/>
                  </a:lnTo>
                  <a:lnTo>
                    <a:pt x="4" y="242"/>
                  </a:lnTo>
                  <a:lnTo>
                    <a:pt x="6" y="230"/>
                  </a:lnTo>
                  <a:lnTo>
                    <a:pt x="8" y="216"/>
                  </a:lnTo>
                  <a:lnTo>
                    <a:pt x="4" y="202"/>
                  </a:lnTo>
                  <a:lnTo>
                    <a:pt x="4" y="192"/>
                  </a:lnTo>
                  <a:lnTo>
                    <a:pt x="4" y="182"/>
                  </a:lnTo>
                  <a:lnTo>
                    <a:pt x="8" y="174"/>
                  </a:lnTo>
                  <a:lnTo>
                    <a:pt x="18" y="158"/>
                  </a:lnTo>
                  <a:lnTo>
                    <a:pt x="30" y="142"/>
                  </a:lnTo>
                  <a:lnTo>
                    <a:pt x="38" y="108"/>
                  </a:lnTo>
                  <a:lnTo>
                    <a:pt x="48" y="84"/>
                  </a:lnTo>
                  <a:lnTo>
                    <a:pt x="56" y="64"/>
                  </a:lnTo>
                  <a:lnTo>
                    <a:pt x="68" y="46"/>
                  </a:lnTo>
                  <a:lnTo>
                    <a:pt x="84" y="28"/>
                  </a:lnTo>
                  <a:lnTo>
                    <a:pt x="116" y="2"/>
                  </a:lnTo>
                  <a:lnTo>
                    <a:pt x="150" y="0"/>
                  </a:lnTo>
                  <a:lnTo>
                    <a:pt x="154" y="18"/>
                  </a:lnTo>
                  <a:lnTo>
                    <a:pt x="156" y="32"/>
                  </a:lnTo>
                  <a:lnTo>
                    <a:pt x="156" y="44"/>
                  </a:lnTo>
                  <a:lnTo>
                    <a:pt x="150" y="56"/>
                  </a:lnTo>
                  <a:lnTo>
                    <a:pt x="146" y="70"/>
                  </a:lnTo>
                  <a:lnTo>
                    <a:pt x="144" y="86"/>
                  </a:lnTo>
                  <a:lnTo>
                    <a:pt x="142" y="102"/>
                  </a:lnTo>
                  <a:lnTo>
                    <a:pt x="144" y="138"/>
                  </a:lnTo>
                  <a:lnTo>
                    <a:pt x="146" y="174"/>
                  </a:lnTo>
                  <a:lnTo>
                    <a:pt x="138" y="196"/>
                  </a:lnTo>
                  <a:lnTo>
                    <a:pt x="126" y="222"/>
                  </a:lnTo>
                  <a:lnTo>
                    <a:pt x="102" y="270"/>
                  </a:lnTo>
                  <a:lnTo>
                    <a:pt x="96" y="290"/>
                  </a:lnTo>
                  <a:lnTo>
                    <a:pt x="84" y="382"/>
                  </a:lnTo>
                  <a:lnTo>
                    <a:pt x="80" y="386"/>
                  </a:lnTo>
                  <a:lnTo>
                    <a:pt x="76" y="390"/>
                  </a:lnTo>
                  <a:close/>
                </a:path>
              </a:pathLst>
            </a:custGeom>
            <a:grpFill/>
            <a:ln w="9525">
              <a:solidFill>
                <a:srgbClr val="FFFFFF"/>
              </a:solidFill>
              <a:round/>
              <a:headEnd/>
              <a:tailEnd/>
            </a:ln>
            <a:extLst/>
          </p:spPr>
          <p:txBody>
            <a:bodyPr/>
            <a:lstStyle/>
            <a:p>
              <a:pPr marL="0" marR="0" lvl="0" indent="0" algn="l" defTabSz="822960" rtl="0" eaLnBrk="1" fontAlgn="auto" latinLnBrk="0" hangingPunct="1">
                <a:lnSpc>
                  <a:spcPct val="100000"/>
                </a:lnSpc>
                <a:spcBef>
                  <a:spcPts val="0"/>
                </a:spcBef>
                <a:spcAft>
                  <a:spcPts val="0"/>
                </a:spcAft>
                <a:buClrTx/>
                <a:buSzTx/>
                <a:buFontTx/>
                <a:buNone/>
                <a:tabLst/>
                <a:defRPr/>
              </a:pPr>
              <a:endParaRPr kumimoji="0" lang="zh-CN" altLang="en-US" sz="1620" b="0" i="0" u="none" strike="noStrike" kern="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83" name="Freeform 15"/>
            <p:cNvSpPr>
              <a:spLocks/>
            </p:cNvSpPr>
            <p:nvPr/>
          </p:nvSpPr>
          <p:spPr bwMode="auto">
            <a:xfrm>
              <a:off x="6708775" y="4911726"/>
              <a:ext cx="657225" cy="854075"/>
            </a:xfrm>
            <a:custGeom>
              <a:avLst/>
              <a:gdLst>
                <a:gd name="T0" fmla="*/ 136 w 414"/>
                <a:gd name="T1" fmla="*/ 532 h 538"/>
                <a:gd name="T2" fmla="*/ 122 w 414"/>
                <a:gd name="T3" fmla="*/ 508 h 538"/>
                <a:gd name="T4" fmla="*/ 116 w 414"/>
                <a:gd name="T5" fmla="*/ 498 h 538"/>
                <a:gd name="T6" fmla="*/ 58 w 414"/>
                <a:gd name="T7" fmla="*/ 426 h 538"/>
                <a:gd name="T8" fmla="*/ 12 w 414"/>
                <a:gd name="T9" fmla="*/ 420 h 538"/>
                <a:gd name="T10" fmla="*/ 0 w 414"/>
                <a:gd name="T11" fmla="*/ 402 h 538"/>
                <a:gd name="T12" fmla="*/ 6 w 414"/>
                <a:gd name="T13" fmla="*/ 360 h 538"/>
                <a:gd name="T14" fmla="*/ 10 w 414"/>
                <a:gd name="T15" fmla="*/ 332 h 538"/>
                <a:gd name="T16" fmla="*/ 8 w 414"/>
                <a:gd name="T17" fmla="*/ 306 h 538"/>
                <a:gd name="T18" fmla="*/ 44 w 414"/>
                <a:gd name="T19" fmla="*/ 246 h 538"/>
                <a:gd name="T20" fmla="*/ 42 w 414"/>
                <a:gd name="T21" fmla="*/ 200 h 538"/>
                <a:gd name="T22" fmla="*/ 46 w 414"/>
                <a:gd name="T23" fmla="*/ 190 h 538"/>
                <a:gd name="T24" fmla="*/ 74 w 414"/>
                <a:gd name="T25" fmla="*/ 174 h 538"/>
                <a:gd name="T26" fmla="*/ 102 w 414"/>
                <a:gd name="T27" fmla="*/ 134 h 538"/>
                <a:gd name="T28" fmla="*/ 102 w 414"/>
                <a:gd name="T29" fmla="*/ 116 h 538"/>
                <a:gd name="T30" fmla="*/ 92 w 414"/>
                <a:gd name="T31" fmla="*/ 88 h 538"/>
                <a:gd name="T32" fmla="*/ 104 w 414"/>
                <a:gd name="T33" fmla="*/ 72 h 538"/>
                <a:gd name="T34" fmla="*/ 132 w 414"/>
                <a:gd name="T35" fmla="*/ 58 h 538"/>
                <a:gd name="T36" fmla="*/ 172 w 414"/>
                <a:gd name="T37" fmla="*/ 48 h 538"/>
                <a:gd name="T38" fmla="*/ 190 w 414"/>
                <a:gd name="T39" fmla="*/ 28 h 538"/>
                <a:gd name="T40" fmla="*/ 204 w 414"/>
                <a:gd name="T41" fmla="*/ 2 h 538"/>
                <a:gd name="T42" fmla="*/ 224 w 414"/>
                <a:gd name="T43" fmla="*/ 2 h 538"/>
                <a:gd name="T44" fmla="*/ 236 w 414"/>
                <a:gd name="T45" fmla="*/ 16 h 538"/>
                <a:gd name="T46" fmla="*/ 250 w 414"/>
                <a:gd name="T47" fmla="*/ 64 h 538"/>
                <a:gd name="T48" fmla="*/ 280 w 414"/>
                <a:gd name="T49" fmla="*/ 96 h 538"/>
                <a:gd name="T50" fmla="*/ 336 w 414"/>
                <a:gd name="T51" fmla="*/ 100 h 538"/>
                <a:gd name="T52" fmla="*/ 366 w 414"/>
                <a:gd name="T53" fmla="*/ 86 h 538"/>
                <a:gd name="T54" fmla="*/ 404 w 414"/>
                <a:gd name="T55" fmla="*/ 84 h 538"/>
                <a:gd name="T56" fmla="*/ 398 w 414"/>
                <a:gd name="T57" fmla="*/ 104 h 538"/>
                <a:gd name="T58" fmla="*/ 384 w 414"/>
                <a:gd name="T59" fmla="*/ 124 h 538"/>
                <a:gd name="T60" fmla="*/ 362 w 414"/>
                <a:gd name="T61" fmla="*/ 154 h 538"/>
                <a:gd name="T62" fmla="*/ 330 w 414"/>
                <a:gd name="T63" fmla="*/ 162 h 538"/>
                <a:gd name="T64" fmla="*/ 328 w 414"/>
                <a:gd name="T65" fmla="*/ 180 h 538"/>
                <a:gd name="T66" fmla="*/ 348 w 414"/>
                <a:gd name="T67" fmla="*/ 198 h 538"/>
                <a:gd name="T68" fmla="*/ 350 w 414"/>
                <a:gd name="T69" fmla="*/ 222 h 538"/>
                <a:gd name="T70" fmla="*/ 348 w 414"/>
                <a:gd name="T71" fmla="*/ 240 h 538"/>
                <a:gd name="T72" fmla="*/ 340 w 414"/>
                <a:gd name="T73" fmla="*/ 278 h 538"/>
                <a:gd name="T74" fmla="*/ 346 w 414"/>
                <a:gd name="T75" fmla="*/ 296 h 538"/>
                <a:gd name="T76" fmla="*/ 356 w 414"/>
                <a:gd name="T77" fmla="*/ 308 h 538"/>
                <a:gd name="T78" fmla="*/ 350 w 414"/>
                <a:gd name="T79" fmla="*/ 306 h 538"/>
                <a:gd name="T80" fmla="*/ 318 w 414"/>
                <a:gd name="T81" fmla="*/ 312 h 538"/>
                <a:gd name="T82" fmla="*/ 318 w 414"/>
                <a:gd name="T83" fmla="*/ 336 h 538"/>
                <a:gd name="T84" fmla="*/ 296 w 414"/>
                <a:gd name="T85" fmla="*/ 354 h 538"/>
                <a:gd name="T86" fmla="*/ 288 w 414"/>
                <a:gd name="T87" fmla="*/ 384 h 538"/>
                <a:gd name="T88" fmla="*/ 268 w 414"/>
                <a:gd name="T89" fmla="*/ 408 h 538"/>
                <a:gd name="T90" fmla="*/ 228 w 414"/>
                <a:gd name="T91" fmla="*/ 416 h 538"/>
                <a:gd name="T92" fmla="*/ 240 w 414"/>
                <a:gd name="T93" fmla="*/ 440 h 538"/>
                <a:gd name="T94" fmla="*/ 218 w 414"/>
                <a:gd name="T95" fmla="*/ 450 h 538"/>
                <a:gd name="T96" fmla="*/ 184 w 414"/>
                <a:gd name="T97" fmla="*/ 480 h 538"/>
                <a:gd name="T98" fmla="*/ 166 w 414"/>
                <a:gd name="T99" fmla="*/ 514 h 538"/>
                <a:gd name="T100" fmla="*/ 150 w 414"/>
                <a:gd name="T101" fmla="*/ 528 h 538"/>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0" t="0" r="r" b="b"/>
              <a:pathLst>
                <a:path w="414" h="538">
                  <a:moveTo>
                    <a:pt x="136" y="538"/>
                  </a:moveTo>
                  <a:lnTo>
                    <a:pt x="136" y="538"/>
                  </a:lnTo>
                  <a:lnTo>
                    <a:pt x="136" y="532"/>
                  </a:lnTo>
                  <a:lnTo>
                    <a:pt x="134" y="526"/>
                  </a:lnTo>
                  <a:lnTo>
                    <a:pt x="128" y="516"/>
                  </a:lnTo>
                  <a:lnTo>
                    <a:pt x="122" y="508"/>
                  </a:lnTo>
                  <a:lnTo>
                    <a:pt x="116" y="504"/>
                  </a:lnTo>
                  <a:lnTo>
                    <a:pt x="116" y="498"/>
                  </a:lnTo>
                  <a:lnTo>
                    <a:pt x="58" y="426"/>
                  </a:lnTo>
                  <a:lnTo>
                    <a:pt x="40" y="422"/>
                  </a:lnTo>
                  <a:lnTo>
                    <a:pt x="26" y="420"/>
                  </a:lnTo>
                  <a:lnTo>
                    <a:pt x="12" y="420"/>
                  </a:lnTo>
                  <a:lnTo>
                    <a:pt x="2" y="418"/>
                  </a:lnTo>
                  <a:lnTo>
                    <a:pt x="0" y="402"/>
                  </a:lnTo>
                  <a:lnTo>
                    <a:pt x="0" y="386"/>
                  </a:lnTo>
                  <a:lnTo>
                    <a:pt x="6" y="360"/>
                  </a:lnTo>
                  <a:lnTo>
                    <a:pt x="8" y="352"/>
                  </a:lnTo>
                  <a:lnTo>
                    <a:pt x="10" y="346"/>
                  </a:lnTo>
                  <a:lnTo>
                    <a:pt x="10" y="332"/>
                  </a:lnTo>
                  <a:lnTo>
                    <a:pt x="10" y="318"/>
                  </a:lnTo>
                  <a:lnTo>
                    <a:pt x="8" y="306"/>
                  </a:lnTo>
                  <a:lnTo>
                    <a:pt x="40" y="270"/>
                  </a:lnTo>
                  <a:lnTo>
                    <a:pt x="44" y="246"/>
                  </a:lnTo>
                  <a:lnTo>
                    <a:pt x="42" y="214"/>
                  </a:lnTo>
                  <a:lnTo>
                    <a:pt x="42" y="200"/>
                  </a:lnTo>
                  <a:lnTo>
                    <a:pt x="44" y="194"/>
                  </a:lnTo>
                  <a:lnTo>
                    <a:pt x="46" y="190"/>
                  </a:lnTo>
                  <a:lnTo>
                    <a:pt x="60" y="182"/>
                  </a:lnTo>
                  <a:lnTo>
                    <a:pt x="74" y="174"/>
                  </a:lnTo>
                  <a:lnTo>
                    <a:pt x="94" y="152"/>
                  </a:lnTo>
                  <a:lnTo>
                    <a:pt x="102" y="134"/>
                  </a:lnTo>
                  <a:lnTo>
                    <a:pt x="102" y="116"/>
                  </a:lnTo>
                  <a:lnTo>
                    <a:pt x="96" y="104"/>
                  </a:lnTo>
                  <a:lnTo>
                    <a:pt x="94" y="94"/>
                  </a:lnTo>
                  <a:lnTo>
                    <a:pt x="92" y="88"/>
                  </a:lnTo>
                  <a:lnTo>
                    <a:pt x="94" y="82"/>
                  </a:lnTo>
                  <a:lnTo>
                    <a:pt x="98" y="76"/>
                  </a:lnTo>
                  <a:lnTo>
                    <a:pt x="104" y="72"/>
                  </a:lnTo>
                  <a:lnTo>
                    <a:pt x="120" y="60"/>
                  </a:lnTo>
                  <a:lnTo>
                    <a:pt x="132" y="58"/>
                  </a:lnTo>
                  <a:lnTo>
                    <a:pt x="144" y="56"/>
                  </a:lnTo>
                  <a:lnTo>
                    <a:pt x="158" y="54"/>
                  </a:lnTo>
                  <a:lnTo>
                    <a:pt x="172" y="48"/>
                  </a:lnTo>
                  <a:lnTo>
                    <a:pt x="182" y="40"/>
                  </a:lnTo>
                  <a:lnTo>
                    <a:pt x="190" y="28"/>
                  </a:lnTo>
                  <a:lnTo>
                    <a:pt x="198" y="14"/>
                  </a:lnTo>
                  <a:lnTo>
                    <a:pt x="204" y="2"/>
                  </a:lnTo>
                  <a:lnTo>
                    <a:pt x="210" y="0"/>
                  </a:lnTo>
                  <a:lnTo>
                    <a:pt x="216" y="0"/>
                  </a:lnTo>
                  <a:lnTo>
                    <a:pt x="224" y="2"/>
                  </a:lnTo>
                  <a:lnTo>
                    <a:pt x="232" y="6"/>
                  </a:lnTo>
                  <a:lnTo>
                    <a:pt x="236" y="16"/>
                  </a:lnTo>
                  <a:lnTo>
                    <a:pt x="238" y="28"/>
                  </a:lnTo>
                  <a:lnTo>
                    <a:pt x="246" y="52"/>
                  </a:lnTo>
                  <a:lnTo>
                    <a:pt x="250" y="64"/>
                  </a:lnTo>
                  <a:lnTo>
                    <a:pt x="258" y="76"/>
                  </a:lnTo>
                  <a:lnTo>
                    <a:pt x="266" y="86"/>
                  </a:lnTo>
                  <a:lnTo>
                    <a:pt x="280" y="96"/>
                  </a:lnTo>
                  <a:lnTo>
                    <a:pt x="336" y="100"/>
                  </a:lnTo>
                  <a:lnTo>
                    <a:pt x="342" y="94"/>
                  </a:lnTo>
                  <a:lnTo>
                    <a:pt x="350" y="92"/>
                  </a:lnTo>
                  <a:lnTo>
                    <a:pt x="366" y="86"/>
                  </a:lnTo>
                  <a:lnTo>
                    <a:pt x="386" y="86"/>
                  </a:lnTo>
                  <a:lnTo>
                    <a:pt x="404" y="84"/>
                  </a:lnTo>
                  <a:lnTo>
                    <a:pt x="414" y="90"/>
                  </a:lnTo>
                  <a:lnTo>
                    <a:pt x="398" y="104"/>
                  </a:lnTo>
                  <a:lnTo>
                    <a:pt x="392" y="112"/>
                  </a:lnTo>
                  <a:lnTo>
                    <a:pt x="384" y="124"/>
                  </a:lnTo>
                  <a:lnTo>
                    <a:pt x="382" y="156"/>
                  </a:lnTo>
                  <a:lnTo>
                    <a:pt x="362" y="154"/>
                  </a:lnTo>
                  <a:lnTo>
                    <a:pt x="342" y="154"/>
                  </a:lnTo>
                  <a:lnTo>
                    <a:pt x="336" y="158"/>
                  </a:lnTo>
                  <a:lnTo>
                    <a:pt x="330" y="162"/>
                  </a:lnTo>
                  <a:lnTo>
                    <a:pt x="326" y="168"/>
                  </a:lnTo>
                  <a:lnTo>
                    <a:pt x="328" y="180"/>
                  </a:lnTo>
                  <a:lnTo>
                    <a:pt x="338" y="186"/>
                  </a:lnTo>
                  <a:lnTo>
                    <a:pt x="348" y="198"/>
                  </a:lnTo>
                  <a:lnTo>
                    <a:pt x="364" y="208"/>
                  </a:lnTo>
                  <a:lnTo>
                    <a:pt x="350" y="222"/>
                  </a:lnTo>
                  <a:lnTo>
                    <a:pt x="350" y="230"/>
                  </a:lnTo>
                  <a:lnTo>
                    <a:pt x="348" y="240"/>
                  </a:lnTo>
                  <a:lnTo>
                    <a:pt x="342" y="258"/>
                  </a:lnTo>
                  <a:lnTo>
                    <a:pt x="342" y="268"/>
                  </a:lnTo>
                  <a:lnTo>
                    <a:pt x="340" y="278"/>
                  </a:lnTo>
                  <a:lnTo>
                    <a:pt x="342" y="286"/>
                  </a:lnTo>
                  <a:lnTo>
                    <a:pt x="346" y="296"/>
                  </a:lnTo>
                  <a:lnTo>
                    <a:pt x="356" y="304"/>
                  </a:lnTo>
                  <a:lnTo>
                    <a:pt x="356" y="308"/>
                  </a:lnTo>
                  <a:lnTo>
                    <a:pt x="350" y="306"/>
                  </a:lnTo>
                  <a:lnTo>
                    <a:pt x="322" y="306"/>
                  </a:lnTo>
                  <a:lnTo>
                    <a:pt x="318" y="312"/>
                  </a:lnTo>
                  <a:lnTo>
                    <a:pt x="318" y="318"/>
                  </a:lnTo>
                  <a:lnTo>
                    <a:pt x="320" y="324"/>
                  </a:lnTo>
                  <a:lnTo>
                    <a:pt x="318" y="336"/>
                  </a:lnTo>
                  <a:lnTo>
                    <a:pt x="304" y="346"/>
                  </a:lnTo>
                  <a:lnTo>
                    <a:pt x="296" y="354"/>
                  </a:lnTo>
                  <a:lnTo>
                    <a:pt x="292" y="364"/>
                  </a:lnTo>
                  <a:lnTo>
                    <a:pt x="288" y="384"/>
                  </a:lnTo>
                  <a:lnTo>
                    <a:pt x="278" y="396"/>
                  </a:lnTo>
                  <a:lnTo>
                    <a:pt x="268" y="408"/>
                  </a:lnTo>
                  <a:lnTo>
                    <a:pt x="232" y="410"/>
                  </a:lnTo>
                  <a:lnTo>
                    <a:pt x="228" y="416"/>
                  </a:lnTo>
                  <a:lnTo>
                    <a:pt x="228" y="422"/>
                  </a:lnTo>
                  <a:lnTo>
                    <a:pt x="230" y="430"/>
                  </a:lnTo>
                  <a:lnTo>
                    <a:pt x="240" y="440"/>
                  </a:lnTo>
                  <a:lnTo>
                    <a:pt x="228" y="444"/>
                  </a:lnTo>
                  <a:lnTo>
                    <a:pt x="218" y="450"/>
                  </a:lnTo>
                  <a:lnTo>
                    <a:pt x="208" y="456"/>
                  </a:lnTo>
                  <a:lnTo>
                    <a:pt x="200" y="464"/>
                  </a:lnTo>
                  <a:lnTo>
                    <a:pt x="184" y="480"/>
                  </a:lnTo>
                  <a:lnTo>
                    <a:pt x="168" y="500"/>
                  </a:lnTo>
                  <a:lnTo>
                    <a:pt x="166" y="514"/>
                  </a:lnTo>
                  <a:lnTo>
                    <a:pt x="158" y="522"/>
                  </a:lnTo>
                  <a:lnTo>
                    <a:pt x="150" y="528"/>
                  </a:lnTo>
                  <a:lnTo>
                    <a:pt x="136" y="538"/>
                  </a:lnTo>
                  <a:close/>
                </a:path>
              </a:pathLst>
            </a:custGeom>
            <a:grpFill/>
            <a:ln w="9525">
              <a:solidFill>
                <a:srgbClr val="FFFFFF"/>
              </a:solidFill>
              <a:round/>
              <a:headEnd/>
              <a:tailEnd/>
            </a:ln>
            <a:extLst/>
          </p:spPr>
          <p:txBody>
            <a:bodyPr/>
            <a:lstStyle/>
            <a:p>
              <a:pPr marL="0" marR="0" lvl="0" indent="0" algn="l" defTabSz="822960" rtl="0" eaLnBrk="1" fontAlgn="auto" latinLnBrk="0" hangingPunct="1">
                <a:lnSpc>
                  <a:spcPct val="100000"/>
                </a:lnSpc>
                <a:spcBef>
                  <a:spcPts val="0"/>
                </a:spcBef>
                <a:spcAft>
                  <a:spcPts val="0"/>
                </a:spcAft>
                <a:buClrTx/>
                <a:buSzTx/>
                <a:buFontTx/>
                <a:buNone/>
                <a:tabLst/>
                <a:defRPr/>
              </a:pPr>
              <a:endParaRPr kumimoji="0" lang="zh-CN" altLang="en-US" sz="1620" b="0" i="0" u="none" strike="noStrike" kern="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84" name="Freeform 16"/>
            <p:cNvSpPr>
              <a:spLocks/>
            </p:cNvSpPr>
            <p:nvPr/>
          </p:nvSpPr>
          <p:spPr bwMode="auto">
            <a:xfrm>
              <a:off x="4689475" y="4829176"/>
              <a:ext cx="962025" cy="844550"/>
            </a:xfrm>
            <a:custGeom>
              <a:avLst/>
              <a:gdLst>
                <a:gd name="T0" fmla="*/ 210 w 606"/>
                <a:gd name="T1" fmla="*/ 516 h 532"/>
                <a:gd name="T2" fmla="*/ 172 w 606"/>
                <a:gd name="T3" fmla="*/ 494 h 532"/>
                <a:gd name="T4" fmla="*/ 126 w 606"/>
                <a:gd name="T5" fmla="*/ 498 h 532"/>
                <a:gd name="T6" fmla="*/ 96 w 606"/>
                <a:gd name="T7" fmla="*/ 530 h 532"/>
                <a:gd name="T8" fmla="*/ 104 w 606"/>
                <a:gd name="T9" fmla="*/ 494 h 532"/>
                <a:gd name="T10" fmla="*/ 62 w 606"/>
                <a:gd name="T11" fmla="*/ 432 h 532"/>
                <a:gd name="T12" fmla="*/ 84 w 606"/>
                <a:gd name="T13" fmla="*/ 356 h 532"/>
                <a:gd name="T14" fmla="*/ 88 w 606"/>
                <a:gd name="T15" fmla="*/ 336 h 532"/>
                <a:gd name="T16" fmla="*/ 70 w 606"/>
                <a:gd name="T17" fmla="*/ 304 h 532"/>
                <a:gd name="T18" fmla="*/ 20 w 606"/>
                <a:gd name="T19" fmla="*/ 314 h 532"/>
                <a:gd name="T20" fmla="*/ 6 w 606"/>
                <a:gd name="T21" fmla="*/ 302 h 532"/>
                <a:gd name="T22" fmla="*/ 0 w 606"/>
                <a:gd name="T23" fmla="*/ 278 h 532"/>
                <a:gd name="T24" fmla="*/ 10 w 606"/>
                <a:gd name="T25" fmla="*/ 240 h 532"/>
                <a:gd name="T26" fmla="*/ 60 w 606"/>
                <a:gd name="T27" fmla="*/ 218 h 532"/>
                <a:gd name="T28" fmla="*/ 90 w 606"/>
                <a:gd name="T29" fmla="*/ 226 h 532"/>
                <a:gd name="T30" fmla="*/ 134 w 606"/>
                <a:gd name="T31" fmla="*/ 234 h 532"/>
                <a:gd name="T32" fmla="*/ 158 w 606"/>
                <a:gd name="T33" fmla="*/ 214 h 532"/>
                <a:gd name="T34" fmla="*/ 174 w 606"/>
                <a:gd name="T35" fmla="*/ 194 h 532"/>
                <a:gd name="T36" fmla="*/ 252 w 606"/>
                <a:gd name="T37" fmla="*/ 204 h 532"/>
                <a:gd name="T38" fmla="*/ 264 w 606"/>
                <a:gd name="T39" fmla="*/ 182 h 532"/>
                <a:gd name="T40" fmla="*/ 266 w 606"/>
                <a:gd name="T41" fmla="*/ 146 h 532"/>
                <a:gd name="T42" fmla="*/ 196 w 606"/>
                <a:gd name="T43" fmla="*/ 108 h 532"/>
                <a:gd name="T44" fmla="*/ 192 w 606"/>
                <a:gd name="T45" fmla="*/ 88 h 532"/>
                <a:gd name="T46" fmla="*/ 216 w 606"/>
                <a:gd name="T47" fmla="*/ 78 h 532"/>
                <a:gd name="T48" fmla="*/ 278 w 606"/>
                <a:gd name="T49" fmla="*/ 102 h 532"/>
                <a:gd name="T50" fmla="*/ 326 w 606"/>
                <a:gd name="T51" fmla="*/ 88 h 532"/>
                <a:gd name="T52" fmla="*/ 378 w 606"/>
                <a:gd name="T53" fmla="*/ 44 h 532"/>
                <a:gd name="T54" fmla="*/ 390 w 606"/>
                <a:gd name="T55" fmla="*/ 14 h 532"/>
                <a:gd name="T56" fmla="*/ 414 w 606"/>
                <a:gd name="T57" fmla="*/ 0 h 532"/>
                <a:gd name="T58" fmla="*/ 444 w 606"/>
                <a:gd name="T59" fmla="*/ 10 h 532"/>
                <a:gd name="T60" fmla="*/ 468 w 606"/>
                <a:gd name="T61" fmla="*/ 66 h 532"/>
                <a:gd name="T62" fmla="*/ 526 w 606"/>
                <a:gd name="T63" fmla="*/ 130 h 532"/>
                <a:gd name="T64" fmla="*/ 562 w 606"/>
                <a:gd name="T65" fmla="*/ 154 h 532"/>
                <a:gd name="T66" fmla="*/ 564 w 606"/>
                <a:gd name="T67" fmla="*/ 196 h 532"/>
                <a:gd name="T68" fmla="*/ 534 w 606"/>
                <a:gd name="T69" fmla="*/ 216 h 532"/>
                <a:gd name="T70" fmla="*/ 506 w 606"/>
                <a:gd name="T71" fmla="*/ 246 h 532"/>
                <a:gd name="T72" fmla="*/ 532 w 606"/>
                <a:gd name="T73" fmla="*/ 258 h 532"/>
                <a:gd name="T74" fmla="*/ 568 w 606"/>
                <a:gd name="T75" fmla="*/ 326 h 532"/>
                <a:gd name="T76" fmla="*/ 592 w 606"/>
                <a:gd name="T77" fmla="*/ 356 h 532"/>
                <a:gd name="T78" fmla="*/ 590 w 606"/>
                <a:gd name="T79" fmla="*/ 380 h 532"/>
                <a:gd name="T80" fmla="*/ 546 w 606"/>
                <a:gd name="T81" fmla="*/ 408 h 532"/>
                <a:gd name="T82" fmla="*/ 482 w 606"/>
                <a:gd name="T83" fmla="*/ 460 h 532"/>
                <a:gd name="T84" fmla="*/ 434 w 606"/>
                <a:gd name="T85" fmla="*/ 472 h 532"/>
                <a:gd name="T86" fmla="*/ 392 w 606"/>
                <a:gd name="T87" fmla="*/ 456 h 532"/>
                <a:gd name="T88" fmla="*/ 358 w 606"/>
                <a:gd name="T89" fmla="*/ 436 h 532"/>
                <a:gd name="T90" fmla="*/ 332 w 606"/>
                <a:gd name="T91" fmla="*/ 442 h 532"/>
                <a:gd name="T92" fmla="*/ 302 w 606"/>
                <a:gd name="T93" fmla="*/ 492 h 532"/>
                <a:gd name="T94" fmla="*/ 266 w 606"/>
                <a:gd name="T95" fmla="*/ 528 h 532"/>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0" t="0" r="r" b="b"/>
              <a:pathLst>
                <a:path w="606" h="532">
                  <a:moveTo>
                    <a:pt x="240" y="532"/>
                  </a:moveTo>
                  <a:lnTo>
                    <a:pt x="240" y="532"/>
                  </a:lnTo>
                  <a:lnTo>
                    <a:pt x="222" y="524"/>
                  </a:lnTo>
                  <a:lnTo>
                    <a:pt x="210" y="516"/>
                  </a:lnTo>
                  <a:lnTo>
                    <a:pt x="202" y="508"/>
                  </a:lnTo>
                  <a:lnTo>
                    <a:pt x="194" y="502"/>
                  </a:lnTo>
                  <a:lnTo>
                    <a:pt x="172" y="494"/>
                  </a:lnTo>
                  <a:lnTo>
                    <a:pt x="152" y="494"/>
                  </a:lnTo>
                  <a:lnTo>
                    <a:pt x="138" y="494"/>
                  </a:lnTo>
                  <a:lnTo>
                    <a:pt x="126" y="498"/>
                  </a:lnTo>
                  <a:lnTo>
                    <a:pt x="112" y="508"/>
                  </a:lnTo>
                  <a:lnTo>
                    <a:pt x="96" y="530"/>
                  </a:lnTo>
                  <a:lnTo>
                    <a:pt x="96" y="518"/>
                  </a:lnTo>
                  <a:lnTo>
                    <a:pt x="98" y="508"/>
                  </a:lnTo>
                  <a:lnTo>
                    <a:pt x="104" y="494"/>
                  </a:lnTo>
                  <a:lnTo>
                    <a:pt x="106" y="452"/>
                  </a:lnTo>
                  <a:lnTo>
                    <a:pt x="62" y="432"/>
                  </a:lnTo>
                  <a:lnTo>
                    <a:pt x="64" y="420"/>
                  </a:lnTo>
                  <a:lnTo>
                    <a:pt x="68" y="410"/>
                  </a:lnTo>
                  <a:lnTo>
                    <a:pt x="84" y="356"/>
                  </a:lnTo>
                  <a:lnTo>
                    <a:pt x="88" y="352"/>
                  </a:lnTo>
                  <a:lnTo>
                    <a:pt x="88" y="346"/>
                  </a:lnTo>
                  <a:lnTo>
                    <a:pt x="88" y="336"/>
                  </a:lnTo>
                  <a:lnTo>
                    <a:pt x="84" y="320"/>
                  </a:lnTo>
                  <a:lnTo>
                    <a:pt x="70" y="304"/>
                  </a:lnTo>
                  <a:lnTo>
                    <a:pt x="58" y="306"/>
                  </a:lnTo>
                  <a:lnTo>
                    <a:pt x="46" y="308"/>
                  </a:lnTo>
                  <a:lnTo>
                    <a:pt x="20" y="314"/>
                  </a:lnTo>
                  <a:lnTo>
                    <a:pt x="14" y="314"/>
                  </a:lnTo>
                  <a:lnTo>
                    <a:pt x="10" y="310"/>
                  </a:lnTo>
                  <a:lnTo>
                    <a:pt x="8" y="308"/>
                  </a:lnTo>
                  <a:lnTo>
                    <a:pt x="6" y="302"/>
                  </a:lnTo>
                  <a:lnTo>
                    <a:pt x="6" y="294"/>
                  </a:lnTo>
                  <a:lnTo>
                    <a:pt x="6" y="290"/>
                  </a:lnTo>
                  <a:lnTo>
                    <a:pt x="0" y="278"/>
                  </a:lnTo>
                  <a:lnTo>
                    <a:pt x="2" y="262"/>
                  </a:lnTo>
                  <a:lnTo>
                    <a:pt x="4" y="250"/>
                  </a:lnTo>
                  <a:lnTo>
                    <a:pt x="10" y="240"/>
                  </a:lnTo>
                  <a:lnTo>
                    <a:pt x="16" y="234"/>
                  </a:lnTo>
                  <a:lnTo>
                    <a:pt x="24" y="228"/>
                  </a:lnTo>
                  <a:lnTo>
                    <a:pt x="34" y="224"/>
                  </a:lnTo>
                  <a:lnTo>
                    <a:pt x="60" y="218"/>
                  </a:lnTo>
                  <a:lnTo>
                    <a:pt x="74" y="218"/>
                  </a:lnTo>
                  <a:lnTo>
                    <a:pt x="90" y="226"/>
                  </a:lnTo>
                  <a:lnTo>
                    <a:pt x="106" y="232"/>
                  </a:lnTo>
                  <a:lnTo>
                    <a:pt x="114" y="234"/>
                  </a:lnTo>
                  <a:lnTo>
                    <a:pt x="124" y="236"/>
                  </a:lnTo>
                  <a:lnTo>
                    <a:pt x="134" y="234"/>
                  </a:lnTo>
                  <a:lnTo>
                    <a:pt x="144" y="230"/>
                  </a:lnTo>
                  <a:lnTo>
                    <a:pt x="158" y="214"/>
                  </a:lnTo>
                  <a:lnTo>
                    <a:pt x="164" y="196"/>
                  </a:lnTo>
                  <a:lnTo>
                    <a:pt x="174" y="194"/>
                  </a:lnTo>
                  <a:lnTo>
                    <a:pt x="178" y="198"/>
                  </a:lnTo>
                  <a:lnTo>
                    <a:pt x="186" y="200"/>
                  </a:lnTo>
                  <a:lnTo>
                    <a:pt x="206" y="202"/>
                  </a:lnTo>
                  <a:lnTo>
                    <a:pt x="252" y="204"/>
                  </a:lnTo>
                  <a:lnTo>
                    <a:pt x="258" y="196"/>
                  </a:lnTo>
                  <a:lnTo>
                    <a:pt x="262" y="190"/>
                  </a:lnTo>
                  <a:lnTo>
                    <a:pt x="264" y="182"/>
                  </a:lnTo>
                  <a:lnTo>
                    <a:pt x="266" y="174"/>
                  </a:lnTo>
                  <a:lnTo>
                    <a:pt x="266" y="160"/>
                  </a:lnTo>
                  <a:lnTo>
                    <a:pt x="266" y="146"/>
                  </a:lnTo>
                  <a:lnTo>
                    <a:pt x="256" y="136"/>
                  </a:lnTo>
                  <a:lnTo>
                    <a:pt x="248" y="130"/>
                  </a:lnTo>
                  <a:lnTo>
                    <a:pt x="230" y="120"/>
                  </a:lnTo>
                  <a:lnTo>
                    <a:pt x="196" y="108"/>
                  </a:lnTo>
                  <a:lnTo>
                    <a:pt x="194" y="100"/>
                  </a:lnTo>
                  <a:lnTo>
                    <a:pt x="192" y="94"/>
                  </a:lnTo>
                  <a:lnTo>
                    <a:pt x="192" y="88"/>
                  </a:lnTo>
                  <a:lnTo>
                    <a:pt x="194" y="84"/>
                  </a:lnTo>
                  <a:lnTo>
                    <a:pt x="198" y="82"/>
                  </a:lnTo>
                  <a:lnTo>
                    <a:pt x="202" y="80"/>
                  </a:lnTo>
                  <a:lnTo>
                    <a:pt x="216" y="78"/>
                  </a:lnTo>
                  <a:lnTo>
                    <a:pt x="238" y="94"/>
                  </a:lnTo>
                  <a:lnTo>
                    <a:pt x="278" y="102"/>
                  </a:lnTo>
                  <a:lnTo>
                    <a:pt x="294" y="100"/>
                  </a:lnTo>
                  <a:lnTo>
                    <a:pt x="310" y="96"/>
                  </a:lnTo>
                  <a:lnTo>
                    <a:pt x="326" y="88"/>
                  </a:lnTo>
                  <a:lnTo>
                    <a:pt x="342" y="80"/>
                  </a:lnTo>
                  <a:lnTo>
                    <a:pt x="356" y="68"/>
                  </a:lnTo>
                  <a:lnTo>
                    <a:pt x="368" y="56"/>
                  </a:lnTo>
                  <a:lnTo>
                    <a:pt x="378" y="44"/>
                  </a:lnTo>
                  <a:lnTo>
                    <a:pt x="386" y="30"/>
                  </a:lnTo>
                  <a:lnTo>
                    <a:pt x="388" y="22"/>
                  </a:lnTo>
                  <a:lnTo>
                    <a:pt x="390" y="14"/>
                  </a:lnTo>
                  <a:lnTo>
                    <a:pt x="394" y="8"/>
                  </a:lnTo>
                  <a:lnTo>
                    <a:pt x="400" y="4"/>
                  </a:lnTo>
                  <a:lnTo>
                    <a:pt x="406" y="2"/>
                  </a:lnTo>
                  <a:lnTo>
                    <a:pt x="414" y="0"/>
                  </a:lnTo>
                  <a:lnTo>
                    <a:pt x="432" y="0"/>
                  </a:lnTo>
                  <a:lnTo>
                    <a:pt x="438" y="4"/>
                  </a:lnTo>
                  <a:lnTo>
                    <a:pt x="444" y="10"/>
                  </a:lnTo>
                  <a:lnTo>
                    <a:pt x="450" y="16"/>
                  </a:lnTo>
                  <a:lnTo>
                    <a:pt x="456" y="24"/>
                  </a:lnTo>
                  <a:lnTo>
                    <a:pt x="464" y="44"/>
                  </a:lnTo>
                  <a:lnTo>
                    <a:pt x="468" y="66"/>
                  </a:lnTo>
                  <a:lnTo>
                    <a:pt x="494" y="98"/>
                  </a:lnTo>
                  <a:lnTo>
                    <a:pt x="508" y="114"/>
                  </a:lnTo>
                  <a:lnTo>
                    <a:pt x="526" y="130"/>
                  </a:lnTo>
                  <a:lnTo>
                    <a:pt x="558" y="142"/>
                  </a:lnTo>
                  <a:lnTo>
                    <a:pt x="562" y="154"/>
                  </a:lnTo>
                  <a:lnTo>
                    <a:pt x="566" y="170"/>
                  </a:lnTo>
                  <a:lnTo>
                    <a:pt x="566" y="178"/>
                  </a:lnTo>
                  <a:lnTo>
                    <a:pt x="566" y="188"/>
                  </a:lnTo>
                  <a:lnTo>
                    <a:pt x="564" y="196"/>
                  </a:lnTo>
                  <a:lnTo>
                    <a:pt x="558" y="204"/>
                  </a:lnTo>
                  <a:lnTo>
                    <a:pt x="546" y="210"/>
                  </a:lnTo>
                  <a:lnTo>
                    <a:pt x="534" y="216"/>
                  </a:lnTo>
                  <a:lnTo>
                    <a:pt x="516" y="222"/>
                  </a:lnTo>
                  <a:lnTo>
                    <a:pt x="510" y="228"/>
                  </a:lnTo>
                  <a:lnTo>
                    <a:pt x="506" y="234"/>
                  </a:lnTo>
                  <a:lnTo>
                    <a:pt x="506" y="246"/>
                  </a:lnTo>
                  <a:lnTo>
                    <a:pt x="506" y="262"/>
                  </a:lnTo>
                  <a:lnTo>
                    <a:pt x="518" y="262"/>
                  </a:lnTo>
                  <a:lnTo>
                    <a:pt x="532" y="258"/>
                  </a:lnTo>
                  <a:lnTo>
                    <a:pt x="572" y="256"/>
                  </a:lnTo>
                  <a:lnTo>
                    <a:pt x="568" y="326"/>
                  </a:lnTo>
                  <a:lnTo>
                    <a:pt x="572" y="334"/>
                  </a:lnTo>
                  <a:lnTo>
                    <a:pt x="576" y="340"/>
                  </a:lnTo>
                  <a:lnTo>
                    <a:pt x="592" y="356"/>
                  </a:lnTo>
                  <a:lnTo>
                    <a:pt x="606" y="378"/>
                  </a:lnTo>
                  <a:lnTo>
                    <a:pt x="590" y="380"/>
                  </a:lnTo>
                  <a:lnTo>
                    <a:pt x="576" y="384"/>
                  </a:lnTo>
                  <a:lnTo>
                    <a:pt x="554" y="398"/>
                  </a:lnTo>
                  <a:lnTo>
                    <a:pt x="546" y="408"/>
                  </a:lnTo>
                  <a:lnTo>
                    <a:pt x="538" y="416"/>
                  </a:lnTo>
                  <a:lnTo>
                    <a:pt x="520" y="430"/>
                  </a:lnTo>
                  <a:lnTo>
                    <a:pt x="500" y="444"/>
                  </a:lnTo>
                  <a:lnTo>
                    <a:pt x="482" y="460"/>
                  </a:lnTo>
                  <a:lnTo>
                    <a:pt x="466" y="464"/>
                  </a:lnTo>
                  <a:lnTo>
                    <a:pt x="450" y="470"/>
                  </a:lnTo>
                  <a:lnTo>
                    <a:pt x="434" y="472"/>
                  </a:lnTo>
                  <a:lnTo>
                    <a:pt x="420" y="472"/>
                  </a:lnTo>
                  <a:lnTo>
                    <a:pt x="392" y="456"/>
                  </a:lnTo>
                  <a:lnTo>
                    <a:pt x="376" y="440"/>
                  </a:lnTo>
                  <a:lnTo>
                    <a:pt x="372" y="438"/>
                  </a:lnTo>
                  <a:lnTo>
                    <a:pt x="368" y="436"/>
                  </a:lnTo>
                  <a:lnTo>
                    <a:pt x="358" y="436"/>
                  </a:lnTo>
                  <a:lnTo>
                    <a:pt x="342" y="436"/>
                  </a:lnTo>
                  <a:lnTo>
                    <a:pt x="336" y="438"/>
                  </a:lnTo>
                  <a:lnTo>
                    <a:pt x="332" y="442"/>
                  </a:lnTo>
                  <a:lnTo>
                    <a:pt x="330" y="464"/>
                  </a:lnTo>
                  <a:lnTo>
                    <a:pt x="302" y="492"/>
                  </a:lnTo>
                  <a:lnTo>
                    <a:pt x="290" y="506"/>
                  </a:lnTo>
                  <a:lnTo>
                    <a:pt x="278" y="522"/>
                  </a:lnTo>
                  <a:lnTo>
                    <a:pt x="266" y="528"/>
                  </a:lnTo>
                  <a:lnTo>
                    <a:pt x="256" y="530"/>
                  </a:lnTo>
                  <a:lnTo>
                    <a:pt x="240" y="532"/>
                  </a:lnTo>
                  <a:close/>
                </a:path>
              </a:pathLst>
            </a:custGeom>
            <a:grpFill/>
            <a:ln w="9525">
              <a:solidFill>
                <a:srgbClr val="FFFFFF"/>
              </a:solidFill>
              <a:round/>
              <a:headEnd/>
              <a:tailEnd/>
            </a:ln>
            <a:extLst/>
          </p:spPr>
          <p:txBody>
            <a:bodyPr/>
            <a:lstStyle/>
            <a:p>
              <a:pPr marL="0" marR="0" lvl="0" indent="0" algn="l" defTabSz="822960" rtl="0" eaLnBrk="1" fontAlgn="auto" latinLnBrk="0" hangingPunct="1">
                <a:lnSpc>
                  <a:spcPct val="100000"/>
                </a:lnSpc>
                <a:spcBef>
                  <a:spcPts val="0"/>
                </a:spcBef>
                <a:spcAft>
                  <a:spcPts val="0"/>
                </a:spcAft>
                <a:buClrTx/>
                <a:buSzTx/>
                <a:buFontTx/>
                <a:buNone/>
                <a:tabLst/>
                <a:defRPr/>
              </a:pPr>
              <a:endParaRPr kumimoji="0" lang="zh-CN" altLang="en-US" sz="1620" b="0" i="0" u="none" strike="noStrike" kern="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85" name="Freeform 17"/>
            <p:cNvSpPr>
              <a:spLocks/>
            </p:cNvSpPr>
            <p:nvPr/>
          </p:nvSpPr>
          <p:spPr bwMode="auto">
            <a:xfrm>
              <a:off x="5508625" y="4654551"/>
              <a:ext cx="854075" cy="1012825"/>
            </a:xfrm>
            <a:custGeom>
              <a:avLst/>
              <a:gdLst>
                <a:gd name="T0" fmla="*/ 324 w 538"/>
                <a:gd name="T1" fmla="*/ 632 h 638"/>
                <a:gd name="T2" fmla="*/ 306 w 538"/>
                <a:gd name="T3" fmla="*/ 628 h 638"/>
                <a:gd name="T4" fmla="*/ 282 w 538"/>
                <a:gd name="T5" fmla="*/ 636 h 638"/>
                <a:gd name="T6" fmla="*/ 272 w 538"/>
                <a:gd name="T7" fmla="*/ 608 h 638"/>
                <a:gd name="T8" fmla="*/ 258 w 538"/>
                <a:gd name="T9" fmla="*/ 594 h 638"/>
                <a:gd name="T10" fmla="*/ 234 w 538"/>
                <a:gd name="T11" fmla="*/ 594 h 638"/>
                <a:gd name="T12" fmla="*/ 234 w 538"/>
                <a:gd name="T13" fmla="*/ 580 h 638"/>
                <a:gd name="T14" fmla="*/ 268 w 538"/>
                <a:gd name="T15" fmla="*/ 508 h 638"/>
                <a:gd name="T16" fmla="*/ 240 w 538"/>
                <a:gd name="T17" fmla="*/ 472 h 638"/>
                <a:gd name="T18" fmla="*/ 226 w 538"/>
                <a:gd name="T19" fmla="*/ 452 h 638"/>
                <a:gd name="T20" fmla="*/ 204 w 538"/>
                <a:gd name="T21" fmla="*/ 448 h 638"/>
                <a:gd name="T22" fmla="*/ 172 w 538"/>
                <a:gd name="T23" fmla="*/ 456 h 638"/>
                <a:gd name="T24" fmla="*/ 132 w 538"/>
                <a:gd name="T25" fmla="*/ 486 h 638"/>
                <a:gd name="T26" fmla="*/ 98 w 538"/>
                <a:gd name="T27" fmla="*/ 488 h 638"/>
                <a:gd name="T28" fmla="*/ 86 w 538"/>
                <a:gd name="T29" fmla="*/ 458 h 638"/>
                <a:gd name="T30" fmla="*/ 68 w 538"/>
                <a:gd name="T31" fmla="*/ 442 h 638"/>
                <a:gd name="T32" fmla="*/ 64 w 538"/>
                <a:gd name="T33" fmla="*/ 354 h 638"/>
                <a:gd name="T34" fmla="*/ 14 w 538"/>
                <a:gd name="T35" fmla="*/ 358 h 638"/>
                <a:gd name="T36" fmla="*/ 0 w 538"/>
                <a:gd name="T37" fmla="*/ 352 h 638"/>
                <a:gd name="T38" fmla="*/ 8 w 538"/>
                <a:gd name="T39" fmla="*/ 340 h 638"/>
                <a:gd name="T40" fmla="*/ 32 w 538"/>
                <a:gd name="T41" fmla="*/ 334 h 638"/>
                <a:gd name="T42" fmla="*/ 54 w 538"/>
                <a:gd name="T43" fmla="*/ 312 h 638"/>
                <a:gd name="T44" fmla="*/ 62 w 538"/>
                <a:gd name="T45" fmla="*/ 284 h 638"/>
                <a:gd name="T46" fmla="*/ 46 w 538"/>
                <a:gd name="T47" fmla="*/ 154 h 638"/>
                <a:gd name="T48" fmla="*/ 40 w 538"/>
                <a:gd name="T49" fmla="*/ 130 h 638"/>
                <a:gd name="T50" fmla="*/ 64 w 538"/>
                <a:gd name="T51" fmla="*/ 108 h 638"/>
                <a:gd name="T52" fmla="*/ 80 w 538"/>
                <a:gd name="T53" fmla="*/ 78 h 638"/>
                <a:gd name="T54" fmla="*/ 114 w 538"/>
                <a:gd name="T55" fmla="*/ 56 h 638"/>
                <a:gd name="T56" fmla="*/ 142 w 538"/>
                <a:gd name="T57" fmla="*/ 58 h 638"/>
                <a:gd name="T58" fmla="*/ 158 w 538"/>
                <a:gd name="T59" fmla="*/ 54 h 638"/>
                <a:gd name="T60" fmla="*/ 168 w 538"/>
                <a:gd name="T61" fmla="*/ 42 h 638"/>
                <a:gd name="T62" fmla="*/ 158 w 538"/>
                <a:gd name="T63" fmla="*/ 14 h 638"/>
                <a:gd name="T64" fmla="*/ 156 w 538"/>
                <a:gd name="T65" fmla="*/ 4 h 638"/>
                <a:gd name="T66" fmla="*/ 174 w 538"/>
                <a:gd name="T67" fmla="*/ 2 h 638"/>
                <a:gd name="T68" fmla="*/ 210 w 538"/>
                <a:gd name="T69" fmla="*/ 12 h 638"/>
                <a:gd name="T70" fmla="*/ 274 w 538"/>
                <a:gd name="T71" fmla="*/ 34 h 638"/>
                <a:gd name="T72" fmla="*/ 312 w 538"/>
                <a:gd name="T73" fmla="*/ 56 h 638"/>
                <a:gd name="T74" fmla="*/ 372 w 538"/>
                <a:gd name="T75" fmla="*/ 68 h 638"/>
                <a:gd name="T76" fmla="*/ 392 w 538"/>
                <a:gd name="T77" fmla="*/ 44 h 638"/>
                <a:gd name="T78" fmla="*/ 420 w 538"/>
                <a:gd name="T79" fmla="*/ 60 h 638"/>
                <a:gd name="T80" fmla="*/ 450 w 538"/>
                <a:gd name="T81" fmla="*/ 82 h 638"/>
                <a:gd name="T82" fmla="*/ 482 w 538"/>
                <a:gd name="T83" fmla="*/ 100 h 638"/>
                <a:gd name="T84" fmla="*/ 514 w 538"/>
                <a:gd name="T85" fmla="*/ 134 h 638"/>
                <a:gd name="T86" fmla="*/ 522 w 538"/>
                <a:gd name="T87" fmla="*/ 180 h 638"/>
                <a:gd name="T88" fmla="*/ 516 w 538"/>
                <a:gd name="T89" fmla="*/ 214 h 638"/>
                <a:gd name="T90" fmla="*/ 486 w 538"/>
                <a:gd name="T91" fmla="*/ 248 h 638"/>
                <a:gd name="T92" fmla="*/ 480 w 538"/>
                <a:gd name="T93" fmla="*/ 286 h 638"/>
                <a:gd name="T94" fmla="*/ 494 w 538"/>
                <a:gd name="T95" fmla="*/ 320 h 638"/>
                <a:gd name="T96" fmla="*/ 502 w 538"/>
                <a:gd name="T97" fmla="*/ 344 h 638"/>
                <a:gd name="T98" fmla="*/ 522 w 538"/>
                <a:gd name="T99" fmla="*/ 414 h 638"/>
                <a:gd name="T100" fmla="*/ 532 w 538"/>
                <a:gd name="T101" fmla="*/ 440 h 638"/>
                <a:gd name="T102" fmla="*/ 528 w 538"/>
                <a:gd name="T103" fmla="*/ 472 h 638"/>
                <a:gd name="T104" fmla="*/ 538 w 538"/>
                <a:gd name="T105" fmla="*/ 536 h 638"/>
                <a:gd name="T106" fmla="*/ 426 w 538"/>
                <a:gd name="T107" fmla="*/ 540 h 638"/>
                <a:gd name="T108" fmla="*/ 428 w 538"/>
                <a:gd name="T109" fmla="*/ 558 h 638"/>
                <a:gd name="T110" fmla="*/ 446 w 538"/>
                <a:gd name="T111" fmla="*/ 580 h 638"/>
                <a:gd name="T112" fmla="*/ 436 w 538"/>
                <a:gd name="T113" fmla="*/ 598 h 638"/>
                <a:gd name="T114" fmla="*/ 402 w 538"/>
                <a:gd name="T115" fmla="*/ 568 h 638"/>
                <a:gd name="T116" fmla="*/ 368 w 538"/>
                <a:gd name="T117" fmla="*/ 566 h 638"/>
                <a:gd name="T118" fmla="*/ 348 w 538"/>
                <a:gd name="T119" fmla="*/ 604 h 638"/>
                <a:gd name="T120" fmla="*/ 336 w 538"/>
                <a:gd name="T121" fmla="*/ 634 h 638"/>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538" h="638">
                  <a:moveTo>
                    <a:pt x="332" y="638"/>
                  </a:moveTo>
                  <a:lnTo>
                    <a:pt x="332" y="638"/>
                  </a:lnTo>
                  <a:lnTo>
                    <a:pt x="324" y="632"/>
                  </a:lnTo>
                  <a:lnTo>
                    <a:pt x="318" y="630"/>
                  </a:lnTo>
                  <a:lnTo>
                    <a:pt x="312" y="628"/>
                  </a:lnTo>
                  <a:lnTo>
                    <a:pt x="306" y="628"/>
                  </a:lnTo>
                  <a:lnTo>
                    <a:pt x="294" y="632"/>
                  </a:lnTo>
                  <a:lnTo>
                    <a:pt x="282" y="636"/>
                  </a:lnTo>
                  <a:lnTo>
                    <a:pt x="274" y="620"/>
                  </a:lnTo>
                  <a:lnTo>
                    <a:pt x="272" y="608"/>
                  </a:lnTo>
                  <a:lnTo>
                    <a:pt x="270" y="600"/>
                  </a:lnTo>
                  <a:lnTo>
                    <a:pt x="264" y="596"/>
                  </a:lnTo>
                  <a:lnTo>
                    <a:pt x="258" y="594"/>
                  </a:lnTo>
                  <a:lnTo>
                    <a:pt x="252" y="592"/>
                  </a:lnTo>
                  <a:lnTo>
                    <a:pt x="246" y="592"/>
                  </a:lnTo>
                  <a:lnTo>
                    <a:pt x="234" y="594"/>
                  </a:lnTo>
                  <a:lnTo>
                    <a:pt x="234" y="580"/>
                  </a:lnTo>
                  <a:lnTo>
                    <a:pt x="254" y="542"/>
                  </a:lnTo>
                  <a:lnTo>
                    <a:pt x="264" y="524"/>
                  </a:lnTo>
                  <a:lnTo>
                    <a:pt x="268" y="508"/>
                  </a:lnTo>
                  <a:lnTo>
                    <a:pt x="246" y="484"/>
                  </a:lnTo>
                  <a:lnTo>
                    <a:pt x="240" y="472"/>
                  </a:lnTo>
                  <a:lnTo>
                    <a:pt x="236" y="462"/>
                  </a:lnTo>
                  <a:lnTo>
                    <a:pt x="226" y="452"/>
                  </a:lnTo>
                  <a:lnTo>
                    <a:pt x="218" y="448"/>
                  </a:lnTo>
                  <a:lnTo>
                    <a:pt x="212" y="448"/>
                  </a:lnTo>
                  <a:lnTo>
                    <a:pt x="204" y="448"/>
                  </a:lnTo>
                  <a:lnTo>
                    <a:pt x="172" y="456"/>
                  </a:lnTo>
                  <a:lnTo>
                    <a:pt x="162" y="466"/>
                  </a:lnTo>
                  <a:lnTo>
                    <a:pt x="152" y="472"/>
                  </a:lnTo>
                  <a:lnTo>
                    <a:pt x="132" y="486"/>
                  </a:lnTo>
                  <a:lnTo>
                    <a:pt x="98" y="488"/>
                  </a:lnTo>
                  <a:lnTo>
                    <a:pt x="96" y="478"/>
                  </a:lnTo>
                  <a:lnTo>
                    <a:pt x="94" y="470"/>
                  </a:lnTo>
                  <a:lnTo>
                    <a:pt x="86" y="458"/>
                  </a:lnTo>
                  <a:lnTo>
                    <a:pt x="76" y="448"/>
                  </a:lnTo>
                  <a:lnTo>
                    <a:pt x="68" y="442"/>
                  </a:lnTo>
                  <a:lnTo>
                    <a:pt x="64" y="432"/>
                  </a:lnTo>
                  <a:lnTo>
                    <a:pt x="64" y="354"/>
                  </a:lnTo>
                  <a:lnTo>
                    <a:pt x="28" y="356"/>
                  </a:lnTo>
                  <a:lnTo>
                    <a:pt x="14" y="358"/>
                  </a:lnTo>
                  <a:lnTo>
                    <a:pt x="0" y="362"/>
                  </a:lnTo>
                  <a:lnTo>
                    <a:pt x="0" y="352"/>
                  </a:lnTo>
                  <a:lnTo>
                    <a:pt x="2" y="346"/>
                  </a:lnTo>
                  <a:lnTo>
                    <a:pt x="4" y="344"/>
                  </a:lnTo>
                  <a:lnTo>
                    <a:pt x="8" y="340"/>
                  </a:lnTo>
                  <a:lnTo>
                    <a:pt x="18" y="338"/>
                  </a:lnTo>
                  <a:lnTo>
                    <a:pt x="32" y="334"/>
                  </a:lnTo>
                  <a:lnTo>
                    <a:pt x="38" y="330"/>
                  </a:lnTo>
                  <a:lnTo>
                    <a:pt x="44" y="326"/>
                  </a:lnTo>
                  <a:lnTo>
                    <a:pt x="54" y="312"/>
                  </a:lnTo>
                  <a:lnTo>
                    <a:pt x="60" y="298"/>
                  </a:lnTo>
                  <a:lnTo>
                    <a:pt x="62" y="284"/>
                  </a:lnTo>
                  <a:lnTo>
                    <a:pt x="48" y="224"/>
                  </a:lnTo>
                  <a:lnTo>
                    <a:pt x="46" y="154"/>
                  </a:lnTo>
                  <a:lnTo>
                    <a:pt x="40" y="130"/>
                  </a:lnTo>
                  <a:lnTo>
                    <a:pt x="46" y="126"/>
                  </a:lnTo>
                  <a:lnTo>
                    <a:pt x="54" y="120"/>
                  </a:lnTo>
                  <a:lnTo>
                    <a:pt x="64" y="108"/>
                  </a:lnTo>
                  <a:lnTo>
                    <a:pt x="72" y="94"/>
                  </a:lnTo>
                  <a:lnTo>
                    <a:pt x="80" y="78"/>
                  </a:lnTo>
                  <a:lnTo>
                    <a:pt x="94" y="68"/>
                  </a:lnTo>
                  <a:lnTo>
                    <a:pt x="108" y="60"/>
                  </a:lnTo>
                  <a:lnTo>
                    <a:pt x="114" y="56"/>
                  </a:lnTo>
                  <a:lnTo>
                    <a:pt x="122" y="56"/>
                  </a:lnTo>
                  <a:lnTo>
                    <a:pt x="132" y="56"/>
                  </a:lnTo>
                  <a:lnTo>
                    <a:pt x="142" y="58"/>
                  </a:lnTo>
                  <a:lnTo>
                    <a:pt x="150" y="58"/>
                  </a:lnTo>
                  <a:lnTo>
                    <a:pt x="158" y="54"/>
                  </a:lnTo>
                  <a:lnTo>
                    <a:pt x="164" y="50"/>
                  </a:lnTo>
                  <a:lnTo>
                    <a:pt x="168" y="42"/>
                  </a:lnTo>
                  <a:lnTo>
                    <a:pt x="166" y="30"/>
                  </a:lnTo>
                  <a:lnTo>
                    <a:pt x="164" y="20"/>
                  </a:lnTo>
                  <a:lnTo>
                    <a:pt x="158" y="14"/>
                  </a:lnTo>
                  <a:lnTo>
                    <a:pt x="152" y="10"/>
                  </a:lnTo>
                  <a:lnTo>
                    <a:pt x="156" y="4"/>
                  </a:lnTo>
                  <a:lnTo>
                    <a:pt x="160" y="2"/>
                  </a:lnTo>
                  <a:lnTo>
                    <a:pt x="166" y="0"/>
                  </a:lnTo>
                  <a:lnTo>
                    <a:pt x="174" y="2"/>
                  </a:lnTo>
                  <a:lnTo>
                    <a:pt x="192" y="6"/>
                  </a:lnTo>
                  <a:lnTo>
                    <a:pt x="210" y="12"/>
                  </a:lnTo>
                  <a:lnTo>
                    <a:pt x="238" y="16"/>
                  </a:lnTo>
                  <a:lnTo>
                    <a:pt x="274" y="34"/>
                  </a:lnTo>
                  <a:lnTo>
                    <a:pt x="292" y="44"/>
                  </a:lnTo>
                  <a:lnTo>
                    <a:pt x="312" y="56"/>
                  </a:lnTo>
                  <a:lnTo>
                    <a:pt x="342" y="68"/>
                  </a:lnTo>
                  <a:lnTo>
                    <a:pt x="372" y="68"/>
                  </a:lnTo>
                  <a:lnTo>
                    <a:pt x="392" y="44"/>
                  </a:lnTo>
                  <a:lnTo>
                    <a:pt x="400" y="46"/>
                  </a:lnTo>
                  <a:lnTo>
                    <a:pt x="410" y="52"/>
                  </a:lnTo>
                  <a:lnTo>
                    <a:pt x="420" y="60"/>
                  </a:lnTo>
                  <a:lnTo>
                    <a:pt x="430" y="72"/>
                  </a:lnTo>
                  <a:lnTo>
                    <a:pt x="450" y="82"/>
                  </a:lnTo>
                  <a:lnTo>
                    <a:pt x="466" y="90"/>
                  </a:lnTo>
                  <a:lnTo>
                    <a:pt x="482" y="100"/>
                  </a:lnTo>
                  <a:lnTo>
                    <a:pt x="500" y="116"/>
                  </a:lnTo>
                  <a:lnTo>
                    <a:pt x="514" y="134"/>
                  </a:lnTo>
                  <a:lnTo>
                    <a:pt x="520" y="152"/>
                  </a:lnTo>
                  <a:lnTo>
                    <a:pt x="522" y="170"/>
                  </a:lnTo>
                  <a:lnTo>
                    <a:pt x="522" y="180"/>
                  </a:lnTo>
                  <a:lnTo>
                    <a:pt x="522" y="190"/>
                  </a:lnTo>
                  <a:lnTo>
                    <a:pt x="520" y="202"/>
                  </a:lnTo>
                  <a:lnTo>
                    <a:pt x="516" y="214"/>
                  </a:lnTo>
                  <a:lnTo>
                    <a:pt x="494" y="238"/>
                  </a:lnTo>
                  <a:lnTo>
                    <a:pt x="486" y="248"/>
                  </a:lnTo>
                  <a:lnTo>
                    <a:pt x="482" y="260"/>
                  </a:lnTo>
                  <a:lnTo>
                    <a:pt x="480" y="272"/>
                  </a:lnTo>
                  <a:lnTo>
                    <a:pt x="480" y="286"/>
                  </a:lnTo>
                  <a:lnTo>
                    <a:pt x="486" y="302"/>
                  </a:lnTo>
                  <a:lnTo>
                    <a:pt x="494" y="320"/>
                  </a:lnTo>
                  <a:lnTo>
                    <a:pt x="500" y="340"/>
                  </a:lnTo>
                  <a:lnTo>
                    <a:pt x="502" y="344"/>
                  </a:lnTo>
                  <a:lnTo>
                    <a:pt x="506" y="352"/>
                  </a:lnTo>
                  <a:lnTo>
                    <a:pt x="512" y="372"/>
                  </a:lnTo>
                  <a:lnTo>
                    <a:pt x="522" y="414"/>
                  </a:lnTo>
                  <a:lnTo>
                    <a:pt x="530" y="428"/>
                  </a:lnTo>
                  <a:lnTo>
                    <a:pt x="532" y="440"/>
                  </a:lnTo>
                  <a:lnTo>
                    <a:pt x="532" y="454"/>
                  </a:lnTo>
                  <a:lnTo>
                    <a:pt x="528" y="472"/>
                  </a:lnTo>
                  <a:lnTo>
                    <a:pt x="528" y="500"/>
                  </a:lnTo>
                  <a:lnTo>
                    <a:pt x="532" y="518"/>
                  </a:lnTo>
                  <a:lnTo>
                    <a:pt x="538" y="536"/>
                  </a:lnTo>
                  <a:lnTo>
                    <a:pt x="426" y="540"/>
                  </a:lnTo>
                  <a:lnTo>
                    <a:pt x="424" y="544"/>
                  </a:lnTo>
                  <a:lnTo>
                    <a:pt x="424" y="548"/>
                  </a:lnTo>
                  <a:lnTo>
                    <a:pt x="428" y="558"/>
                  </a:lnTo>
                  <a:lnTo>
                    <a:pt x="438" y="570"/>
                  </a:lnTo>
                  <a:lnTo>
                    <a:pt x="446" y="580"/>
                  </a:lnTo>
                  <a:lnTo>
                    <a:pt x="442" y="598"/>
                  </a:lnTo>
                  <a:lnTo>
                    <a:pt x="436" y="598"/>
                  </a:lnTo>
                  <a:lnTo>
                    <a:pt x="428" y="594"/>
                  </a:lnTo>
                  <a:lnTo>
                    <a:pt x="416" y="584"/>
                  </a:lnTo>
                  <a:lnTo>
                    <a:pt x="402" y="568"/>
                  </a:lnTo>
                  <a:lnTo>
                    <a:pt x="368" y="566"/>
                  </a:lnTo>
                  <a:lnTo>
                    <a:pt x="350" y="594"/>
                  </a:lnTo>
                  <a:lnTo>
                    <a:pt x="348" y="604"/>
                  </a:lnTo>
                  <a:lnTo>
                    <a:pt x="346" y="616"/>
                  </a:lnTo>
                  <a:lnTo>
                    <a:pt x="340" y="628"/>
                  </a:lnTo>
                  <a:lnTo>
                    <a:pt x="336" y="634"/>
                  </a:lnTo>
                  <a:lnTo>
                    <a:pt x="332" y="638"/>
                  </a:lnTo>
                  <a:close/>
                </a:path>
              </a:pathLst>
            </a:custGeom>
            <a:solidFill>
              <a:schemeClr val="tx1">
                <a:lumMod val="50000"/>
                <a:lumOff val="50000"/>
              </a:schemeClr>
            </a:solidFill>
            <a:ln w="9525">
              <a:solidFill>
                <a:srgbClr val="FFFFFF"/>
              </a:solidFill>
              <a:round/>
              <a:headEnd/>
              <a:tailEnd/>
            </a:ln>
            <a:extLst/>
          </p:spPr>
          <p:txBody>
            <a:bodyPr/>
            <a:lstStyle/>
            <a:p>
              <a:pPr marL="0" marR="0" lvl="0" indent="0" algn="l" defTabSz="822960" rtl="0" eaLnBrk="1" fontAlgn="auto" latinLnBrk="0" hangingPunct="1">
                <a:lnSpc>
                  <a:spcPct val="100000"/>
                </a:lnSpc>
                <a:spcBef>
                  <a:spcPts val="0"/>
                </a:spcBef>
                <a:spcAft>
                  <a:spcPts val="0"/>
                </a:spcAft>
                <a:buClrTx/>
                <a:buSzTx/>
                <a:buFontTx/>
                <a:buNone/>
                <a:tabLst/>
                <a:defRPr/>
              </a:pPr>
              <a:endParaRPr kumimoji="0" lang="zh-CN" altLang="en-US" sz="1620" b="0" i="0" u="none" strike="noStrike" kern="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86" name="Freeform 18"/>
            <p:cNvSpPr>
              <a:spLocks/>
            </p:cNvSpPr>
            <p:nvPr/>
          </p:nvSpPr>
          <p:spPr bwMode="auto">
            <a:xfrm>
              <a:off x="6286500" y="4597401"/>
              <a:ext cx="739775" cy="1057275"/>
            </a:xfrm>
            <a:custGeom>
              <a:avLst/>
              <a:gdLst>
                <a:gd name="T0" fmla="*/ 112 w 466"/>
                <a:gd name="T1" fmla="*/ 660 h 666"/>
                <a:gd name="T2" fmla="*/ 94 w 466"/>
                <a:gd name="T3" fmla="*/ 656 h 666"/>
                <a:gd name="T4" fmla="*/ 134 w 466"/>
                <a:gd name="T5" fmla="*/ 598 h 666"/>
                <a:gd name="T6" fmla="*/ 128 w 466"/>
                <a:gd name="T7" fmla="*/ 566 h 666"/>
                <a:gd name="T8" fmla="*/ 104 w 466"/>
                <a:gd name="T9" fmla="*/ 568 h 666"/>
                <a:gd name="T10" fmla="*/ 88 w 466"/>
                <a:gd name="T11" fmla="*/ 576 h 666"/>
                <a:gd name="T12" fmla="*/ 48 w 466"/>
                <a:gd name="T13" fmla="*/ 536 h 666"/>
                <a:gd name="T14" fmla="*/ 52 w 466"/>
                <a:gd name="T15" fmla="*/ 494 h 666"/>
                <a:gd name="T16" fmla="*/ 52 w 466"/>
                <a:gd name="T17" fmla="*/ 456 h 666"/>
                <a:gd name="T18" fmla="*/ 42 w 466"/>
                <a:gd name="T19" fmla="*/ 446 h 666"/>
                <a:gd name="T20" fmla="*/ 30 w 466"/>
                <a:gd name="T21" fmla="*/ 398 h 666"/>
                <a:gd name="T22" fmla="*/ 16 w 466"/>
                <a:gd name="T23" fmla="*/ 356 h 666"/>
                <a:gd name="T24" fmla="*/ 2 w 466"/>
                <a:gd name="T25" fmla="*/ 316 h 666"/>
                <a:gd name="T26" fmla="*/ 6 w 466"/>
                <a:gd name="T27" fmla="*/ 292 h 666"/>
                <a:gd name="T28" fmla="*/ 16 w 466"/>
                <a:gd name="T29" fmla="*/ 280 h 666"/>
                <a:gd name="T30" fmla="*/ 42 w 466"/>
                <a:gd name="T31" fmla="*/ 240 h 666"/>
                <a:gd name="T32" fmla="*/ 42 w 466"/>
                <a:gd name="T33" fmla="*/ 188 h 666"/>
                <a:gd name="T34" fmla="*/ 22 w 466"/>
                <a:gd name="T35" fmla="*/ 146 h 666"/>
                <a:gd name="T36" fmla="*/ 46 w 466"/>
                <a:gd name="T37" fmla="*/ 126 h 666"/>
                <a:gd name="T38" fmla="*/ 78 w 466"/>
                <a:gd name="T39" fmla="*/ 116 h 666"/>
                <a:gd name="T40" fmla="*/ 88 w 466"/>
                <a:gd name="T41" fmla="*/ 114 h 666"/>
                <a:gd name="T42" fmla="*/ 102 w 466"/>
                <a:gd name="T43" fmla="*/ 98 h 666"/>
                <a:gd name="T44" fmla="*/ 160 w 466"/>
                <a:gd name="T45" fmla="*/ 60 h 666"/>
                <a:gd name="T46" fmla="*/ 176 w 466"/>
                <a:gd name="T47" fmla="*/ 46 h 666"/>
                <a:gd name="T48" fmla="*/ 226 w 466"/>
                <a:gd name="T49" fmla="*/ 32 h 666"/>
                <a:gd name="T50" fmla="*/ 250 w 466"/>
                <a:gd name="T51" fmla="*/ 22 h 666"/>
                <a:gd name="T52" fmla="*/ 260 w 466"/>
                <a:gd name="T53" fmla="*/ 2 h 666"/>
                <a:gd name="T54" fmla="*/ 284 w 466"/>
                <a:gd name="T55" fmla="*/ 0 h 666"/>
                <a:gd name="T56" fmla="*/ 292 w 466"/>
                <a:gd name="T57" fmla="*/ 52 h 666"/>
                <a:gd name="T58" fmla="*/ 314 w 466"/>
                <a:gd name="T59" fmla="*/ 56 h 666"/>
                <a:gd name="T60" fmla="*/ 326 w 466"/>
                <a:gd name="T61" fmla="*/ 34 h 666"/>
                <a:gd name="T62" fmla="*/ 334 w 466"/>
                <a:gd name="T63" fmla="*/ 14 h 666"/>
                <a:gd name="T64" fmla="*/ 344 w 466"/>
                <a:gd name="T65" fmla="*/ 36 h 666"/>
                <a:gd name="T66" fmla="*/ 362 w 466"/>
                <a:gd name="T67" fmla="*/ 50 h 666"/>
                <a:gd name="T68" fmla="*/ 384 w 466"/>
                <a:gd name="T69" fmla="*/ 54 h 666"/>
                <a:gd name="T70" fmla="*/ 424 w 466"/>
                <a:gd name="T71" fmla="*/ 42 h 666"/>
                <a:gd name="T72" fmla="*/ 442 w 466"/>
                <a:gd name="T73" fmla="*/ 42 h 666"/>
                <a:gd name="T74" fmla="*/ 422 w 466"/>
                <a:gd name="T75" fmla="*/ 66 h 666"/>
                <a:gd name="T76" fmla="*/ 414 w 466"/>
                <a:gd name="T77" fmla="*/ 88 h 666"/>
                <a:gd name="T78" fmla="*/ 428 w 466"/>
                <a:gd name="T79" fmla="*/ 112 h 666"/>
                <a:gd name="T80" fmla="*/ 466 w 466"/>
                <a:gd name="T81" fmla="*/ 168 h 666"/>
                <a:gd name="T82" fmla="*/ 464 w 466"/>
                <a:gd name="T83" fmla="*/ 192 h 666"/>
                <a:gd name="T84" fmla="*/ 450 w 466"/>
                <a:gd name="T85" fmla="*/ 218 h 666"/>
                <a:gd name="T86" fmla="*/ 430 w 466"/>
                <a:gd name="T87" fmla="*/ 236 h 666"/>
                <a:gd name="T88" fmla="*/ 396 w 466"/>
                <a:gd name="T89" fmla="*/ 244 h 666"/>
                <a:gd name="T90" fmla="*/ 376 w 466"/>
                <a:gd name="T91" fmla="*/ 250 h 666"/>
                <a:gd name="T92" fmla="*/ 348 w 466"/>
                <a:gd name="T93" fmla="*/ 276 h 666"/>
                <a:gd name="T94" fmla="*/ 348 w 466"/>
                <a:gd name="T95" fmla="*/ 304 h 666"/>
                <a:gd name="T96" fmla="*/ 354 w 466"/>
                <a:gd name="T97" fmla="*/ 332 h 666"/>
                <a:gd name="T98" fmla="*/ 328 w 466"/>
                <a:gd name="T99" fmla="*/ 366 h 666"/>
                <a:gd name="T100" fmla="*/ 302 w 466"/>
                <a:gd name="T101" fmla="*/ 386 h 666"/>
                <a:gd name="T102" fmla="*/ 296 w 466"/>
                <a:gd name="T103" fmla="*/ 408 h 666"/>
                <a:gd name="T104" fmla="*/ 292 w 466"/>
                <a:gd name="T105" fmla="*/ 468 h 666"/>
                <a:gd name="T106" fmla="*/ 270 w 466"/>
                <a:gd name="T107" fmla="*/ 490 h 666"/>
                <a:gd name="T108" fmla="*/ 264 w 466"/>
                <a:gd name="T109" fmla="*/ 522 h 666"/>
                <a:gd name="T110" fmla="*/ 266 w 466"/>
                <a:gd name="T111" fmla="*/ 546 h 666"/>
                <a:gd name="T112" fmla="*/ 254 w 466"/>
                <a:gd name="T113" fmla="*/ 596 h 666"/>
                <a:gd name="T114" fmla="*/ 260 w 466"/>
                <a:gd name="T115" fmla="*/ 630 h 666"/>
                <a:gd name="T116" fmla="*/ 224 w 466"/>
                <a:gd name="T117" fmla="*/ 650 h 666"/>
                <a:gd name="T118" fmla="*/ 196 w 466"/>
                <a:gd name="T119" fmla="*/ 636 h 666"/>
                <a:gd name="T120" fmla="*/ 168 w 466"/>
                <a:gd name="T121" fmla="*/ 646 h 666"/>
                <a:gd name="T122" fmla="*/ 134 w 466"/>
                <a:gd name="T123" fmla="*/ 660 h 66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466" h="666">
                  <a:moveTo>
                    <a:pt x="118" y="666"/>
                  </a:moveTo>
                  <a:lnTo>
                    <a:pt x="118" y="666"/>
                  </a:lnTo>
                  <a:lnTo>
                    <a:pt x="112" y="660"/>
                  </a:lnTo>
                  <a:lnTo>
                    <a:pt x="106" y="658"/>
                  </a:lnTo>
                  <a:lnTo>
                    <a:pt x="94" y="656"/>
                  </a:lnTo>
                  <a:lnTo>
                    <a:pt x="94" y="650"/>
                  </a:lnTo>
                  <a:lnTo>
                    <a:pt x="134" y="598"/>
                  </a:lnTo>
                  <a:lnTo>
                    <a:pt x="132" y="578"/>
                  </a:lnTo>
                  <a:lnTo>
                    <a:pt x="128" y="566"/>
                  </a:lnTo>
                  <a:lnTo>
                    <a:pt x="114" y="566"/>
                  </a:lnTo>
                  <a:lnTo>
                    <a:pt x="104" y="568"/>
                  </a:lnTo>
                  <a:lnTo>
                    <a:pt x="96" y="572"/>
                  </a:lnTo>
                  <a:lnTo>
                    <a:pt x="88" y="576"/>
                  </a:lnTo>
                  <a:lnTo>
                    <a:pt x="60" y="576"/>
                  </a:lnTo>
                  <a:lnTo>
                    <a:pt x="48" y="536"/>
                  </a:lnTo>
                  <a:lnTo>
                    <a:pt x="50" y="514"/>
                  </a:lnTo>
                  <a:lnTo>
                    <a:pt x="52" y="494"/>
                  </a:lnTo>
                  <a:lnTo>
                    <a:pt x="54" y="474"/>
                  </a:lnTo>
                  <a:lnTo>
                    <a:pt x="52" y="466"/>
                  </a:lnTo>
                  <a:lnTo>
                    <a:pt x="52" y="456"/>
                  </a:lnTo>
                  <a:lnTo>
                    <a:pt x="42" y="446"/>
                  </a:lnTo>
                  <a:lnTo>
                    <a:pt x="40" y="434"/>
                  </a:lnTo>
                  <a:lnTo>
                    <a:pt x="38" y="422"/>
                  </a:lnTo>
                  <a:lnTo>
                    <a:pt x="30" y="398"/>
                  </a:lnTo>
                  <a:lnTo>
                    <a:pt x="22" y="376"/>
                  </a:lnTo>
                  <a:lnTo>
                    <a:pt x="16" y="356"/>
                  </a:lnTo>
                  <a:lnTo>
                    <a:pt x="6" y="334"/>
                  </a:lnTo>
                  <a:lnTo>
                    <a:pt x="4" y="326"/>
                  </a:lnTo>
                  <a:lnTo>
                    <a:pt x="2" y="316"/>
                  </a:lnTo>
                  <a:lnTo>
                    <a:pt x="0" y="308"/>
                  </a:lnTo>
                  <a:lnTo>
                    <a:pt x="2" y="300"/>
                  </a:lnTo>
                  <a:lnTo>
                    <a:pt x="6" y="292"/>
                  </a:lnTo>
                  <a:lnTo>
                    <a:pt x="12" y="282"/>
                  </a:lnTo>
                  <a:lnTo>
                    <a:pt x="16" y="280"/>
                  </a:lnTo>
                  <a:lnTo>
                    <a:pt x="20" y="276"/>
                  </a:lnTo>
                  <a:lnTo>
                    <a:pt x="30" y="264"/>
                  </a:lnTo>
                  <a:lnTo>
                    <a:pt x="42" y="240"/>
                  </a:lnTo>
                  <a:lnTo>
                    <a:pt x="42" y="188"/>
                  </a:lnTo>
                  <a:lnTo>
                    <a:pt x="30" y="156"/>
                  </a:lnTo>
                  <a:lnTo>
                    <a:pt x="22" y="146"/>
                  </a:lnTo>
                  <a:lnTo>
                    <a:pt x="46" y="126"/>
                  </a:lnTo>
                  <a:lnTo>
                    <a:pt x="62" y="122"/>
                  </a:lnTo>
                  <a:lnTo>
                    <a:pt x="74" y="118"/>
                  </a:lnTo>
                  <a:lnTo>
                    <a:pt x="78" y="116"/>
                  </a:lnTo>
                  <a:lnTo>
                    <a:pt x="80" y="114"/>
                  </a:lnTo>
                  <a:lnTo>
                    <a:pt x="88" y="114"/>
                  </a:lnTo>
                  <a:lnTo>
                    <a:pt x="94" y="106"/>
                  </a:lnTo>
                  <a:lnTo>
                    <a:pt x="102" y="98"/>
                  </a:lnTo>
                  <a:lnTo>
                    <a:pt x="122" y="84"/>
                  </a:lnTo>
                  <a:lnTo>
                    <a:pt x="142" y="72"/>
                  </a:lnTo>
                  <a:lnTo>
                    <a:pt x="160" y="60"/>
                  </a:lnTo>
                  <a:lnTo>
                    <a:pt x="168" y="52"/>
                  </a:lnTo>
                  <a:lnTo>
                    <a:pt x="176" y="46"/>
                  </a:lnTo>
                  <a:lnTo>
                    <a:pt x="188" y="42"/>
                  </a:lnTo>
                  <a:lnTo>
                    <a:pt x="200" y="38"/>
                  </a:lnTo>
                  <a:lnTo>
                    <a:pt x="226" y="32"/>
                  </a:lnTo>
                  <a:lnTo>
                    <a:pt x="238" y="28"/>
                  </a:lnTo>
                  <a:lnTo>
                    <a:pt x="250" y="22"/>
                  </a:lnTo>
                  <a:lnTo>
                    <a:pt x="256" y="8"/>
                  </a:lnTo>
                  <a:lnTo>
                    <a:pt x="258" y="4"/>
                  </a:lnTo>
                  <a:lnTo>
                    <a:pt x="260" y="2"/>
                  </a:lnTo>
                  <a:lnTo>
                    <a:pt x="270" y="0"/>
                  </a:lnTo>
                  <a:lnTo>
                    <a:pt x="284" y="0"/>
                  </a:lnTo>
                  <a:lnTo>
                    <a:pt x="286" y="48"/>
                  </a:lnTo>
                  <a:lnTo>
                    <a:pt x="292" y="52"/>
                  </a:lnTo>
                  <a:lnTo>
                    <a:pt x="298" y="54"/>
                  </a:lnTo>
                  <a:lnTo>
                    <a:pt x="314" y="56"/>
                  </a:lnTo>
                  <a:lnTo>
                    <a:pt x="320" y="50"/>
                  </a:lnTo>
                  <a:lnTo>
                    <a:pt x="322" y="44"/>
                  </a:lnTo>
                  <a:lnTo>
                    <a:pt x="326" y="34"/>
                  </a:lnTo>
                  <a:lnTo>
                    <a:pt x="330" y="22"/>
                  </a:lnTo>
                  <a:lnTo>
                    <a:pt x="332" y="18"/>
                  </a:lnTo>
                  <a:lnTo>
                    <a:pt x="334" y="14"/>
                  </a:lnTo>
                  <a:lnTo>
                    <a:pt x="338" y="24"/>
                  </a:lnTo>
                  <a:lnTo>
                    <a:pt x="344" y="36"/>
                  </a:lnTo>
                  <a:lnTo>
                    <a:pt x="350" y="42"/>
                  </a:lnTo>
                  <a:lnTo>
                    <a:pt x="356" y="46"/>
                  </a:lnTo>
                  <a:lnTo>
                    <a:pt x="362" y="50"/>
                  </a:lnTo>
                  <a:lnTo>
                    <a:pt x="370" y="54"/>
                  </a:lnTo>
                  <a:lnTo>
                    <a:pt x="384" y="54"/>
                  </a:lnTo>
                  <a:lnTo>
                    <a:pt x="396" y="52"/>
                  </a:lnTo>
                  <a:lnTo>
                    <a:pt x="410" y="48"/>
                  </a:lnTo>
                  <a:lnTo>
                    <a:pt x="424" y="42"/>
                  </a:lnTo>
                  <a:lnTo>
                    <a:pt x="442" y="42"/>
                  </a:lnTo>
                  <a:lnTo>
                    <a:pt x="438" y="48"/>
                  </a:lnTo>
                  <a:lnTo>
                    <a:pt x="432" y="54"/>
                  </a:lnTo>
                  <a:lnTo>
                    <a:pt x="422" y="66"/>
                  </a:lnTo>
                  <a:lnTo>
                    <a:pt x="418" y="74"/>
                  </a:lnTo>
                  <a:lnTo>
                    <a:pt x="414" y="80"/>
                  </a:lnTo>
                  <a:lnTo>
                    <a:pt x="414" y="88"/>
                  </a:lnTo>
                  <a:lnTo>
                    <a:pt x="414" y="96"/>
                  </a:lnTo>
                  <a:lnTo>
                    <a:pt x="428" y="112"/>
                  </a:lnTo>
                  <a:lnTo>
                    <a:pt x="440" y="128"/>
                  </a:lnTo>
                  <a:lnTo>
                    <a:pt x="452" y="146"/>
                  </a:lnTo>
                  <a:lnTo>
                    <a:pt x="466" y="168"/>
                  </a:lnTo>
                  <a:lnTo>
                    <a:pt x="464" y="192"/>
                  </a:lnTo>
                  <a:lnTo>
                    <a:pt x="460" y="196"/>
                  </a:lnTo>
                  <a:lnTo>
                    <a:pt x="456" y="202"/>
                  </a:lnTo>
                  <a:lnTo>
                    <a:pt x="450" y="218"/>
                  </a:lnTo>
                  <a:lnTo>
                    <a:pt x="440" y="228"/>
                  </a:lnTo>
                  <a:lnTo>
                    <a:pt x="430" y="236"/>
                  </a:lnTo>
                  <a:lnTo>
                    <a:pt x="422" y="240"/>
                  </a:lnTo>
                  <a:lnTo>
                    <a:pt x="414" y="242"/>
                  </a:lnTo>
                  <a:lnTo>
                    <a:pt x="396" y="244"/>
                  </a:lnTo>
                  <a:lnTo>
                    <a:pt x="386" y="246"/>
                  </a:lnTo>
                  <a:lnTo>
                    <a:pt x="376" y="250"/>
                  </a:lnTo>
                  <a:lnTo>
                    <a:pt x="360" y="262"/>
                  </a:lnTo>
                  <a:lnTo>
                    <a:pt x="352" y="272"/>
                  </a:lnTo>
                  <a:lnTo>
                    <a:pt x="348" y="276"/>
                  </a:lnTo>
                  <a:lnTo>
                    <a:pt x="348" y="282"/>
                  </a:lnTo>
                  <a:lnTo>
                    <a:pt x="348" y="304"/>
                  </a:lnTo>
                  <a:lnTo>
                    <a:pt x="354" y="312"/>
                  </a:lnTo>
                  <a:lnTo>
                    <a:pt x="356" y="322"/>
                  </a:lnTo>
                  <a:lnTo>
                    <a:pt x="354" y="332"/>
                  </a:lnTo>
                  <a:lnTo>
                    <a:pt x="350" y="344"/>
                  </a:lnTo>
                  <a:lnTo>
                    <a:pt x="328" y="366"/>
                  </a:lnTo>
                  <a:lnTo>
                    <a:pt x="308" y="382"/>
                  </a:lnTo>
                  <a:lnTo>
                    <a:pt x="302" y="386"/>
                  </a:lnTo>
                  <a:lnTo>
                    <a:pt x="298" y="392"/>
                  </a:lnTo>
                  <a:lnTo>
                    <a:pt x="296" y="400"/>
                  </a:lnTo>
                  <a:lnTo>
                    <a:pt x="296" y="408"/>
                  </a:lnTo>
                  <a:lnTo>
                    <a:pt x="300" y="440"/>
                  </a:lnTo>
                  <a:lnTo>
                    <a:pt x="292" y="468"/>
                  </a:lnTo>
                  <a:lnTo>
                    <a:pt x="278" y="480"/>
                  </a:lnTo>
                  <a:lnTo>
                    <a:pt x="270" y="490"/>
                  </a:lnTo>
                  <a:lnTo>
                    <a:pt x="266" y="496"/>
                  </a:lnTo>
                  <a:lnTo>
                    <a:pt x="264" y="502"/>
                  </a:lnTo>
                  <a:lnTo>
                    <a:pt x="264" y="522"/>
                  </a:lnTo>
                  <a:lnTo>
                    <a:pt x="266" y="546"/>
                  </a:lnTo>
                  <a:lnTo>
                    <a:pt x="262" y="560"/>
                  </a:lnTo>
                  <a:lnTo>
                    <a:pt x="256" y="576"/>
                  </a:lnTo>
                  <a:lnTo>
                    <a:pt x="254" y="596"/>
                  </a:lnTo>
                  <a:lnTo>
                    <a:pt x="254" y="614"/>
                  </a:lnTo>
                  <a:lnTo>
                    <a:pt x="260" y="630"/>
                  </a:lnTo>
                  <a:lnTo>
                    <a:pt x="224" y="650"/>
                  </a:lnTo>
                  <a:lnTo>
                    <a:pt x="216" y="642"/>
                  </a:lnTo>
                  <a:lnTo>
                    <a:pt x="206" y="638"/>
                  </a:lnTo>
                  <a:lnTo>
                    <a:pt x="196" y="636"/>
                  </a:lnTo>
                  <a:lnTo>
                    <a:pt x="188" y="638"/>
                  </a:lnTo>
                  <a:lnTo>
                    <a:pt x="178" y="642"/>
                  </a:lnTo>
                  <a:lnTo>
                    <a:pt x="168" y="646"/>
                  </a:lnTo>
                  <a:lnTo>
                    <a:pt x="148" y="654"/>
                  </a:lnTo>
                  <a:lnTo>
                    <a:pt x="134" y="660"/>
                  </a:lnTo>
                  <a:lnTo>
                    <a:pt x="118" y="666"/>
                  </a:lnTo>
                  <a:close/>
                </a:path>
              </a:pathLst>
            </a:custGeom>
            <a:grpFill/>
            <a:ln w="9525">
              <a:solidFill>
                <a:srgbClr val="FFFFFF"/>
              </a:solidFill>
              <a:round/>
              <a:headEnd/>
              <a:tailEnd/>
            </a:ln>
            <a:extLst/>
          </p:spPr>
          <p:txBody>
            <a:bodyPr/>
            <a:lstStyle/>
            <a:p>
              <a:pPr marL="0" marR="0" lvl="0" indent="0" algn="l" defTabSz="822960" rtl="0" eaLnBrk="1" fontAlgn="auto" latinLnBrk="0" hangingPunct="1">
                <a:lnSpc>
                  <a:spcPct val="100000"/>
                </a:lnSpc>
                <a:spcBef>
                  <a:spcPts val="0"/>
                </a:spcBef>
                <a:spcAft>
                  <a:spcPts val="0"/>
                </a:spcAft>
                <a:buClrTx/>
                <a:buSzTx/>
                <a:buFontTx/>
                <a:buNone/>
                <a:tabLst/>
                <a:defRPr/>
              </a:pPr>
              <a:endParaRPr kumimoji="0" lang="zh-CN" altLang="en-US" sz="1620" b="0" i="0" u="none" strike="noStrike" kern="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87" name="Freeform 19"/>
            <p:cNvSpPr>
              <a:spLocks/>
            </p:cNvSpPr>
            <p:nvPr/>
          </p:nvSpPr>
          <p:spPr bwMode="auto">
            <a:xfrm>
              <a:off x="3746500" y="3927476"/>
              <a:ext cx="1543050" cy="1517650"/>
            </a:xfrm>
            <a:custGeom>
              <a:avLst/>
              <a:gdLst>
                <a:gd name="T0" fmla="*/ 392 w 972"/>
                <a:gd name="T1" fmla="*/ 934 h 956"/>
                <a:gd name="T2" fmla="*/ 354 w 972"/>
                <a:gd name="T3" fmla="*/ 888 h 956"/>
                <a:gd name="T4" fmla="*/ 366 w 972"/>
                <a:gd name="T5" fmla="*/ 840 h 956"/>
                <a:gd name="T6" fmla="*/ 324 w 972"/>
                <a:gd name="T7" fmla="*/ 780 h 956"/>
                <a:gd name="T8" fmla="*/ 290 w 972"/>
                <a:gd name="T9" fmla="*/ 722 h 956"/>
                <a:gd name="T10" fmla="*/ 248 w 972"/>
                <a:gd name="T11" fmla="*/ 712 h 956"/>
                <a:gd name="T12" fmla="*/ 192 w 972"/>
                <a:gd name="T13" fmla="*/ 608 h 956"/>
                <a:gd name="T14" fmla="*/ 160 w 972"/>
                <a:gd name="T15" fmla="*/ 662 h 956"/>
                <a:gd name="T16" fmla="*/ 140 w 972"/>
                <a:gd name="T17" fmla="*/ 634 h 956"/>
                <a:gd name="T18" fmla="*/ 138 w 972"/>
                <a:gd name="T19" fmla="*/ 590 h 956"/>
                <a:gd name="T20" fmla="*/ 130 w 972"/>
                <a:gd name="T21" fmla="*/ 500 h 956"/>
                <a:gd name="T22" fmla="*/ 150 w 972"/>
                <a:gd name="T23" fmla="*/ 442 h 956"/>
                <a:gd name="T24" fmla="*/ 110 w 972"/>
                <a:gd name="T25" fmla="*/ 312 h 956"/>
                <a:gd name="T26" fmla="*/ 50 w 972"/>
                <a:gd name="T27" fmla="*/ 222 h 956"/>
                <a:gd name="T28" fmla="*/ 6 w 972"/>
                <a:gd name="T29" fmla="*/ 178 h 956"/>
                <a:gd name="T30" fmla="*/ 2 w 972"/>
                <a:gd name="T31" fmla="*/ 134 h 956"/>
                <a:gd name="T32" fmla="*/ 26 w 972"/>
                <a:gd name="T33" fmla="*/ 80 h 956"/>
                <a:gd name="T34" fmla="*/ 74 w 972"/>
                <a:gd name="T35" fmla="*/ 24 h 956"/>
                <a:gd name="T36" fmla="*/ 112 w 972"/>
                <a:gd name="T37" fmla="*/ 64 h 956"/>
                <a:gd name="T38" fmla="*/ 166 w 972"/>
                <a:gd name="T39" fmla="*/ 152 h 956"/>
                <a:gd name="T40" fmla="*/ 200 w 972"/>
                <a:gd name="T41" fmla="*/ 172 h 956"/>
                <a:gd name="T42" fmla="*/ 236 w 972"/>
                <a:gd name="T43" fmla="*/ 158 h 956"/>
                <a:gd name="T44" fmla="*/ 250 w 972"/>
                <a:gd name="T45" fmla="*/ 170 h 956"/>
                <a:gd name="T46" fmla="*/ 290 w 972"/>
                <a:gd name="T47" fmla="*/ 188 h 956"/>
                <a:gd name="T48" fmla="*/ 374 w 972"/>
                <a:gd name="T49" fmla="*/ 166 h 956"/>
                <a:gd name="T50" fmla="*/ 378 w 972"/>
                <a:gd name="T51" fmla="*/ 128 h 956"/>
                <a:gd name="T52" fmla="*/ 370 w 972"/>
                <a:gd name="T53" fmla="*/ 66 h 956"/>
                <a:gd name="T54" fmla="*/ 412 w 972"/>
                <a:gd name="T55" fmla="*/ 100 h 956"/>
                <a:gd name="T56" fmla="*/ 468 w 972"/>
                <a:gd name="T57" fmla="*/ 100 h 956"/>
                <a:gd name="T58" fmla="*/ 472 w 972"/>
                <a:gd name="T59" fmla="*/ 30 h 956"/>
                <a:gd name="T60" fmla="*/ 516 w 972"/>
                <a:gd name="T61" fmla="*/ 0 h 956"/>
                <a:gd name="T62" fmla="*/ 562 w 972"/>
                <a:gd name="T63" fmla="*/ 50 h 956"/>
                <a:gd name="T64" fmla="*/ 628 w 972"/>
                <a:gd name="T65" fmla="*/ 98 h 956"/>
                <a:gd name="T66" fmla="*/ 656 w 972"/>
                <a:gd name="T67" fmla="*/ 150 h 956"/>
                <a:gd name="T68" fmla="*/ 764 w 972"/>
                <a:gd name="T69" fmla="*/ 184 h 956"/>
                <a:gd name="T70" fmla="*/ 812 w 972"/>
                <a:gd name="T71" fmla="*/ 168 h 956"/>
                <a:gd name="T72" fmla="*/ 932 w 972"/>
                <a:gd name="T73" fmla="*/ 208 h 956"/>
                <a:gd name="T74" fmla="*/ 972 w 972"/>
                <a:gd name="T75" fmla="*/ 278 h 956"/>
                <a:gd name="T76" fmla="*/ 908 w 972"/>
                <a:gd name="T77" fmla="*/ 388 h 956"/>
                <a:gd name="T78" fmla="*/ 840 w 972"/>
                <a:gd name="T79" fmla="*/ 418 h 956"/>
                <a:gd name="T80" fmla="*/ 788 w 972"/>
                <a:gd name="T81" fmla="*/ 376 h 956"/>
                <a:gd name="T82" fmla="*/ 764 w 972"/>
                <a:gd name="T83" fmla="*/ 422 h 956"/>
                <a:gd name="T84" fmla="*/ 772 w 972"/>
                <a:gd name="T85" fmla="*/ 478 h 956"/>
                <a:gd name="T86" fmla="*/ 784 w 972"/>
                <a:gd name="T87" fmla="*/ 564 h 956"/>
                <a:gd name="T88" fmla="*/ 810 w 972"/>
                <a:gd name="T89" fmla="*/ 602 h 956"/>
                <a:gd name="T90" fmla="*/ 780 w 972"/>
                <a:gd name="T91" fmla="*/ 646 h 956"/>
                <a:gd name="T92" fmla="*/ 788 w 972"/>
                <a:gd name="T93" fmla="*/ 686 h 956"/>
                <a:gd name="T94" fmla="*/ 848 w 972"/>
                <a:gd name="T95" fmla="*/ 740 h 956"/>
                <a:gd name="T96" fmla="*/ 796 w 972"/>
                <a:gd name="T97" fmla="*/ 758 h 956"/>
                <a:gd name="T98" fmla="*/ 756 w 972"/>
                <a:gd name="T99" fmla="*/ 712 h 956"/>
                <a:gd name="T100" fmla="*/ 716 w 972"/>
                <a:gd name="T101" fmla="*/ 718 h 956"/>
                <a:gd name="T102" fmla="*/ 662 w 972"/>
                <a:gd name="T103" fmla="*/ 706 h 956"/>
                <a:gd name="T104" fmla="*/ 630 w 972"/>
                <a:gd name="T105" fmla="*/ 636 h 956"/>
                <a:gd name="T106" fmla="*/ 578 w 972"/>
                <a:gd name="T107" fmla="*/ 648 h 956"/>
                <a:gd name="T108" fmla="*/ 550 w 972"/>
                <a:gd name="T109" fmla="*/ 682 h 956"/>
                <a:gd name="T110" fmla="*/ 558 w 972"/>
                <a:gd name="T111" fmla="*/ 726 h 956"/>
                <a:gd name="T112" fmla="*/ 558 w 972"/>
                <a:gd name="T113" fmla="*/ 766 h 956"/>
                <a:gd name="T114" fmla="*/ 500 w 972"/>
                <a:gd name="T115" fmla="*/ 810 h 956"/>
                <a:gd name="T116" fmla="*/ 522 w 972"/>
                <a:gd name="T117" fmla="*/ 870 h 956"/>
                <a:gd name="T118" fmla="*/ 522 w 972"/>
                <a:gd name="T119" fmla="*/ 918 h 95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972" h="956">
                  <a:moveTo>
                    <a:pt x="432" y="956"/>
                  </a:moveTo>
                  <a:lnTo>
                    <a:pt x="432" y="956"/>
                  </a:lnTo>
                  <a:lnTo>
                    <a:pt x="422" y="952"/>
                  </a:lnTo>
                  <a:lnTo>
                    <a:pt x="406" y="942"/>
                  </a:lnTo>
                  <a:lnTo>
                    <a:pt x="392" y="934"/>
                  </a:lnTo>
                  <a:lnTo>
                    <a:pt x="380" y="928"/>
                  </a:lnTo>
                  <a:lnTo>
                    <a:pt x="368" y="920"/>
                  </a:lnTo>
                  <a:lnTo>
                    <a:pt x="354" y="904"/>
                  </a:lnTo>
                  <a:lnTo>
                    <a:pt x="354" y="888"/>
                  </a:lnTo>
                  <a:lnTo>
                    <a:pt x="362" y="878"/>
                  </a:lnTo>
                  <a:lnTo>
                    <a:pt x="368" y="866"/>
                  </a:lnTo>
                  <a:lnTo>
                    <a:pt x="370" y="858"/>
                  </a:lnTo>
                  <a:lnTo>
                    <a:pt x="368" y="848"/>
                  </a:lnTo>
                  <a:lnTo>
                    <a:pt x="366" y="840"/>
                  </a:lnTo>
                  <a:lnTo>
                    <a:pt x="362" y="832"/>
                  </a:lnTo>
                  <a:lnTo>
                    <a:pt x="350" y="816"/>
                  </a:lnTo>
                  <a:lnTo>
                    <a:pt x="342" y="808"/>
                  </a:lnTo>
                  <a:lnTo>
                    <a:pt x="336" y="798"/>
                  </a:lnTo>
                  <a:lnTo>
                    <a:pt x="324" y="780"/>
                  </a:lnTo>
                  <a:lnTo>
                    <a:pt x="316" y="764"/>
                  </a:lnTo>
                  <a:lnTo>
                    <a:pt x="306" y="750"/>
                  </a:lnTo>
                  <a:lnTo>
                    <a:pt x="298" y="730"/>
                  </a:lnTo>
                  <a:lnTo>
                    <a:pt x="294" y="726"/>
                  </a:lnTo>
                  <a:lnTo>
                    <a:pt x="290" y="722"/>
                  </a:lnTo>
                  <a:lnTo>
                    <a:pt x="286" y="720"/>
                  </a:lnTo>
                  <a:lnTo>
                    <a:pt x="282" y="720"/>
                  </a:lnTo>
                  <a:lnTo>
                    <a:pt x="266" y="720"/>
                  </a:lnTo>
                  <a:lnTo>
                    <a:pt x="248" y="712"/>
                  </a:lnTo>
                  <a:lnTo>
                    <a:pt x="224" y="678"/>
                  </a:lnTo>
                  <a:lnTo>
                    <a:pt x="206" y="626"/>
                  </a:lnTo>
                  <a:lnTo>
                    <a:pt x="192" y="608"/>
                  </a:lnTo>
                  <a:lnTo>
                    <a:pt x="178" y="608"/>
                  </a:lnTo>
                  <a:lnTo>
                    <a:pt x="170" y="614"/>
                  </a:lnTo>
                  <a:lnTo>
                    <a:pt x="164" y="620"/>
                  </a:lnTo>
                  <a:lnTo>
                    <a:pt x="162" y="630"/>
                  </a:lnTo>
                  <a:lnTo>
                    <a:pt x="162" y="652"/>
                  </a:lnTo>
                  <a:lnTo>
                    <a:pt x="160" y="662"/>
                  </a:lnTo>
                  <a:lnTo>
                    <a:pt x="156" y="674"/>
                  </a:lnTo>
                  <a:lnTo>
                    <a:pt x="148" y="670"/>
                  </a:lnTo>
                  <a:lnTo>
                    <a:pt x="146" y="652"/>
                  </a:lnTo>
                  <a:lnTo>
                    <a:pt x="140" y="634"/>
                  </a:lnTo>
                  <a:lnTo>
                    <a:pt x="134" y="620"/>
                  </a:lnTo>
                  <a:lnTo>
                    <a:pt x="130" y="606"/>
                  </a:lnTo>
                  <a:lnTo>
                    <a:pt x="134" y="602"/>
                  </a:lnTo>
                  <a:lnTo>
                    <a:pt x="136" y="598"/>
                  </a:lnTo>
                  <a:lnTo>
                    <a:pt x="138" y="590"/>
                  </a:lnTo>
                  <a:lnTo>
                    <a:pt x="138" y="576"/>
                  </a:lnTo>
                  <a:lnTo>
                    <a:pt x="142" y="538"/>
                  </a:lnTo>
                  <a:lnTo>
                    <a:pt x="134" y="518"/>
                  </a:lnTo>
                  <a:lnTo>
                    <a:pt x="130" y="500"/>
                  </a:lnTo>
                  <a:lnTo>
                    <a:pt x="128" y="482"/>
                  </a:lnTo>
                  <a:lnTo>
                    <a:pt x="130" y="466"/>
                  </a:lnTo>
                  <a:lnTo>
                    <a:pt x="140" y="454"/>
                  </a:lnTo>
                  <a:lnTo>
                    <a:pt x="150" y="442"/>
                  </a:lnTo>
                  <a:lnTo>
                    <a:pt x="146" y="396"/>
                  </a:lnTo>
                  <a:lnTo>
                    <a:pt x="124" y="364"/>
                  </a:lnTo>
                  <a:lnTo>
                    <a:pt x="114" y="326"/>
                  </a:lnTo>
                  <a:lnTo>
                    <a:pt x="110" y="312"/>
                  </a:lnTo>
                  <a:lnTo>
                    <a:pt x="104" y="300"/>
                  </a:lnTo>
                  <a:lnTo>
                    <a:pt x="84" y="276"/>
                  </a:lnTo>
                  <a:lnTo>
                    <a:pt x="68" y="254"/>
                  </a:lnTo>
                  <a:lnTo>
                    <a:pt x="54" y="232"/>
                  </a:lnTo>
                  <a:lnTo>
                    <a:pt x="50" y="222"/>
                  </a:lnTo>
                  <a:lnTo>
                    <a:pt x="48" y="212"/>
                  </a:lnTo>
                  <a:lnTo>
                    <a:pt x="12" y="188"/>
                  </a:lnTo>
                  <a:lnTo>
                    <a:pt x="6" y="178"/>
                  </a:lnTo>
                  <a:lnTo>
                    <a:pt x="0" y="178"/>
                  </a:lnTo>
                  <a:lnTo>
                    <a:pt x="0" y="154"/>
                  </a:lnTo>
                  <a:lnTo>
                    <a:pt x="0" y="142"/>
                  </a:lnTo>
                  <a:lnTo>
                    <a:pt x="2" y="134"/>
                  </a:lnTo>
                  <a:lnTo>
                    <a:pt x="10" y="130"/>
                  </a:lnTo>
                  <a:lnTo>
                    <a:pt x="16" y="124"/>
                  </a:lnTo>
                  <a:lnTo>
                    <a:pt x="20" y="118"/>
                  </a:lnTo>
                  <a:lnTo>
                    <a:pt x="22" y="110"/>
                  </a:lnTo>
                  <a:lnTo>
                    <a:pt x="24" y="96"/>
                  </a:lnTo>
                  <a:lnTo>
                    <a:pt x="26" y="80"/>
                  </a:lnTo>
                  <a:lnTo>
                    <a:pt x="0" y="50"/>
                  </a:lnTo>
                  <a:lnTo>
                    <a:pt x="0" y="28"/>
                  </a:lnTo>
                  <a:lnTo>
                    <a:pt x="74" y="24"/>
                  </a:lnTo>
                  <a:lnTo>
                    <a:pt x="82" y="28"/>
                  </a:lnTo>
                  <a:lnTo>
                    <a:pt x="92" y="38"/>
                  </a:lnTo>
                  <a:lnTo>
                    <a:pt x="102" y="50"/>
                  </a:lnTo>
                  <a:lnTo>
                    <a:pt x="112" y="64"/>
                  </a:lnTo>
                  <a:lnTo>
                    <a:pt x="112" y="76"/>
                  </a:lnTo>
                  <a:lnTo>
                    <a:pt x="116" y="88"/>
                  </a:lnTo>
                  <a:lnTo>
                    <a:pt x="122" y="98"/>
                  </a:lnTo>
                  <a:lnTo>
                    <a:pt x="128" y="110"/>
                  </a:lnTo>
                  <a:lnTo>
                    <a:pt x="146" y="132"/>
                  </a:lnTo>
                  <a:lnTo>
                    <a:pt x="166" y="152"/>
                  </a:lnTo>
                  <a:lnTo>
                    <a:pt x="174" y="152"/>
                  </a:lnTo>
                  <a:lnTo>
                    <a:pt x="182" y="154"/>
                  </a:lnTo>
                  <a:lnTo>
                    <a:pt x="186" y="156"/>
                  </a:lnTo>
                  <a:lnTo>
                    <a:pt x="190" y="158"/>
                  </a:lnTo>
                  <a:lnTo>
                    <a:pt x="200" y="172"/>
                  </a:lnTo>
                  <a:lnTo>
                    <a:pt x="208" y="170"/>
                  </a:lnTo>
                  <a:lnTo>
                    <a:pt x="216" y="170"/>
                  </a:lnTo>
                  <a:lnTo>
                    <a:pt x="224" y="166"/>
                  </a:lnTo>
                  <a:lnTo>
                    <a:pt x="236" y="158"/>
                  </a:lnTo>
                  <a:lnTo>
                    <a:pt x="242" y="158"/>
                  </a:lnTo>
                  <a:lnTo>
                    <a:pt x="248" y="162"/>
                  </a:lnTo>
                  <a:lnTo>
                    <a:pt x="248" y="166"/>
                  </a:lnTo>
                  <a:lnTo>
                    <a:pt x="250" y="170"/>
                  </a:lnTo>
                  <a:lnTo>
                    <a:pt x="254" y="172"/>
                  </a:lnTo>
                  <a:lnTo>
                    <a:pt x="258" y="174"/>
                  </a:lnTo>
                  <a:lnTo>
                    <a:pt x="270" y="176"/>
                  </a:lnTo>
                  <a:lnTo>
                    <a:pt x="282" y="178"/>
                  </a:lnTo>
                  <a:lnTo>
                    <a:pt x="290" y="188"/>
                  </a:lnTo>
                  <a:lnTo>
                    <a:pt x="310" y="188"/>
                  </a:lnTo>
                  <a:lnTo>
                    <a:pt x="328" y="174"/>
                  </a:lnTo>
                  <a:lnTo>
                    <a:pt x="374" y="166"/>
                  </a:lnTo>
                  <a:lnTo>
                    <a:pt x="378" y="160"/>
                  </a:lnTo>
                  <a:lnTo>
                    <a:pt x="382" y="154"/>
                  </a:lnTo>
                  <a:lnTo>
                    <a:pt x="382" y="142"/>
                  </a:lnTo>
                  <a:lnTo>
                    <a:pt x="378" y="128"/>
                  </a:lnTo>
                  <a:lnTo>
                    <a:pt x="372" y="104"/>
                  </a:lnTo>
                  <a:lnTo>
                    <a:pt x="368" y="92"/>
                  </a:lnTo>
                  <a:lnTo>
                    <a:pt x="366" y="80"/>
                  </a:lnTo>
                  <a:lnTo>
                    <a:pt x="368" y="72"/>
                  </a:lnTo>
                  <a:lnTo>
                    <a:pt x="370" y="66"/>
                  </a:lnTo>
                  <a:lnTo>
                    <a:pt x="376" y="70"/>
                  </a:lnTo>
                  <a:lnTo>
                    <a:pt x="384" y="78"/>
                  </a:lnTo>
                  <a:lnTo>
                    <a:pt x="392" y="84"/>
                  </a:lnTo>
                  <a:lnTo>
                    <a:pt x="406" y="92"/>
                  </a:lnTo>
                  <a:lnTo>
                    <a:pt x="412" y="100"/>
                  </a:lnTo>
                  <a:lnTo>
                    <a:pt x="424" y="104"/>
                  </a:lnTo>
                  <a:lnTo>
                    <a:pt x="438" y="104"/>
                  </a:lnTo>
                  <a:lnTo>
                    <a:pt x="452" y="104"/>
                  </a:lnTo>
                  <a:lnTo>
                    <a:pt x="468" y="100"/>
                  </a:lnTo>
                  <a:lnTo>
                    <a:pt x="484" y="84"/>
                  </a:lnTo>
                  <a:lnTo>
                    <a:pt x="482" y="64"/>
                  </a:lnTo>
                  <a:lnTo>
                    <a:pt x="478" y="50"/>
                  </a:lnTo>
                  <a:lnTo>
                    <a:pt x="474" y="40"/>
                  </a:lnTo>
                  <a:lnTo>
                    <a:pt x="472" y="30"/>
                  </a:lnTo>
                  <a:lnTo>
                    <a:pt x="482" y="18"/>
                  </a:lnTo>
                  <a:lnTo>
                    <a:pt x="494" y="8"/>
                  </a:lnTo>
                  <a:lnTo>
                    <a:pt x="502" y="2"/>
                  </a:lnTo>
                  <a:lnTo>
                    <a:pt x="508" y="0"/>
                  </a:lnTo>
                  <a:lnTo>
                    <a:pt x="516" y="0"/>
                  </a:lnTo>
                  <a:lnTo>
                    <a:pt x="526" y="4"/>
                  </a:lnTo>
                  <a:lnTo>
                    <a:pt x="530" y="16"/>
                  </a:lnTo>
                  <a:lnTo>
                    <a:pt x="536" y="26"/>
                  </a:lnTo>
                  <a:lnTo>
                    <a:pt x="546" y="36"/>
                  </a:lnTo>
                  <a:lnTo>
                    <a:pt x="562" y="50"/>
                  </a:lnTo>
                  <a:lnTo>
                    <a:pt x="588" y="60"/>
                  </a:lnTo>
                  <a:lnTo>
                    <a:pt x="598" y="72"/>
                  </a:lnTo>
                  <a:lnTo>
                    <a:pt x="612" y="84"/>
                  </a:lnTo>
                  <a:lnTo>
                    <a:pt x="628" y="98"/>
                  </a:lnTo>
                  <a:lnTo>
                    <a:pt x="636" y="106"/>
                  </a:lnTo>
                  <a:lnTo>
                    <a:pt x="642" y="118"/>
                  </a:lnTo>
                  <a:lnTo>
                    <a:pt x="650" y="138"/>
                  </a:lnTo>
                  <a:lnTo>
                    <a:pt x="656" y="150"/>
                  </a:lnTo>
                  <a:lnTo>
                    <a:pt x="666" y="164"/>
                  </a:lnTo>
                  <a:lnTo>
                    <a:pt x="678" y="176"/>
                  </a:lnTo>
                  <a:lnTo>
                    <a:pt x="686" y="182"/>
                  </a:lnTo>
                  <a:lnTo>
                    <a:pt x="694" y="184"/>
                  </a:lnTo>
                  <a:lnTo>
                    <a:pt x="764" y="184"/>
                  </a:lnTo>
                  <a:lnTo>
                    <a:pt x="774" y="178"/>
                  </a:lnTo>
                  <a:lnTo>
                    <a:pt x="786" y="172"/>
                  </a:lnTo>
                  <a:lnTo>
                    <a:pt x="798" y="168"/>
                  </a:lnTo>
                  <a:lnTo>
                    <a:pt x="812" y="168"/>
                  </a:lnTo>
                  <a:lnTo>
                    <a:pt x="858" y="184"/>
                  </a:lnTo>
                  <a:lnTo>
                    <a:pt x="900" y="184"/>
                  </a:lnTo>
                  <a:lnTo>
                    <a:pt x="920" y="202"/>
                  </a:lnTo>
                  <a:lnTo>
                    <a:pt x="932" y="208"/>
                  </a:lnTo>
                  <a:lnTo>
                    <a:pt x="952" y="210"/>
                  </a:lnTo>
                  <a:lnTo>
                    <a:pt x="972" y="228"/>
                  </a:lnTo>
                  <a:lnTo>
                    <a:pt x="972" y="278"/>
                  </a:lnTo>
                  <a:lnTo>
                    <a:pt x="958" y="296"/>
                  </a:lnTo>
                  <a:lnTo>
                    <a:pt x="946" y="316"/>
                  </a:lnTo>
                  <a:lnTo>
                    <a:pt x="938" y="336"/>
                  </a:lnTo>
                  <a:lnTo>
                    <a:pt x="930" y="358"/>
                  </a:lnTo>
                  <a:lnTo>
                    <a:pt x="908" y="388"/>
                  </a:lnTo>
                  <a:lnTo>
                    <a:pt x="880" y="418"/>
                  </a:lnTo>
                  <a:lnTo>
                    <a:pt x="866" y="422"/>
                  </a:lnTo>
                  <a:lnTo>
                    <a:pt x="856" y="422"/>
                  </a:lnTo>
                  <a:lnTo>
                    <a:pt x="846" y="420"/>
                  </a:lnTo>
                  <a:lnTo>
                    <a:pt x="840" y="418"/>
                  </a:lnTo>
                  <a:lnTo>
                    <a:pt x="828" y="406"/>
                  </a:lnTo>
                  <a:lnTo>
                    <a:pt x="812" y="394"/>
                  </a:lnTo>
                  <a:lnTo>
                    <a:pt x="806" y="388"/>
                  </a:lnTo>
                  <a:lnTo>
                    <a:pt x="800" y="382"/>
                  </a:lnTo>
                  <a:lnTo>
                    <a:pt x="788" y="376"/>
                  </a:lnTo>
                  <a:lnTo>
                    <a:pt x="778" y="374"/>
                  </a:lnTo>
                  <a:lnTo>
                    <a:pt x="768" y="374"/>
                  </a:lnTo>
                  <a:lnTo>
                    <a:pt x="764" y="382"/>
                  </a:lnTo>
                  <a:lnTo>
                    <a:pt x="764" y="422"/>
                  </a:lnTo>
                  <a:lnTo>
                    <a:pt x="768" y="434"/>
                  </a:lnTo>
                  <a:lnTo>
                    <a:pt x="772" y="446"/>
                  </a:lnTo>
                  <a:lnTo>
                    <a:pt x="772" y="460"/>
                  </a:lnTo>
                  <a:lnTo>
                    <a:pt x="772" y="478"/>
                  </a:lnTo>
                  <a:lnTo>
                    <a:pt x="770" y="492"/>
                  </a:lnTo>
                  <a:lnTo>
                    <a:pt x="766" y="510"/>
                  </a:lnTo>
                  <a:lnTo>
                    <a:pt x="766" y="528"/>
                  </a:lnTo>
                  <a:lnTo>
                    <a:pt x="768" y="548"/>
                  </a:lnTo>
                  <a:lnTo>
                    <a:pt x="784" y="564"/>
                  </a:lnTo>
                  <a:lnTo>
                    <a:pt x="790" y="568"/>
                  </a:lnTo>
                  <a:lnTo>
                    <a:pt x="796" y="574"/>
                  </a:lnTo>
                  <a:lnTo>
                    <a:pt x="802" y="582"/>
                  </a:lnTo>
                  <a:lnTo>
                    <a:pt x="808" y="592"/>
                  </a:lnTo>
                  <a:lnTo>
                    <a:pt x="810" y="602"/>
                  </a:lnTo>
                  <a:lnTo>
                    <a:pt x="810" y="612"/>
                  </a:lnTo>
                  <a:lnTo>
                    <a:pt x="808" y="622"/>
                  </a:lnTo>
                  <a:lnTo>
                    <a:pt x="800" y="632"/>
                  </a:lnTo>
                  <a:lnTo>
                    <a:pt x="786" y="640"/>
                  </a:lnTo>
                  <a:lnTo>
                    <a:pt x="780" y="646"/>
                  </a:lnTo>
                  <a:lnTo>
                    <a:pt x="778" y="650"/>
                  </a:lnTo>
                  <a:lnTo>
                    <a:pt x="776" y="656"/>
                  </a:lnTo>
                  <a:lnTo>
                    <a:pt x="776" y="674"/>
                  </a:lnTo>
                  <a:lnTo>
                    <a:pt x="782" y="680"/>
                  </a:lnTo>
                  <a:lnTo>
                    <a:pt x="788" y="686"/>
                  </a:lnTo>
                  <a:lnTo>
                    <a:pt x="806" y="694"/>
                  </a:lnTo>
                  <a:lnTo>
                    <a:pt x="828" y="702"/>
                  </a:lnTo>
                  <a:lnTo>
                    <a:pt x="840" y="710"/>
                  </a:lnTo>
                  <a:lnTo>
                    <a:pt x="850" y="718"/>
                  </a:lnTo>
                  <a:lnTo>
                    <a:pt x="848" y="740"/>
                  </a:lnTo>
                  <a:lnTo>
                    <a:pt x="846" y="752"/>
                  </a:lnTo>
                  <a:lnTo>
                    <a:pt x="842" y="756"/>
                  </a:lnTo>
                  <a:lnTo>
                    <a:pt x="840" y="762"/>
                  </a:lnTo>
                  <a:lnTo>
                    <a:pt x="818" y="760"/>
                  </a:lnTo>
                  <a:lnTo>
                    <a:pt x="796" y="758"/>
                  </a:lnTo>
                  <a:lnTo>
                    <a:pt x="778" y="754"/>
                  </a:lnTo>
                  <a:lnTo>
                    <a:pt x="764" y="748"/>
                  </a:lnTo>
                  <a:lnTo>
                    <a:pt x="762" y="734"/>
                  </a:lnTo>
                  <a:lnTo>
                    <a:pt x="760" y="722"/>
                  </a:lnTo>
                  <a:lnTo>
                    <a:pt x="756" y="712"/>
                  </a:lnTo>
                  <a:lnTo>
                    <a:pt x="752" y="702"/>
                  </a:lnTo>
                  <a:lnTo>
                    <a:pt x="744" y="704"/>
                  </a:lnTo>
                  <a:lnTo>
                    <a:pt x="736" y="704"/>
                  </a:lnTo>
                  <a:lnTo>
                    <a:pt x="726" y="710"/>
                  </a:lnTo>
                  <a:lnTo>
                    <a:pt x="716" y="718"/>
                  </a:lnTo>
                  <a:lnTo>
                    <a:pt x="706" y="724"/>
                  </a:lnTo>
                  <a:lnTo>
                    <a:pt x="680" y="724"/>
                  </a:lnTo>
                  <a:lnTo>
                    <a:pt x="670" y="716"/>
                  </a:lnTo>
                  <a:lnTo>
                    <a:pt x="662" y="706"/>
                  </a:lnTo>
                  <a:lnTo>
                    <a:pt x="656" y="698"/>
                  </a:lnTo>
                  <a:lnTo>
                    <a:pt x="652" y="688"/>
                  </a:lnTo>
                  <a:lnTo>
                    <a:pt x="646" y="668"/>
                  </a:lnTo>
                  <a:lnTo>
                    <a:pt x="642" y="652"/>
                  </a:lnTo>
                  <a:lnTo>
                    <a:pt x="630" y="636"/>
                  </a:lnTo>
                  <a:lnTo>
                    <a:pt x="604" y="636"/>
                  </a:lnTo>
                  <a:lnTo>
                    <a:pt x="594" y="636"/>
                  </a:lnTo>
                  <a:lnTo>
                    <a:pt x="588" y="638"/>
                  </a:lnTo>
                  <a:lnTo>
                    <a:pt x="582" y="642"/>
                  </a:lnTo>
                  <a:lnTo>
                    <a:pt x="578" y="648"/>
                  </a:lnTo>
                  <a:lnTo>
                    <a:pt x="574" y="658"/>
                  </a:lnTo>
                  <a:lnTo>
                    <a:pt x="572" y="670"/>
                  </a:lnTo>
                  <a:lnTo>
                    <a:pt x="564" y="676"/>
                  </a:lnTo>
                  <a:lnTo>
                    <a:pt x="556" y="680"/>
                  </a:lnTo>
                  <a:lnTo>
                    <a:pt x="550" y="682"/>
                  </a:lnTo>
                  <a:lnTo>
                    <a:pt x="542" y="686"/>
                  </a:lnTo>
                  <a:lnTo>
                    <a:pt x="542" y="704"/>
                  </a:lnTo>
                  <a:lnTo>
                    <a:pt x="550" y="712"/>
                  </a:lnTo>
                  <a:lnTo>
                    <a:pt x="558" y="726"/>
                  </a:lnTo>
                  <a:lnTo>
                    <a:pt x="562" y="732"/>
                  </a:lnTo>
                  <a:lnTo>
                    <a:pt x="564" y="740"/>
                  </a:lnTo>
                  <a:lnTo>
                    <a:pt x="564" y="748"/>
                  </a:lnTo>
                  <a:lnTo>
                    <a:pt x="562" y="758"/>
                  </a:lnTo>
                  <a:lnTo>
                    <a:pt x="558" y="766"/>
                  </a:lnTo>
                  <a:lnTo>
                    <a:pt x="552" y="772"/>
                  </a:lnTo>
                  <a:lnTo>
                    <a:pt x="536" y="782"/>
                  </a:lnTo>
                  <a:lnTo>
                    <a:pt x="508" y="800"/>
                  </a:lnTo>
                  <a:lnTo>
                    <a:pt x="500" y="810"/>
                  </a:lnTo>
                  <a:lnTo>
                    <a:pt x="500" y="850"/>
                  </a:lnTo>
                  <a:lnTo>
                    <a:pt x="504" y="856"/>
                  </a:lnTo>
                  <a:lnTo>
                    <a:pt x="508" y="860"/>
                  </a:lnTo>
                  <a:lnTo>
                    <a:pt x="518" y="866"/>
                  </a:lnTo>
                  <a:lnTo>
                    <a:pt x="522" y="870"/>
                  </a:lnTo>
                  <a:lnTo>
                    <a:pt x="526" y="878"/>
                  </a:lnTo>
                  <a:lnTo>
                    <a:pt x="528" y="888"/>
                  </a:lnTo>
                  <a:lnTo>
                    <a:pt x="530" y="902"/>
                  </a:lnTo>
                  <a:lnTo>
                    <a:pt x="522" y="918"/>
                  </a:lnTo>
                  <a:lnTo>
                    <a:pt x="510" y="924"/>
                  </a:lnTo>
                  <a:lnTo>
                    <a:pt x="498" y="930"/>
                  </a:lnTo>
                  <a:lnTo>
                    <a:pt x="432" y="956"/>
                  </a:lnTo>
                  <a:close/>
                </a:path>
              </a:pathLst>
            </a:custGeom>
            <a:grpFill/>
            <a:ln w="9525">
              <a:solidFill>
                <a:srgbClr val="FFFFFF"/>
              </a:solidFill>
              <a:round/>
              <a:headEnd/>
              <a:tailEnd/>
            </a:ln>
            <a:extLst/>
          </p:spPr>
          <p:txBody>
            <a:bodyPr/>
            <a:lstStyle/>
            <a:p>
              <a:pPr marL="0" marR="0" lvl="0" indent="0" algn="l" defTabSz="822960" rtl="0" eaLnBrk="1" fontAlgn="auto" latinLnBrk="0" hangingPunct="1">
                <a:lnSpc>
                  <a:spcPct val="100000"/>
                </a:lnSpc>
                <a:spcBef>
                  <a:spcPts val="0"/>
                </a:spcBef>
                <a:spcAft>
                  <a:spcPts val="0"/>
                </a:spcAft>
                <a:buClrTx/>
                <a:buSzTx/>
                <a:buFontTx/>
                <a:buNone/>
                <a:tabLst/>
                <a:defRPr/>
              </a:pPr>
              <a:endParaRPr kumimoji="0" lang="zh-CN" altLang="en-US" sz="1620" b="0" i="0" u="none" strike="noStrike" kern="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88" name="Freeform 20"/>
            <p:cNvSpPr>
              <a:spLocks/>
            </p:cNvSpPr>
            <p:nvPr/>
          </p:nvSpPr>
          <p:spPr bwMode="auto">
            <a:xfrm>
              <a:off x="873125" y="3270251"/>
              <a:ext cx="3095625" cy="1895475"/>
            </a:xfrm>
            <a:custGeom>
              <a:avLst/>
              <a:gdLst>
                <a:gd name="T0" fmla="*/ 1244 w 1950"/>
                <a:gd name="T1" fmla="*/ 1192 h 1194"/>
                <a:gd name="T2" fmla="*/ 1218 w 1950"/>
                <a:gd name="T3" fmla="*/ 1156 h 1194"/>
                <a:gd name="T4" fmla="*/ 1200 w 1950"/>
                <a:gd name="T5" fmla="*/ 1100 h 1194"/>
                <a:gd name="T6" fmla="*/ 1152 w 1950"/>
                <a:gd name="T7" fmla="*/ 1058 h 1194"/>
                <a:gd name="T8" fmla="*/ 1050 w 1950"/>
                <a:gd name="T9" fmla="*/ 1000 h 1194"/>
                <a:gd name="T10" fmla="*/ 970 w 1950"/>
                <a:gd name="T11" fmla="*/ 1022 h 1194"/>
                <a:gd name="T12" fmla="*/ 928 w 1950"/>
                <a:gd name="T13" fmla="*/ 1096 h 1194"/>
                <a:gd name="T14" fmla="*/ 898 w 1950"/>
                <a:gd name="T15" fmla="*/ 1042 h 1194"/>
                <a:gd name="T16" fmla="*/ 872 w 1950"/>
                <a:gd name="T17" fmla="*/ 992 h 1194"/>
                <a:gd name="T18" fmla="*/ 754 w 1950"/>
                <a:gd name="T19" fmla="*/ 1010 h 1194"/>
                <a:gd name="T20" fmla="*/ 634 w 1950"/>
                <a:gd name="T21" fmla="*/ 966 h 1194"/>
                <a:gd name="T22" fmla="*/ 580 w 1950"/>
                <a:gd name="T23" fmla="*/ 900 h 1194"/>
                <a:gd name="T24" fmla="*/ 492 w 1950"/>
                <a:gd name="T25" fmla="*/ 842 h 1194"/>
                <a:gd name="T26" fmla="*/ 468 w 1950"/>
                <a:gd name="T27" fmla="*/ 764 h 1194"/>
                <a:gd name="T28" fmla="*/ 390 w 1950"/>
                <a:gd name="T29" fmla="*/ 726 h 1194"/>
                <a:gd name="T30" fmla="*/ 284 w 1950"/>
                <a:gd name="T31" fmla="*/ 610 h 1194"/>
                <a:gd name="T32" fmla="*/ 182 w 1950"/>
                <a:gd name="T33" fmla="*/ 630 h 1194"/>
                <a:gd name="T34" fmla="*/ 142 w 1950"/>
                <a:gd name="T35" fmla="*/ 552 h 1194"/>
                <a:gd name="T36" fmla="*/ 12 w 1950"/>
                <a:gd name="T37" fmla="*/ 454 h 1194"/>
                <a:gd name="T38" fmla="*/ 8 w 1950"/>
                <a:gd name="T39" fmla="*/ 412 h 1194"/>
                <a:gd name="T40" fmla="*/ 16 w 1950"/>
                <a:gd name="T41" fmla="*/ 290 h 1194"/>
                <a:gd name="T42" fmla="*/ 54 w 1950"/>
                <a:gd name="T43" fmla="*/ 300 h 1194"/>
                <a:gd name="T44" fmla="*/ 104 w 1950"/>
                <a:gd name="T45" fmla="*/ 280 h 1194"/>
                <a:gd name="T46" fmla="*/ 78 w 1950"/>
                <a:gd name="T47" fmla="*/ 126 h 1194"/>
                <a:gd name="T48" fmla="*/ 146 w 1950"/>
                <a:gd name="T49" fmla="*/ 98 h 1194"/>
                <a:gd name="T50" fmla="*/ 216 w 1950"/>
                <a:gd name="T51" fmla="*/ 72 h 1194"/>
                <a:gd name="T52" fmla="*/ 304 w 1950"/>
                <a:gd name="T53" fmla="*/ 6 h 1194"/>
                <a:gd name="T54" fmla="*/ 386 w 1950"/>
                <a:gd name="T55" fmla="*/ 48 h 1194"/>
                <a:gd name="T56" fmla="*/ 470 w 1950"/>
                <a:gd name="T57" fmla="*/ 10 h 1194"/>
                <a:gd name="T58" fmla="*/ 510 w 1950"/>
                <a:gd name="T59" fmla="*/ 56 h 1194"/>
                <a:gd name="T60" fmla="*/ 622 w 1950"/>
                <a:gd name="T61" fmla="*/ 72 h 1194"/>
                <a:gd name="T62" fmla="*/ 710 w 1950"/>
                <a:gd name="T63" fmla="*/ 56 h 1194"/>
                <a:gd name="T64" fmla="*/ 804 w 1950"/>
                <a:gd name="T65" fmla="*/ 44 h 1194"/>
                <a:gd name="T66" fmla="*/ 898 w 1950"/>
                <a:gd name="T67" fmla="*/ 30 h 1194"/>
                <a:gd name="T68" fmla="*/ 1046 w 1950"/>
                <a:gd name="T69" fmla="*/ 38 h 1194"/>
                <a:gd name="T70" fmla="*/ 1106 w 1950"/>
                <a:gd name="T71" fmla="*/ 114 h 1194"/>
                <a:gd name="T72" fmla="*/ 1092 w 1950"/>
                <a:gd name="T73" fmla="*/ 220 h 1194"/>
                <a:gd name="T74" fmla="*/ 1118 w 1950"/>
                <a:gd name="T75" fmla="*/ 378 h 1194"/>
                <a:gd name="T76" fmla="*/ 1192 w 1950"/>
                <a:gd name="T77" fmla="*/ 440 h 1194"/>
                <a:gd name="T78" fmla="*/ 1308 w 1950"/>
                <a:gd name="T79" fmla="*/ 502 h 1194"/>
                <a:gd name="T80" fmla="*/ 1406 w 1950"/>
                <a:gd name="T81" fmla="*/ 546 h 1194"/>
                <a:gd name="T82" fmla="*/ 1586 w 1950"/>
                <a:gd name="T83" fmla="*/ 576 h 1194"/>
                <a:gd name="T84" fmla="*/ 1666 w 1950"/>
                <a:gd name="T85" fmla="*/ 682 h 1194"/>
                <a:gd name="T86" fmla="*/ 1706 w 1950"/>
                <a:gd name="T87" fmla="*/ 676 h 1194"/>
                <a:gd name="T88" fmla="*/ 1794 w 1950"/>
                <a:gd name="T89" fmla="*/ 616 h 1194"/>
                <a:gd name="T90" fmla="*/ 1848 w 1950"/>
                <a:gd name="T91" fmla="*/ 632 h 1194"/>
                <a:gd name="T92" fmla="*/ 1926 w 1950"/>
                <a:gd name="T93" fmla="*/ 788 h 1194"/>
                <a:gd name="T94" fmla="*/ 1930 w 1950"/>
                <a:gd name="T95" fmla="*/ 878 h 1194"/>
                <a:gd name="T96" fmla="*/ 1940 w 1950"/>
                <a:gd name="T97" fmla="*/ 976 h 1194"/>
                <a:gd name="T98" fmla="*/ 1930 w 1950"/>
                <a:gd name="T99" fmla="*/ 1002 h 1194"/>
                <a:gd name="T100" fmla="*/ 1872 w 1950"/>
                <a:gd name="T101" fmla="*/ 1006 h 1194"/>
                <a:gd name="T102" fmla="*/ 1866 w 1950"/>
                <a:gd name="T103" fmla="*/ 1096 h 1194"/>
                <a:gd name="T104" fmla="*/ 1772 w 1950"/>
                <a:gd name="T105" fmla="*/ 1052 h 1194"/>
                <a:gd name="T106" fmla="*/ 1744 w 1950"/>
                <a:gd name="T107" fmla="*/ 1124 h 1194"/>
                <a:gd name="T108" fmla="*/ 1696 w 1950"/>
                <a:gd name="T109" fmla="*/ 1086 h 1194"/>
                <a:gd name="T110" fmla="*/ 1594 w 1950"/>
                <a:gd name="T111" fmla="*/ 1048 h 1194"/>
                <a:gd name="T112" fmla="*/ 1498 w 1950"/>
                <a:gd name="T113" fmla="*/ 1102 h 1194"/>
                <a:gd name="T114" fmla="*/ 1430 w 1950"/>
                <a:gd name="T115" fmla="*/ 1144 h 1194"/>
                <a:gd name="T116" fmla="*/ 1342 w 1950"/>
                <a:gd name="T117" fmla="*/ 1194 h 1194"/>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1950" h="1194">
                  <a:moveTo>
                    <a:pt x="1342" y="1194"/>
                  </a:moveTo>
                  <a:lnTo>
                    <a:pt x="1342" y="1194"/>
                  </a:lnTo>
                  <a:lnTo>
                    <a:pt x="1336" y="1192"/>
                  </a:lnTo>
                  <a:lnTo>
                    <a:pt x="1324" y="1188"/>
                  </a:lnTo>
                  <a:lnTo>
                    <a:pt x="1298" y="1186"/>
                  </a:lnTo>
                  <a:lnTo>
                    <a:pt x="1258" y="1186"/>
                  </a:lnTo>
                  <a:lnTo>
                    <a:pt x="1244" y="1192"/>
                  </a:lnTo>
                  <a:lnTo>
                    <a:pt x="1226" y="1188"/>
                  </a:lnTo>
                  <a:lnTo>
                    <a:pt x="1216" y="1184"/>
                  </a:lnTo>
                  <a:lnTo>
                    <a:pt x="1212" y="1182"/>
                  </a:lnTo>
                  <a:lnTo>
                    <a:pt x="1210" y="1180"/>
                  </a:lnTo>
                  <a:lnTo>
                    <a:pt x="1210" y="1172"/>
                  </a:lnTo>
                  <a:lnTo>
                    <a:pt x="1214" y="1164"/>
                  </a:lnTo>
                  <a:lnTo>
                    <a:pt x="1218" y="1156"/>
                  </a:lnTo>
                  <a:lnTo>
                    <a:pt x="1224" y="1146"/>
                  </a:lnTo>
                  <a:lnTo>
                    <a:pt x="1228" y="1136"/>
                  </a:lnTo>
                  <a:lnTo>
                    <a:pt x="1228" y="1114"/>
                  </a:lnTo>
                  <a:lnTo>
                    <a:pt x="1216" y="1108"/>
                  </a:lnTo>
                  <a:lnTo>
                    <a:pt x="1206" y="1104"/>
                  </a:lnTo>
                  <a:lnTo>
                    <a:pt x="1200" y="1100"/>
                  </a:lnTo>
                  <a:lnTo>
                    <a:pt x="1194" y="1094"/>
                  </a:lnTo>
                  <a:lnTo>
                    <a:pt x="1192" y="1088"/>
                  </a:lnTo>
                  <a:lnTo>
                    <a:pt x="1190" y="1082"/>
                  </a:lnTo>
                  <a:lnTo>
                    <a:pt x="1186" y="1068"/>
                  </a:lnTo>
                  <a:lnTo>
                    <a:pt x="1180" y="1058"/>
                  </a:lnTo>
                  <a:lnTo>
                    <a:pt x="1152" y="1058"/>
                  </a:lnTo>
                  <a:lnTo>
                    <a:pt x="1128" y="1052"/>
                  </a:lnTo>
                  <a:lnTo>
                    <a:pt x="1112" y="1028"/>
                  </a:lnTo>
                  <a:lnTo>
                    <a:pt x="1092" y="1022"/>
                  </a:lnTo>
                  <a:lnTo>
                    <a:pt x="1074" y="1014"/>
                  </a:lnTo>
                  <a:lnTo>
                    <a:pt x="1060" y="1006"/>
                  </a:lnTo>
                  <a:lnTo>
                    <a:pt x="1050" y="1000"/>
                  </a:lnTo>
                  <a:lnTo>
                    <a:pt x="1038" y="994"/>
                  </a:lnTo>
                  <a:lnTo>
                    <a:pt x="1002" y="994"/>
                  </a:lnTo>
                  <a:lnTo>
                    <a:pt x="992" y="1002"/>
                  </a:lnTo>
                  <a:lnTo>
                    <a:pt x="982" y="1012"/>
                  </a:lnTo>
                  <a:lnTo>
                    <a:pt x="970" y="1022"/>
                  </a:lnTo>
                  <a:lnTo>
                    <a:pt x="956" y="1028"/>
                  </a:lnTo>
                  <a:lnTo>
                    <a:pt x="944" y="1040"/>
                  </a:lnTo>
                  <a:lnTo>
                    <a:pt x="936" y="1056"/>
                  </a:lnTo>
                  <a:lnTo>
                    <a:pt x="932" y="1076"/>
                  </a:lnTo>
                  <a:lnTo>
                    <a:pt x="928" y="1096"/>
                  </a:lnTo>
                  <a:lnTo>
                    <a:pt x="912" y="1092"/>
                  </a:lnTo>
                  <a:lnTo>
                    <a:pt x="906" y="1090"/>
                  </a:lnTo>
                  <a:lnTo>
                    <a:pt x="902" y="1086"/>
                  </a:lnTo>
                  <a:lnTo>
                    <a:pt x="896" y="1076"/>
                  </a:lnTo>
                  <a:lnTo>
                    <a:pt x="894" y="1066"/>
                  </a:lnTo>
                  <a:lnTo>
                    <a:pt x="894" y="1054"/>
                  </a:lnTo>
                  <a:lnTo>
                    <a:pt x="898" y="1042"/>
                  </a:lnTo>
                  <a:lnTo>
                    <a:pt x="902" y="1030"/>
                  </a:lnTo>
                  <a:lnTo>
                    <a:pt x="908" y="1020"/>
                  </a:lnTo>
                  <a:lnTo>
                    <a:pt x="908" y="1004"/>
                  </a:lnTo>
                  <a:lnTo>
                    <a:pt x="894" y="996"/>
                  </a:lnTo>
                  <a:lnTo>
                    <a:pt x="886" y="992"/>
                  </a:lnTo>
                  <a:lnTo>
                    <a:pt x="872" y="992"/>
                  </a:lnTo>
                  <a:lnTo>
                    <a:pt x="822" y="1002"/>
                  </a:lnTo>
                  <a:lnTo>
                    <a:pt x="802" y="1008"/>
                  </a:lnTo>
                  <a:lnTo>
                    <a:pt x="782" y="1018"/>
                  </a:lnTo>
                  <a:lnTo>
                    <a:pt x="772" y="1016"/>
                  </a:lnTo>
                  <a:lnTo>
                    <a:pt x="762" y="1014"/>
                  </a:lnTo>
                  <a:lnTo>
                    <a:pt x="754" y="1010"/>
                  </a:lnTo>
                  <a:lnTo>
                    <a:pt x="748" y="1006"/>
                  </a:lnTo>
                  <a:lnTo>
                    <a:pt x="736" y="994"/>
                  </a:lnTo>
                  <a:lnTo>
                    <a:pt x="728" y="982"/>
                  </a:lnTo>
                  <a:lnTo>
                    <a:pt x="714" y="966"/>
                  </a:lnTo>
                  <a:lnTo>
                    <a:pt x="634" y="966"/>
                  </a:lnTo>
                  <a:lnTo>
                    <a:pt x="626" y="960"/>
                  </a:lnTo>
                  <a:lnTo>
                    <a:pt x="620" y="954"/>
                  </a:lnTo>
                  <a:lnTo>
                    <a:pt x="612" y="938"/>
                  </a:lnTo>
                  <a:lnTo>
                    <a:pt x="606" y="922"/>
                  </a:lnTo>
                  <a:lnTo>
                    <a:pt x="600" y="908"/>
                  </a:lnTo>
                  <a:lnTo>
                    <a:pt x="584" y="904"/>
                  </a:lnTo>
                  <a:lnTo>
                    <a:pt x="580" y="900"/>
                  </a:lnTo>
                  <a:lnTo>
                    <a:pt x="576" y="894"/>
                  </a:lnTo>
                  <a:lnTo>
                    <a:pt x="554" y="878"/>
                  </a:lnTo>
                  <a:lnTo>
                    <a:pt x="514" y="864"/>
                  </a:lnTo>
                  <a:lnTo>
                    <a:pt x="500" y="852"/>
                  </a:lnTo>
                  <a:lnTo>
                    <a:pt x="492" y="842"/>
                  </a:lnTo>
                  <a:lnTo>
                    <a:pt x="486" y="832"/>
                  </a:lnTo>
                  <a:lnTo>
                    <a:pt x="482" y="824"/>
                  </a:lnTo>
                  <a:lnTo>
                    <a:pt x="480" y="816"/>
                  </a:lnTo>
                  <a:lnTo>
                    <a:pt x="480" y="808"/>
                  </a:lnTo>
                  <a:lnTo>
                    <a:pt x="478" y="784"/>
                  </a:lnTo>
                  <a:lnTo>
                    <a:pt x="468" y="764"/>
                  </a:lnTo>
                  <a:lnTo>
                    <a:pt x="424" y="766"/>
                  </a:lnTo>
                  <a:lnTo>
                    <a:pt x="406" y="758"/>
                  </a:lnTo>
                  <a:lnTo>
                    <a:pt x="400" y="754"/>
                  </a:lnTo>
                  <a:lnTo>
                    <a:pt x="396" y="750"/>
                  </a:lnTo>
                  <a:lnTo>
                    <a:pt x="392" y="740"/>
                  </a:lnTo>
                  <a:lnTo>
                    <a:pt x="390" y="726"/>
                  </a:lnTo>
                  <a:lnTo>
                    <a:pt x="380" y="716"/>
                  </a:lnTo>
                  <a:lnTo>
                    <a:pt x="372" y="710"/>
                  </a:lnTo>
                  <a:lnTo>
                    <a:pt x="358" y="700"/>
                  </a:lnTo>
                  <a:lnTo>
                    <a:pt x="318" y="666"/>
                  </a:lnTo>
                  <a:lnTo>
                    <a:pt x="284" y="610"/>
                  </a:lnTo>
                  <a:lnTo>
                    <a:pt x="260" y="610"/>
                  </a:lnTo>
                  <a:lnTo>
                    <a:pt x="252" y="612"/>
                  </a:lnTo>
                  <a:lnTo>
                    <a:pt x="242" y="616"/>
                  </a:lnTo>
                  <a:lnTo>
                    <a:pt x="230" y="622"/>
                  </a:lnTo>
                  <a:lnTo>
                    <a:pt x="218" y="630"/>
                  </a:lnTo>
                  <a:lnTo>
                    <a:pt x="182" y="630"/>
                  </a:lnTo>
                  <a:lnTo>
                    <a:pt x="170" y="620"/>
                  </a:lnTo>
                  <a:lnTo>
                    <a:pt x="162" y="612"/>
                  </a:lnTo>
                  <a:lnTo>
                    <a:pt x="156" y="602"/>
                  </a:lnTo>
                  <a:lnTo>
                    <a:pt x="150" y="592"/>
                  </a:lnTo>
                  <a:lnTo>
                    <a:pt x="144" y="572"/>
                  </a:lnTo>
                  <a:lnTo>
                    <a:pt x="142" y="552"/>
                  </a:lnTo>
                  <a:lnTo>
                    <a:pt x="112" y="506"/>
                  </a:lnTo>
                  <a:lnTo>
                    <a:pt x="100" y="494"/>
                  </a:lnTo>
                  <a:lnTo>
                    <a:pt x="88" y="486"/>
                  </a:lnTo>
                  <a:lnTo>
                    <a:pt x="74" y="478"/>
                  </a:lnTo>
                  <a:lnTo>
                    <a:pt x="62" y="472"/>
                  </a:lnTo>
                  <a:lnTo>
                    <a:pt x="36" y="462"/>
                  </a:lnTo>
                  <a:lnTo>
                    <a:pt x="12" y="454"/>
                  </a:lnTo>
                  <a:lnTo>
                    <a:pt x="4" y="448"/>
                  </a:lnTo>
                  <a:lnTo>
                    <a:pt x="0" y="442"/>
                  </a:lnTo>
                  <a:lnTo>
                    <a:pt x="0" y="436"/>
                  </a:lnTo>
                  <a:lnTo>
                    <a:pt x="0" y="430"/>
                  </a:lnTo>
                  <a:lnTo>
                    <a:pt x="2" y="420"/>
                  </a:lnTo>
                  <a:lnTo>
                    <a:pt x="8" y="412"/>
                  </a:lnTo>
                  <a:lnTo>
                    <a:pt x="14" y="406"/>
                  </a:lnTo>
                  <a:lnTo>
                    <a:pt x="18" y="400"/>
                  </a:lnTo>
                  <a:lnTo>
                    <a:pt x="22" y="388"/>
                  </a:lnTo>
                  <a:lnTo>
                    <a:pt x="26" y="316"/>
                  </a:lnTo>
                  <a:lnTo>
                    <a:pt x="18" y="296"/>
                  </a:lnTo>
                  <a:lnTo>
                    <a:pt x="16" y="290"/>
                  </a:lnTo>
                  <a:lnTo>
                    <a:pt x="14" y="286"/>
                  </a:lnTo>
                  <a:lnTo>
                    <a:pt x="16" y="284"/>
                  </a:lnTo>
                  <a:lnTo>
                    <a:pt x="20" y="282"/>
                  </a:lnTo>
                  <a:lnTo>
                    <a:pt x="36" y="280"/>
                  </a:lnTo>
                  <a:lnTo>
                    <a:pt x="48" y="288"/>
                  </a:lnTo>
                  <a:lnTo>
                    <a:pt x="54" y="300"/>
                  </a:lnTo>
                  <a:lnTo>
                    <a:pt x="58" y="308"/>
                  </a:lnTo>
                  <a:lnTo>
                    <a:pt x="64" y="314"/>
                  </a:lnTo>
                  <a:lnTo>
                    <a:pt x="70" y="318"/>
                  </a:lnTo>
                  <a:lnTo>
                    <a:pt x="78" y="320"/>
                  </a:lnTo>
                  <a:lnTo>
                    <a:pt x="86" y="316"/>
                  </a:lnTo>
                  <a:lnTo>
                    <a:pt x="94" y="308"/>
                  </a:lnTo>
                  <a:lnTo>
                    <a:pt x="104" y="280"/>
                  </a:lnTo>
                  <a:lnTo>
                    <a:pt x="98" y="216"/>
                  </a:lnTo>
                  <a:lnTo>
                    <a:pt x="80" y="166"/>
                  </a:lnTo>
                  <a:lnTo>
                    <a:pt x="76" y="144"/>
                  </a:lnTo>
                  <a:lnTo>
                    <a:pt x="76" y="134"/>
                  </a:lnTo>
                  <a:lnTo>
                    <a:pt x="78" y="126"/>
                  </a:lnTo>
                  <a:lnTo>
                    <a:pt x="80" y="118"/>
                  </a:lnTo>
                  <a:lnTo>
                    <a:pt x="84" y="112"/>
                  </a:lnTo>
                  <a:lnTo>
                    <a:pt x="90" y="104"/>
                  </a:lnTo>
                  <a:lnTo>
                    <a:pt x="98" y="98"/>
                  </a:lnTo>
                  <a:lnTo>
                    <a:pt x="108" y="82"/>
                  </a:lnTo>
                  <a:lnTo>
                    <a:pt x="146" y="98"/>
                  </a:lnTo>
                  <a:lnTo>
                    <a:pt x="182" y="98"/>
                  </a:lnTo>
                  <a:lnTo>
                    <a:pt x="190" y="92"/>
                  </a:lnTo>
                  <a:lnTo>
                    <a:pt x="198" y="86"/>
                  </a:lnTo>
                  <a:lnTo>
                    <a:pt x="206" y="80"/>
                  </a:lnTo>
                  <a:lnTo>
                    <a:pt x="216" y="72"/>
                  </a:lnTo>
                  <a:lnTo>
                    <a:pt x="226" y="48"/>
                  </a:lnTo>
                  <a:lnTo>
                    <a:pt x="238" y="30"/>
                  </a:lnTo>
                  <a:lnTo>
                    <a:pt x="244" y="22"/>
                  </a:lnTo>
                  <a:lnTo>
                    <a:pt x="254" y="14"/>
                  </a:lnTo>
                  <a:lnTo>
                    <a:pt x="276" y="0"/>
                  </a:lnTo>
                  <a:lnTo>
                    <a:pt x="286" y="0"/>
                  </a:lnTo>
                  <a:lnTo>
                    <a:pt x="304" y="6"/>
                  </a:lnTo>
                  <a:lnTo>
                    <a:pt x="350" y="34"/>
                  </a:lnTo>
                  <a:lnTo>
                    <a:pt x="352" y="42"/>
                  </a:lnTo>
                  <a:lnTo>
                    <a:pt x="356" y="48"/>
                  </a:lnTo>
                  <a:lnTo>
                    <a:pt x="362" y="50"/>
                  </a:lnTo>
                  <a:lnTo>
                    <a:pt x="368" y="50"/>
                  </a:lnTo>
                  <a:lnTo>
                    <a:pt x="386" y="48"/>
                  </a:lnTo>
                  <a:lnTo>
                    <a:pt x="402" y="42"/>
                  </a:lnTo>
                  <a:lnTo>
                    <a:pt x="438" y="36"/>
                  </a:lnTo>
                  <a:lnTo>
                    <a:pt x="454" y="20"/>
                  </a:lnTo>
                  <a:lnTo>
                    <a:pt x="458" y="14"/>
                  </a:lnTo>
                  <a:lnTo>
                    <a:pt x="464" y="10"/>
                  </a:lnTo>
                  <a:lnTo>
                    <a:pt x="470" y="10"/>
                  </a:lnTo>
                  <a:lnTo>
                    <a:pt x="476" y="10"/>
                  </a:lnTo>
                  <a:lnTo>
                    <a:pt x="486" y="14"/>
                  </a:lnTo>
                  <a:lnTo>
                    <a:pt x="496" y="22"/>
                  </a:lnTo>
                  <a:lnTo>
                    <a:pt x="498" y="38"/>
                  </a:lnTo>
                  <a:lnTo>
                    <a:pt x="498" y="44"/>
                  </a:lnTo>
                  <a:lnTo>
                    <a:pt x="500" y="48"/>
                  </a:lnTo>
                  <a:lnTo>
                    <a:pt x="510" y="56"/>
                  </a:lnTo>
                  <a:lnTo>
                    <a:pt x="528" y="68"/>
                  </a:lnTo>
                  <a:lnTo>
                    <a:pt x="564" y="82"/>
                  </a:lnTo>
                  <a:lnTo>
                    <a:pt x="594" y="82"/>
                  </a:lnTo>
                  <a:lnTo>
                    <a:pt x="608" y="76"/>
                  </a:lnTo>
                  <a:lnTo>
                    <a:pt x="622" y="72"/>
                  </a:lnTo>
                  <a:lnTo>
                    <a:pt x="638" y="68"/>
                  </a:lnTo>
                  <a:lnTo>
                    <a:pt x="658" y="66"/>
                  </a:lnTo>
                  <a:lnTo>
                    <a:pt x="678" y="56"/>
                  </a:lnTo>
                  <a:lnTo>
                    <a:pt x="686" y="54"/>
                  </a:lnTo>
                  <a:lnTo>
                    <a:pt x="694" y="54"/>
                  </a:lnTo>
                  <a:lnTo>
                    <a:pt x="700" y="54"/>
                  </a:lnTo>
                  <a:lnTo>
                    <a:pt x="710" y="56"/>
                  </a:lnTo>
                  <a:lnTo>
                    <a:pt x="734" y="68"/>
                  </a:lnTo>
                  <a:lnTo>
                    <a:pt x="776" y="68"/>
                  </a:lnTo>
                  <a:lnTo>
                    <a:pt x="784" y="60"/>
                  </a:lnTo>
                  <a:lnTo>
                    <a:pt x="788" y="54"/>
                  </a:lnTo>
                  <a:lnTo>
                    <a:pt x="794" y="48"/>
                  </a:lnTo>
                  <a:lnTo>
                    <a:pt x="804" y="44"/>
                  </a:lnTo>
                  <a:lnTo>
                    <a:pt x="824" y="28"/>
                  </a:lnTo>
                  <a:lnTo>
                    <a:pt x="834" y="22"/>
                  </a:lnTo>
                  <a:lnTo>
                    <a:pt x="844" y="18"/>
                  </a:lnTo>
                  <a:lnTo>
                    <a:pt x="854" y="18"/>
                  </a:lnTo>
                  <a:lnTo>
                    <a:pt x="866" y="18"/>
                  </a:lnTo>
                  <a:lnTo>
                    <a:pt x="882" y="24"/>
                  </a:lnTo>
                  <a:lnTo>
                    <a:pt x="898" y="30"/>
                  </a:lnTo>
                  <a:lnTo>
                    <a:pt x="926" y="30"/>
                  </a:lnTo>
                  <a:lnTo>
                    <a:pt x="956" y="26"/>
                  </a:lnTo>
                  <a:lnTo>
                    <a:pt x="986" y="24"/>
                  </a:lnTo>
                  <a:lnTo>
                    <a:pt x="1018" y="24"/>
                  </a:lnTo>
                  <a:lnTo>
                    <a:pt x="1046" y="38"/>
                  </a:lnTo>
                  <a:lnTo>
                    <a:pt x="1060" y="52"/>
                  </a:lnTo>
                  <a:lnTo>
                    <a:pt x="1072" y="60"/>
                  </a:lnTo>
                  <a:lnTo>
                    <a:pt x="1086" y="66"/>
                  </a:lnTo>
                  <a:lnTo>
                    <a:pt x="1088" y="90"/>
                  </a:lnTo>
                  <a:lnTo>
                    <a:pt x="1096" y="100"/>
                  </a:lnTo>
                  <a:lnTo>
                    <a:pt x="1106" y="114"/>
                  </a:lnTo>
                  <a:lnTo>
                    <a:pt x="1110" y="122"/>
                  </a:lnTo>
                  <a:lnTo>
                    <a:pt x="1112" y="130"/>
                  </a:lnTo>
                  <a:lnTo>
                    <a:pt x="1112" y="140"/>
                  </a:lnTo>
                  <a:lnTo>
                    <a:pt x="1110" y="152"/>
                  </a:lnTo>
                  <a:lnTo>
                    <a:pt x="1092" y="182"/>
                  </a:lnTo>
                  <a:lnTo>
                    <a:pt x="1092" y="220"/>
                  </a:lnTo>
                  <a:lnTo>
                    <a:pt x="1094" y="246"/>
                  </a:lnTo>
                  <a:lnTo>
                    <a:pt x="1096" y="270"/>
                  </a:lnTo>
                  <a:lnTo>
                    <a:pt x="1096" y="294"/>
                  </a:lnTo>
                  <a:lnTo>
                    <a:pt x="1100" y="320"/>
                  </a:lnTo>
                  <a:lnTo>
                    <a:pt x="1104" y="344"/>
                  </a:lnTo>
                  <a:lnTo>
                    <a:pt x="1112" y="368"/>
                  </a:lnTo>
                  <a:lnTo>
                    <a:pt x="1118" y="378"/>
                  </a:lnTo>
                  <a:lnTo>
                    <a:pt x="1126" y="390"/>
                  </a:lnTo>
                  <a:lnTo>
                    <a:pt x="1134" y="402"/>
                  </a:lnTo>
                  <a:lnTo>
                    <a:pt x="1144" y="412"/>
                  </a:lnTo>
                  <a:lnTo>
                    <a:pt x="1166" y="426"/>
                  </a:lnTo>
                  <a:lnTo>
                    <a:pt x="1178" y="432"/>
                  </a:lnTo>
                  <a:lnTo>
                    <a:pt x="1192" y="440"/>
                  </a:lnTo>
                  <a:lnTo>
                    <a:pt x="1236" y="446"/>
                  </a:lnTo>
                  <a:lnTo>
                    <a:pt x="1244" y="460"/>
                  </a:lnTo>
                  <a:lnTo>
                    <a:pt x="1254" y="472"/>
                  </a:lnTo>
                  <a:lnTo>
                    <a:pt x="1266" y="482"/>
                  </a:lnTo>
                  <a:lnTo>
                    <a:pt x="1278" y="490"/>
                  </a:lnTo>
                  <a:lnTo>
                    <a:pt x="1292" y="496"/>
                  </a:lnTo>
                  <a:lnTo>
                    <a:pt x="1308" y="502"/>
                  </a:lnTo>
                  <a:lnTo>
                    <a:pt x="1324" y="506"/>
                  </a:lnTo>
                  <a:lnTo>
                    <a:pt x="1344" y="510"/>
                  </a:lnTo>
                  <a:lnTo>
                    <a:pt x="1360" y="522"/>
                  </a:lnTo>
                  <a:lnTo>
                    <a:pt x="1376" y="534"/>
                  </a:lnTo>
                  <a:lnTo>
                    <a:pt x="1384" y="538"/>
                  </a:lnTo>
                  <a:lnTo>
                    <a:pt x="1394" y="542"/>
                  </a:lnTo>
                  <a:lnTo>
                    <a:pt x="1406" y="546"/>
                  </a:lnTo>
                  <a:lnTo>
                    <a:pt x="1420" y="548"/>
                  </a:lnTo>
                  <a:lnTo>
                    <a:pt x="1528" y="546"/>
                  </a:lnTo>
                  <a:lnTo>
                    <a:pt x="1552" y="554"/>
                  </a:lnTo>
                  <a:lnTo>
                    <a:pt x="1586" y="576"/>
                  </a:lnTo>
                  <a:lnTo>
                    <a:pt x="1606" y="622"/>
                  </a:lnTo>
                  <a:lnTo>
                    <a:pt x="1610" y="640"/>
                  </a:lnTo>
                  <a:lnTo>
                    <a:pt x="1616" y="652"/>
                  </a:lnTo>
                  <a:lnTo>
                    <a:pt x="1626" y="664"/>
                  </a:lnTo>
                  <a:lnTo>
                    <a:pt x="1644" y="682"/>
                  </a:lnTo>
                  <a:lnTo>
                    <a:pt x="1666" y="682"/>
                  </a:lnTo>
                  <a:lnTo>
                    <a:pt x="1678" y="664"/>
                  </a:lnTo>
                  <a:lnTo>
                    <a:pt x="1696" y="662"/>
                  </a:lnTo>
                  <a:lnTo>
                    <a:pt x="1698" y="666"/>
                  </a:lnTo>
                  <a:lnTo>
                    <a:pt x="1698" y="670"/>
                  </a:lnTo>
                  <a:lnTo>
                    <a:pt x="1706" y="676"/>
                  </a:lnTo>
                  <a:lnTo>
                    <a:pt x="1716" y="680"/>
                  </a:lnTo>
                  <a:lnTo>
                    <a:pt x="1728" y="682"/>
                  </a:lnTo>
                  <a:lnTo>
                    <a:pt x="1764" y="660"/>
                  </a:lnTo>
                  <a:lnTo>
                    <a:pt x="1774" y="646"/>
                  </a:lnTo>
                  <a:lnTo>
                    <a:pt x="1784" y="632"/>
                  </a:lnTo>
                  <a:lnTo>
                    <a:pt x="1794" y="616"/>
                  </a:lnTo>
                  <a:lnTo>
                    <a:pt x="1804" y="604"/>
                  </a:lnTo>
                  <a:lnTo>
                    <a:pt x="1808" y="602"/>
                  </a:lnTo>
                  <a:lnTo>
                    <a:pt x="1814" y="610"/>
                  </a:lnTo>
                  <a:lnTo>
                    <a:pt x="1824" y="616"/>
                  </a:lnTo>
                  <a:lnTo>
                    <a:pt x="1848" y="632"/>
                  </a:lnTo>
                  <a:lnTo>
                    <a:pt x="1850" y="642"/>
                  </a:lnTo>
                  <a:lnTo>
                    <a:pt x="1856" y="654"/>
                  </a:lnTo>
                  <a:lnTo>
                    <a:pt x="1868" y="676"/>
                  </a:lnTo>
                  <a:lnTo>
                    <a:pt x="1886" y="698"/>
                  </a:lnTo>
                  <a:lnTo>
                    <a:pt x="1906" y="722"/>
                  </a:lnTo>
                  <a:lnTo>
                    <a:pt x="1926" y="788"/>
                  </a:lnTo>
                  <a:lnTo>
                    <a:pt x="1934" y="800"/>
                  </a:lnTo>
                  <a:lnTo>
                    <a:pt x="1942" y="814"/>
                  </a:lnTo>
                  <a:lnTo>
                    <a:pt x="1948" y="830"/>
                  </a:lnTo>
                  <a:lnTo>
                    <a:pt x="1950" y="840"/>
                  </a:lnTo>
                  <a:lnTo>
                    <a:pt x="1950" y="850"/>
                  </a:lnTo>
                  <a:lnTo>
                    <a:pt x="1938" y="866"/>
                  </a:lnTo>
                  <a:lnTo>
                    <a:pt x="1930" y="878"/>
                  </a:lnTo>
                  <a:lnTo>
                    <a:pt x="1928" y="892"/>
                  </a:lnTo>
                  <a:lnTo>
                    <a:pt x="1928" y="918"/>
                  </a:lnTo>
                  <a:lnTo>
                    <a:pt x="1932" y="932"/>
                  </a:lnTo>
                  <a:lnTo>
                    <a:pt x="1938" y="948"/>
                  </a:lnTo>
                  <a:lnTo>
                    <a:pt x="1940" y="958"/>
                  </a:lnTo>
                  <a:lnTo>
                    <a:pt x="1942" y="966"/>
                  </a:lnTo>
                  <a:lnTo>
                    <a:pt x="1940" y="976"/>
                  </a:lnTo>
                  <a:lnTo>
                    <a:pt x="1938" y="986"/>
                  </a:lnTo>
                  <a:lnTo>
                    <a:pt x="1938" y="1008"/>
                  </a:lnTo>
                  <a:lnTo>
                    <a:pt x="1932" y="1008"/>
                  </a:lnTo>
                  <a:lnTo>
                    <a:pt x="1932" y="1004"/>
                  </a:lnTo>
                  <a:lnTo>
                    <a:pt x="1930" y="1002"/>
                  </a:lnTo>
                  <a:lnTo>
                    <a:pt x="1924" y="996"/>
                  </a:lnTo>
                  <a:lnTo>
                    <a:pt x="1918" y="992"/>
                  </a:lnTo>
                  <a:lnTo>
                    <a:pt x="1912" y="988"/>
                  </a:lnTo>
                  <a:lnTo>
                    <a:pt x="1896" y="990"/>
                  </a:lnTo>
                  <a:lnTo>
                    <a:pt x="1886" y="994"/>
                  </a:lnTo>
                  <a:lnTo>
                    <a:pt x="1880" y="998"/>
                  </a:lnTo>
                  <a:lnTo>
                    <a:pt x="1872" y="1006"/>
                  </a:lnTo>
                  <a:lnTo>
                    <a:pt x="1872" y="1018"/>
                  </a:lnTo>
                  <a:lnTo>
                    <a:pt x="1876" y="1032"/>
                  </a:lnTo>
                  <a:lnTo>
                    <a:pt x="1882" y="1066"/>
                  </a:lnTo>
                  <a:lnTo>
                    <a:pt x="1880" y="1092"/>
                  </a:lnTo>
                  <a:lnTo>
                    <a:pt x="1866" y="1096"/>
                  </a:lnTo>
                  <a:lnTo>
                    <a:pt x="1842" y="1096"/>
                  </a:lnTo>
                  <a:lnTo>
                    <a:pt x="1810" y="1054"/>
                  </a:lnTo>
                  <a:lnTo>
                    <a:pt x="1796" y="1050"/>
                  </a:lnTo>
                  <a:lnTo>
                    <a:pt x="1782" y="1048"/>
                  </a:lnTo>
                  <a:lnTo>
                    <a:pt x="1772" y="1052"/>
                  </a:lnTo>
                  <a:lnTo>
                    <a:pt x="1762" y="1058"/>
                  </a:lnTo>
                  <a:lnTo>
                    <a:pt x="1756" y="1068"/>
                  </a:lnTo>
                  <a:lnTo>
                    <a:pt x="1752" y="1078"/>
                  </a:lnTo>
                  <a:lnTo>
                    <a:pt x="1752" y="1092"/>
                  </a:lnTo>
                  <a:lnTo>
                    <a:pt x="1754" y="1108"/>
                  </a:lnTo>
                  <a:lnTo>
                    <a:pt x="1748" y="1116"/>
                  </a:lnTo>
                  <a:lnTo>
                    <a:pt x="1744" y="1124"/>
                  </a:lnTo>
                  <a:lnTo>
                    <a:pt x="1730" y="1122"/>
                  </a:lnTo>
                  <a:lnTo>
                    <a:pt x="1718" y="1118"/>
                  </a:lnTo>
                  <a:lnTo>
                    <a:pt x="1706" y="1112"/>
                  </a:lnTo>
                  <a:lnTo>
                    <a:pt x="1700" y="1108"/>
                  </a:lnTo>
                  <a:lnTo>
                    <a:pt x="1696" y="1086"/>
                  </a:lnTo>
                  <a:lnTo>
                    <a:pt x="1678" y="1076"/>
                  </a:lnTo>
                  <a:lnTo>
                    <a:pt x="1660" y="1070"/>
                  </a:lnTo>
                  <a:lnTo>
                    <a:pt x="1632" y="1060"/>
                  </a:lnTo>
                  <a:lnTo>
                    <a:pt x="1620" y="1046"/>
                  </a:lnTo>
                  <a:lnTo>
                    <a:pt x="1600" y="1046"/>
                  </a:lnTo>
                  <a:lnTo>
                    <a:pt x="1594" y="1048"/>
                  </a:lnTo>
                  <a:lnTo>
                    <a:pt x="1588" y="1050"/>
                  </a:lnTo>
                  <a:lnTo>
                    <a:pt x="1580" y="1058"/>
                  </a:lnTo>
                  <a:lnTo>
                    <a:pt x="1566" y="1070"/>
                  </a:lnTo>
                  <a:lnTo>
                    <a:pt x="1522" y="1094"/>
                  </a:lnTo>
                  <a:lnTo>
                    <a:pt x="1504" y="1100"/>
                  </a:lnTo>
                  <a:lnTo>
                    <a:pt x="1498" y="1102"/>
                  </a:lnTo>
                  <a:lnTo>
                    <a:pt x="1492" y="1106"/>
                  </a:lnTo>
                  <a:lnTo>
                    <a:pt x="1486" y="1116"/>
                  </a:lnTo>
                  <a:lnTo>
                    <a:pt x="1474" y="1132"/>
                  </a:lnTo>
                  <a:lnTo>
                    <a:pt x="1450" y="1134"/>
                  </a:lnTo>
                  <a:lnTo>
                    <a:pt x="1442" y="1138"/>
                  </a:lnTo>
                  <a:lnTo>
                    <a:pt x="1436" y="1140"/>
                  </a:lnTo>
                  <a:lnTo>
                    <a:pt x="1430" y="1144"/>
                  </a:lnTo>
                  <a:lnTo>
                    <a:pt x="1424" y="1150"/>
                  </a:lnTo>
                  <a:lnTo>
                    <a:pt x="1410" y="1170"/>
                  </a:lnTo>
                  <a:lnTo>
                    <a:pt x="1400" y="1178"/>
                  </a:lnTo>
                  <a:lnTo>
                    <a:pt x="1382" y="1182"/>
                  </a:lnTo>
                  <a:lnTo>
                    <a:pt x="1368" y="1186"/>
                  </a:lnTo>
                  <a:lnTo>
                    <a:pt x="1342" y="1194"/>
                  </a:lnTo>
                  <a:close/>
                </a:path>
              </a:pathLst>
            </a:custGeom>
            <a:grpFill/>
            <a:ln w="9525">
              <a:solidFill>
                <a:srgbClr val="FFFFFF"/>
              </a:solidFill>
              <a:round/>
              <a:headEnd/>
              <a:tailEnd/>
            </a:ln>
            <a:extLst/>
          </p:spPr>
          <p:txBody>
            <a:bodyPr/>
            <a:lstStyle/>
            <a:p>
              <a:pPr marL="0" marR="0" lvl="0" indent="0" algn="l" defTabSz="822960" rtl="0" eaLnBrk="1" fontAlgn="auto" latinLnBrk="0" hangingPunct="1">
                <a:lnSpc>
                  <a:spcPct val="100000"/>
                </a:lnSpc>
                <a:spcBef>
                  <a:spcPts val="0"/>
                </a:spcBef>
                <a:spcAft>
                  <a:spcPts val="0"/>
                </a:spcAft>
                <a:buClrTx/>
                <a:buSzTx/>
                <a:buFontTx/>
                <a:buNone/>
                <a:tabLst/>
                <a:defRPr/>
              </a:pPr>
              <a:endParaRPr kumimoji="0" lang="zh-CN" altLang="en-US" sz="1620" b="0" i="0" u="none" strike="noStrike" kern="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89" name="Freeform 21"/>
            <p:cNvSpPr>
              <a:spLocks/>
            </p:cNvSpPr>
            <p:nvPr/>
          </p:nvSpPr>
          <p:spPr bwMode="auto">
            <a:xfrm>
              <a:off x="6962775" y="4486276"/>
              <a:ext cx="577850" cy="571500"/>
            </a:xfrm>
            <a:custGeom>
              <a:avLst/>
              <a:gdLst>
                <a:gd name="T0" fmla="*/ 138 w 364"/>
                <a:gd name="T1" fmla="*/ 356 h 360"/>
                <a:gd name="T2" fmla="*/ 108 w 364"/>
                <a:gd name="T3" fmla="*/ 340 h 360"/>
                <a:gd name="T4" fmla="*/ 86 w 364"/>
                <a:gd name="T5" fmla="*/ 274 h 360"/>
                <a:gd name="T6" fmla="*/ 48 w 364"/>
                <a:gd name="T7" fmla="*/ 256 h 360"/>
                <a:gd name="T8" fmla="*/ 46 w 364"/>
                <a:gd name="T9" fmla="*/ 226 h 360"/>
                <a:gd name="T10" fmla="*/ 24 w 364"/>
                <a:gd name="T11" fmla="*/ 188 h 360"/>
                <a:gd name="T12" fmla="*/ 0 w 364"/>
                <a:gd name="T13" fmla="*/ 162 h 360"/>
                <a:gd name="T14" fmla="*/ 10 w 364"/>
                <a:gd name="T15" fmla="*/ 140 h 360"/>
                <a:gd name="T16" fmla="*/ 26 w 364"/>
                <a:gd name="T17" fmla="*/ 122 h 360"/>
                <a:gd name="T18" fmla="*/ 32 w 364"/>
                <a:gd name="T19" fmla="*/ 104 h 360"/>
                <a:gd name="T20" fmla="*/ 58 w 364"/>
                <a:gd name="T21" fmla="*/ 88 h 360"/>
                <a:gd name="T22" fmla="*/ 70 w 364"/>
                <a:gd name="T23" fmla="*/ 68 h 360"/>
                <a:gd name="T24" fmla="*/ 72 w 364"/>
                <a:gd name="T25" fmla="*/ 16 h 360"/>
                <a:gd name="T26" fmla="*/ 90 w 364"/>
                <a:gd name="T27" fmla="*/ 8 h 360"/>
                <a:gd name="T28" fmla="*/ 106 w 364"/>
                <a:gd name="T29" fmla="*/ 6 h 360"/>
                <a:gd name="T30" fmla="*/ 140 w 364"/>
                <a:gd name="T31" fmla="*/ 10 h 360"/>
                <a:gd name="T32" fmla="*/ 152 w 364"/>
                <a:gd name="T33" fmla="*/ 2 h 360"/>
                <a:gd name="T34" fmla="*/ 186 w 364"/>
                <a:gd name="T35" fmla="*/ 4 h 360"/>
                <a:gd name="T36" fmla="*/ 212 w 364"/>
                <a:gd name="T37" fmla="*/ 16 h 360"/>
                <a:gd name="T38" fmla="*/ 238 w 364"/>
                <a:gd name="T39" fmla="*/ 26 h 360"/>
                <a:gd name="T40" fmla="*/ 254 w 364"/>
                <a:gd name="T41" fmla="*/ 22 h 360"/>
                <a:gd name="T42" fmla="*/ 280 w 364"/>
                <a:gd name="T43" fmla="*/ 2 h 360"/>
                <a:gd name="T44" fmla="*/ 300 w 364"/>
                <a:gd name="T45" fmla="*/ 8 h 360"/>
                <a:gd name="T46" fmla="*/ 324 w 364"/>
                <a:gd name="T47" fmla="*/ 18 h 360"/>
                <a:gd name="T48" fmla="*/ 360 w 364"/>
                <a:gd name="T49" fmla="*/ 28 h 360"/>
                <a:gd name="T50" fmla="*/ 324 w 364"/>
                <a:gd name="T51" fmla="*/ 58 h 360"/>
                <a:gd name="T52" fmla="*/ 316 w 364"/>
                <a:gd name="T53" fmla="*/ 76 h 360"/>
                <a:gd name="T54" fmla="*/ 320 w 364"/>
                <a:gd name="T55" fmla="*/ 84 h 360"/>
                <a:gd name="T56" fmla="*/ 362 w 364"/>
                <a:gd name="T57" fmla="*/ 72 h 360"/>
                <a:gd name="T58" fmla="*/ 364 w 364"/>
                <a:gd name="T59" fmla="*/ 90 h 360"/>
                <a:gd name="T60" fmla="*/ 346 w 364"/>
                <a:gd name="T61" fmla="*/ 100 h 360"/>
                <a:gd name="T62" fmla="*/ 322 w 364"/>
                <a:gd name="T63" fmla="*/ 112 h 360"/>
                <a:gd name="T64" fmla="*/ 344 w 364"/>
                <a:gd name="T65" fmla="*/ 142 h 360"/>
                <a:gd name="T66" fmla="*/ 340 w 364"/>
                <a:gd name="T67" fmla="*/ 196 h 360"/>
                <a:gd name="T68" fmla="*/ 344 w 364"/>
                <a:gd name="T69" fmla="*/ 214 h 360"/>
                <a:gd name="T70" fmla="*/ 338 w 364"/>
                <a:gd name="T71" fmla="*/ 238 h 360"/>
                <a:gd name="T72" fmla="*/ 330 w 364"/>
                <a:gd name="T73" fmla="*/ 240 h 360"/>
                <a:gd name="T74" fmla="*/ 324 w 364"/>
                <a:gd name="T75" fmla="*/ 224 h 360"/>
                <a:gd name="T76" fmla="*/ 304 w 364"/>
                <a:gd name="T77" fmla="*/ 232 h 360"/>
                <a:gd name="T78" fmla="*/ 270 w 364"/>
                <a:gd name="T79" fmla="*/ 268 h 360"/>
                <a:gd name="T80" fmla="*/ 262 w 364"/>
                <a:gd name="T81" fmla="*/ 286 h 360"/>
                <a:gd name="T82" fmla="*/ 260 w 364"/>
                <a:gd name="T83" fmla="*/ 344 h 360"/>
                <a:gd name="T84" fmla="*/ 222 w 364"/>
                <a:gd name="T85" fmla="*/ 344 h 360"/>
                <a:gd name="T86" fmla="*/ 158 w 364"/>
                <a:gd name="T87" fmla="*/ 360 h 360"/>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364" h="360">
                  <a:moveTo>
                    <a:pt x="158" y="360"/>
                  </a:moveTo>
                  <a:lnTo>
                    <a:pt x="158" y="360"/>
                  </a:lnTo>
                  <a:lnTo>
                    <a:pt x="138" y="356"/>
                  </a:lnTo>
                  <a:lnTo>
                    <a:pt x="126" y="352"/>
                  </a:lnTo>
                  <a:lnTo>
                    <a:pt x="116" y="346"/>
                  </a:lnTo>
                  <a:lnTo>
                    <a:pt x="108" y="340"/>
                  </a:lnTo>
                  <a:lnTo>
                    <a:pt x="86" y="274"/>
                  </a:lnTo>
                  <a:lnTo>
                    <a:pt x="66" y="258"/>
                  </a:lnTo>
                  <a:lnTo>
                    <a:pt x="48" y="256"/>
                  </a:lnTo>
                  <a:lnTo>
                    <a:pt x="50" y="240"/>
                  </a:lnTo>
                  <a:lnTo>
                    <a:pt x="46" y="226"/>
                  </a:lnTo>
                  <a:lnTo>
                    <a:pt x="40" y="212"/>
                  </a:lnTo>
                  <a:lnTo>
                    <a:pt x="34" y="200"/>
                  </a:lnTo>
                  <a:lnTo>
                    <a:pt x="24" y="188"/>
                  </a:lnTo>
                  <a:lnTo>
                    <a:pt x="14" y="178"/>
                  </a:lnTo>
                  <a:lnTo>
                    <a:pt x="0" y="162"/>
                  </a:lnTo>
                  <a:lnTo>
                    <a:pt x="0" y="156"/>
                  </a:lnTo>
                  <a:lnTo>
                    <a:pt x="2" y="150"/>
                  </a:lnTo>
                  <a:lnTo>
                    <a:pt x="10" y="140"/>
                  </a:lnTo>
                  <a:lnTo>
                    <a:pt x="18" y="130"/>
                  </a:lnTo>
                  <a:lnTo>
                    <a:pt x="26" y="122"/>
                  </a:lnTo>
                  <a:lnTo>
                    <a:pt x="26" y="114"/>
                  </a:lnTo>
                  <a:lnTo>
                    <a:pt x="28" y="110"/>
                  </a:lnTo>
                  <a:lnTo>
                    <a:pt x="32" y="104"/>
                  </a:lnTo>
                  <a:lnTo>
                    <a:pt x="36" y="102"/>
                  </a:lnTo>
                  <a:lnTo>
                    <a:pt x="48" y="94"/>
                  </a:lnTo>
                  <a:lnTo>
                    <a:pt x="58" y="88"/>
                  </a:lnTo>
                  <a:lnTo>
                    <a:pt x="70" y="68"/>
                  </a:lnTo>
                  <a:lnTo>
                    <a:pt x="70" y="38"/>
                  </a:lnTo>
                  <a:lnTo>
                    <a:pt x="70" y="24"/>
                  </a:lnTo>
                  <a:lnTo>
                    <a:pt x="72" y="16"/>
                  </a:lnTo>
                  <a:lnTo>
                    <a:pt x="80" y="14"/>
                  </a:lnTo>
                  <a:lnTo>
                    <a:pt x="90" y="8"/>
                  </a:lnTo>
                  <a:lnTo>
                    <a:pt x="94" y="6"/>
                  </a:lnTo>
                  <a:lnTo>
                    <a:pt x="100" y="6"/>
                  </a:lnTo>
                  <a:lnTo>
                    <a:pt x="106" y="6"/>
                  </a:lnTo>
                  <a:lnTo>
                    <a:pt x="112" y="10"/>
                  </a:lnTo>
                  <a:lnTo>
                    <a:pt x="140" y="10"/>
                  </a:lnTo>
                  <a:lnTo>
                    <a:pt x="146" y="6"/>
                  </a:lnTo>
                  <a:lnTo>
                    <a:pt x="152" y="2"/>
                  </a:lnTo>
                  <a:lnTo>
                    <a:pt x="160" y="0"/>
                  </a:lnTo>
                  <a:lnTo>
                    <a:pt x="168" y="0"/>
                  </a:lnTo>
                  <a:lnTo>
                    <a:pt x="186" y="4"/>
                  </a:lnTo>
                  <a:lnTo>
                    <a:pt x="202" y="8"/>
                  </a:lnTo>
                  <a:lnTo>
                    <a:pt x="212" y="16"/>
                  </a:lnTo>
                  <a:lnTo>
                    <a:pt x="224" y="22"/>
                  </a:lnTo>
                  <a:lnTo>
                    <a:pt x="230" y="24"/>
                  </a:lnTo>
                  <a:lnTo>
                    <a:pt x="238" y="26"/>
                  </a:lnTo>
                  <a:lnTo>
                    <a:pt x="246" y="24"/>
                  </a:lnTo>
                  <a:lnTo>
                    <a:pt x="254" y="22"/>
                  </a:lnTo>
                  <a:lnTo>
                    <a:pt x="264" y="14"/>
                  </a:lnTo>
                  <a:lnTo>
                    <a:pt x="274" y="4"/>
                  </a:lnTo>
                  <a:lnTo>
                    <a:pt x="280" y="2"/>
                  </a:lnTo>
                  <a:lnTo>
                    <a:pt x="286" y="0"/>
                  </a:lnTo>
                  <a:lnTo>
                    <a:pt x="292" y="2"/>
                  </a:lnTo>
                  <a:lnTo>
                    <a:pt x="300" y="8"/>
                  </a:lnTo>
                  <a:lnTo>
                    <a:pt x="324" y="18"/>
                  </a:lnTo>
                  <a:lnTo>
                    <a:pt x="364" y="22"/>
                  </a:lnTo>
                  <a:lnTo>
                    <a:pt x="360" y="28"/>
                  </a:lnTo>
                  <a:lnTo>
                    <a:pt x="352" y="34"/>
                  </a:lnTo>
                  <a:lnTo>
                    <a:pt x="332" y="48"/>
                  </a:lnTo>
                  <a:lnTo>
                    <a:pt x="324" y="58"/>
                  </a:lnTo>
                  <a:lnTo>
                    <a:pt x="318" y="66"/>
                  </a:lnTo>
                  <a:lnTo>
                    <a:pt x="316" y="72"/>
                  </a:lnTo>
                  <a:lnTo>
                    <a:pt x="316" y="76"/>
                  </a:lnTo>
                  <a:lnTo>
                    <a:pt x="316" y="80"/>
                  </a:lnTo>
                  <a:lnTo>
                    <a:pt x="320" y="84"/>
                  </a:lnTo>
                  <a:lnTo>
                    <a:pt x="350" y="84"/>
                  </a:lnTo>
                  <a:lnTo>
                    <a:pt x="362" y="72"/>
                  </a:lnTo>
                  <a:lnTo>
                    <a:pt x="364" y="82"/>
                  </a:lnTo>
                  <a:lnTo>
                    <a:pt x="364" y="90"/>
                  </a:lnTo>
                  <a:lnTo>
                    <a:pt x="360" y="96"/>
                  </a:lnTo>
                  <a:lnTo>
                    <a:pt x="346" y="100"/>
                  </a:lnTo>
                  <a:lnTo>
                    <a:pt x="338" y="104"/>
                  </a:lnTo>
                  <a:lnTo>
                    <a:pt x="322" y="112"/>
                  </a:lnTo>
                  <a:lnTo>
                    <a:pt x="324" y="132"/>
                  </a:lnTo>
                  <a:lnTo>
                    <a:pt x="344" y="142"/>
                  </a:lnTo>
                  <a:lnTo>
                    <a:pt x="340" y="166"/>
                  </a:lnTo>
                  <a:lnTo>
                    <a:pt x="340" y="196"/>
                  </a:lnTo>
                  <a:lnTo>
                    <a:pt x="342" y="204"/>
                  </a:lnTo>
                  <a:lnTo>
                    <a:pt x="344" y="214"/>
                  </a:lnTo>
                  <a:lnTo>
                    <a:pt x="342" y="228"/>
                  </a:lnTo>
                  <a:lnTo>
                    <a:pt x="340" y="232"/>
                  </a:lnTo>
                  <a:lnTo>
                    <a:pt x="338" y="238"/>
                  </a:lnTo>
                  <a:lnTo>
                    <a:pt x="330" y="240"/>
                  </a:lnTo>
                  <a:lnTo>
                    <a:pt x="328" y="226"/>
                  </a:lnTo>
                  <a:lnTo>
                    <a:pt x="324" y="224"/>
                  </a:lnTo>
                  <a:lnTo>
                    <a:pt x="320" y="224"/>
                  </a:lnTo>
                  <a:lnTo>
                    <a:pt x="312" y="226"/>
                  </a:lnTo>
                  <a:lnTo>
                    <a:pt x="304" y="232"/>
                  </a:lnTo>
                  <a:lnTo>
                    <a:pt x="296" y="240"/>
                  </a:lnTo>
                  <a:lnTo>
                    <a:pt x="280" y="256"/>
                  </a:lnTo>
                  <a:lnTo>
                    <a:pt x="270" y="268"/>
                  </a:lnTo>
                  <a:lnTo>
                    <a:pt x="266" y="278"/>
                  </a:lnTo>
                  <a:lnTo>
                    <a:pt x="262" y="286"/>
                  </a:lnTo>
                  <a:lnTo>
                    <a:pt x="260" y="344"/>
                  </a:lnTo>
                  <a:lnTo>
                    <a:pt x="250" y="342"/>
                  </a:lnTo>
                  <a:lnTo>
                    <a:pt x="222" y="344"/>
                  </a:lnTo>
                  <a:lnTo>
                    <a:pt x="200" y="346"/>
                  </a:lnTo>
                  <a:lnTo>
                    <a:pt x="180" y="352"/>
                  </a:lnTo>
                  <a:lnTo>
                    <a:pt x="158" y="360"/>
                  </a:lnTo>
                  <a:close/>
                </a:path>
              </a:pathLst>
            </a:custGeom>
            <a:grpFill/>
            <a:ln w="9525">
              <a:solidFill>
                <a:srgbClr val="FFFFFF"/>
              </a:solidFill>
              <a:round/>
              <a:headEnd/>
              <a:tailEnd/>
            </a:ln>
            <a:extLst/>
          </p:spPr>
          <p:txBody>
            <a:bodyPr/>
            <a:lstStyle/>
            <a:p>
              <a:pPr marL="0" marR="0" lvl="0" indent="0" algn="l" defTabSz="822960" rtl="0" eaLnBrk="1" fontAlgn="auto" latinLnBrk="0" hangingPunct="1">
                <a:lnSpc>
                  <a:spcPct val="100000"/>
                </a:lnSpc>
                <a:spcBef>
                  <a:spcPts val="0"/>
                </a:spcBef>
                <a:spcAft>
                  <a:spcPts val="0"/>
                </a:spcAft>
                <a:buClrTx/>
                <a:buSzTx/>
                <a:buFontTx/>
                <a:buNone/>
                <a:tabLst/>
                <a:defRPr/>
              </a:pPr>
              <a:endParaRPr kumimoji="0" lang="zh-CN" altLang="en-US" sz="1620" b="0" i="0" u="none" strike="noStrike" kern="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90" name="Freeform 22"/>
            <p:cNvSpPr>
              <a:spLocks/>
            </p:cNvSpPr>
            <p:nvPr/>
          </p:nvSpPr>
          <p:spPr bwMode="auto">
            <a:xfrm>
              <a:off x="4975225" y="4273551"/>
              <a:ext cx="733425" cy="762000"/>
            </a:xfrm>
            <a:custGeom>
              <a:avLst/>
              <a:gdLst>
                <a:gd name="T0" fmla="*/ 360 w 462"/>
                <a:gd name="T1" fmla="*/ 474 h 480"/>
                <a:gd name="T2" fmla="*/ 328 w 462"/>
                <a:gd name="T3" fmla="*/ 448 h 480"/>
                <a:gd name="T4" fmla="*/ 300 w 462"/>
                <a:gd name="T5" fmla="*/ 412 h 480"/>
                <a:gd name="T6" fmla="*/ 282 w 462"/>
                <a:gd name="T7" fmla="*/ 362 h 480"/>
                <a:gd name="T8" fmla="*/ 252 w 462"/>
                <a:gd name="T9" fmla="*/ 340 h 480"/>
                <a:gd name="T10" fmla="*/ 230 w 462"/>
                <a:gd name="T11" fmla="*/ 340 h 480"/>
                <a:gd name="T12" fmla="*/ 214 w 462"/>
                <a:gd name="T13" fmla="*/ 346 h 480"/>
                <a:gd name="T14" fmla="*/ 196 w 462"/>
                <a:gd name="T15" fmla="*/ 376 h 480"/>
                <a:gd name="T16" fmla="*/ 176 w 462"/>
                <a:gd name="T17" fmla="*/ 402 h 480"/>
                <a:gd name="T18" fmla="*/ 152 w 462"/>
                <a:gd name="T19" fmla="*/ 428 h 480"/>
                <a:gd name="T20" fmla="*/ 144 w 462"/>
                <a:gd name="T21" fmla="*/ 430 h 480"/>
                <a:gd name="T22" fmla="*/ 118 w 462"/>
                <a:gd name="T23" fmla="*/ 442 h 480"/>
                <a:gd name="T24" fmla="*/ 72 w 462"/>
                <a:gd name="T25" fmla="*/ 434 h 480"/>
                <a:gd name="T26" fmla="*/ 38 w 462"/>
                <a:gd name="T27" fmla="*/ 416 h 480"/>
                <a:gd name="T28" fmla="*/ 46 w 462"/>
                <a:gd name="T29" fmla="*/ 386 h 480"/>
                <a:gd name="T30" fmla="*/ 42 w 462"/>
                <a:gd name="T31" fmla="*/ 360 h 480"/>
                <a:gd name="T32" fmla="*/ 2 w 462"/>
                <a:gd name="T33" fmla="*/ 312 h 480"/>
                <a:gd name="T34" fmla="*/ 10 w 462"/>
                <a:gd name="T35" fmla="*/ 228 h 480"/>
                <a:gd name="T36" fmla="*/ 0 w 462"/>
                <a:gd name="T37" fmla="*/ 168 h 480"/>
                <a:gd name="T38" fmla="*/ 4 w 462"/>
                <a:gd name="T39" fmla="*/ 166 h 480"/>
                <a:gd name="T40" fmla="*/ 64 w 462"/>
                <a:gd name="T41" fmla="*/ 212 h 480"/>
                <a:gd name="T42" fmla="*/ 82 w 462"/>
                <a:gd name="T43" fmla="*/ 216 h 480"/>
                <a:gd name="T44" fmla="*/ 110 w 462"/>
                <a:gd name="T45" fmla="*/ 208 h 480"/>
                <a:gd name="T46" fmla="*/ 148 w 462"/>
                <a:gd name="T47" fmla="*/ 172 h 480"/>
                <a:gd name="T48" fmla="*/ 176 w 462"/>
                <a:gd name="T49" fmla="*/ 116 h 480"/>
                <a:gd name="T50" fmla="*/ 210 w 462"/>
                <a:gd name="T51" fmla="*/ 62 h 480"/>
                <a:gd name="T52" fmla="*/ 232 w 462"/>
                <a:gd name="T53" fmla="*/ 4 h 480"/>
                <a:gd name="T54" fmla="*/ 272 w 462"/>
                <a:gd name="T55" fmla="*/ 0 h 480"/>
                <a:gd name="T56" fmla="*/ 306 w 462"/>
                <a:gd name="T57" fmla="*/ 10 h 480"/>
                <a:gd name="T58" fmla="*/ 352 w 462"/>
                <a:gd name="T59" fmla="*/ 50 h 480"/>
                <a:gd name="T60" fmla="*/ 394 w 462"/>
                <a:gd name="T61" fmla="*/ 60 h 480"/>
                <a:gd name="T62" fmla="*/ 444 w 462"/>
                <a:gd name="T63" fmla="*/ 98 h 480"/>
                <a:gd name="T64" fmla="*/ 462 w 462"/>
                <a:gd name="T65" fmla="*/ 134 h 480"/>
                <a:gd name="T66" fmla="*/ 430 w 462"/>
                <a:gd name="T67" fmla="*/ 158 h 480"/>
                <a:gd name="T68" fmla="*/ 402 w 462"/>
                <a:gd name="T69" fmla="*/ 182 h 480"/>
                <a:gd name="T70" fmla="*/ 336 w 462"/>
                <a:gd name="T71" fmla="*/ 188 h 480"/>
                <a:gd name="T72" fmla="*/ 292 w 462"/>
                <a:gd name="T73" fmla="*/ 192 h 480"/>
                <a:gd name="T74" fmla="*/ 284 w 462"/>
                <a:gd name="T75" fmla="*/ 218 h 480"/>
                <a:gd name="T76" fmla="*/ 288 w 462"/>
                <a:gd name="T77" fmla="*/ 236 h 480"/>
                <a:gd name="T78" fmla="*/ 284 w 462"/>
                <a:gd name="T79" fmla="*/ 276 h 480"/>
                <a:gd name="T80" fmla="*/ 304 w 462"/>
                <a:gd name="T81" fmla="*/ 296 h 480"/>
                <a:gd name="T82" fmla="*/ 362 w 462"/>
                <a:gd name="T83" fmla="*/ 364 h 480"/>
                <a:gd name="T84" fmla="*/ 372 w 462"/>
                <a:gd name="T85" fmla="*/ 400 h 480"/>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462" h="480">
                  <a:moveTo>
                    <a:pt x="372" y="480"/>
                  </a:moveTo>
                  <a:lnTo>
                    <a:pt x="372" y="480"/>
                  </a:lnTo>
                  <a:lnTo>
                    <a:pt x="360" y="474"/>
                  </a:lnTo>
                  <a:lnTo>
                    <a:pt x="348" y="466"/>
                  </a:lnTo>
                  <a:lnTo>
                    <a:pt x="338" y="458"/>
                  </a:lnTo>
                  <a:lnTo>
                    <a:pt x="328" y="448"/>
                  </a:lnTo>
                  <a:lnTo>
                    <a:pt x="312" y="430"/>
                  </a:lnTo>
                  <a:lnTo>
                    <a:pt x="300" y="412"/>
                  </a:lnTo>
                  <a:lnTo>
                    <a:pt x="296" y="394"/>
                  </a:lnTo>
                  <a:lnTo>
                    <a:pt x="290" y="376"/>
                  </a:lnTo>
                  <a:lnTo>
                    <a:pt x="282" y="362"/>
                  </a:lnTo>
                  <a:lnTo>
                    <a:pt x="272" y="350"/>
                  </a:lnTo>
                  <a:lnTo>
                    <a:pt x="258" y="342"/>
                  </a:lnTo>
                  <a:lnTo>
                    <a:pt x="252" y="340"/>
                  </a:lnTo>
                  <a:lnTo>
                    <a:pt x="246" y="338"/>
                  </a:lnTo>
                  <a:lnTo>
                    <a:pt x="238" y="338"/>
                  </a:lnTo>
                  <a:lnTo>
                    <a:pt x="230" y="340"/>
                  </a:lnTo>
                  <a:lnTo>
                    <a:pt x="222" y="342"/>
                  </a:lnTo>
                  <a:lnTo>
                    <a:pt x="214" y="346"/>
                  </a:lnTo>
                  <a:lnTo>
                    <a:pt x="202" y="358"/>
                  </a:lnTo>
                  <a:lnTo>
                    <a:pt x="198" y="364"/>
                  </a:lnTo>
                  <a:lnTo>
                    <a:pt x="196" y="376"/>
                  </a:lnTo>
                  <a:lnTo>
                    <a:pt x="188" y="390"/>
                  </a:lnTo>
                  <a:lnTo>
                    <a:pt x="176" y="402"/>
                  </a:lnTo>
                  <a:lnTo>
                    <a:pt x="152" y="424"/>
                  </a:lnTo>
                  <a:lnTo>
                    <a:pt x="152" y="428"/>
                  </a:lnTo>
                  <a:lnTo>
                    <a:pt x="146" y="428"/>
                  </a:lnTo>
                  <a:lnTo>
                    <a:pt x="144" y="430"/>
                  </a:lnTo>
                  <a:lnTo>
                    <a:pt x="140" y="434"/>
                  </a:lnTo>
                  <a:lnTo>
                    <a:pt x="118" y="442"/>
                  </a:lnTo>
                  <a:lnTo>
                    <a:pt x="94" y="440"/>
                  </a:lnTo>
                  <a:lnTo>
                    <a:pt x="72" y="434"/>
                  </a:lnTo>
                  <a:lnTo>
                    <a:pt x="54" y="426"/>
                  </a:lnTo>
                  <a:lnTo>
                    <a:pt x="46" y="422"/>
                  </a:lnTo>
                  <a:lnTo>
                    <a:pt x="38" y="416"/>
                  </a:lnTo>
                  <a:lnTo>
                    <a:pt x="46" y="400"/>
                  </a:lnTo>
                  <a:lnTo>
                    <a:pt x="46" y="386"/>
                  </a:lnTo>
                  <a:lnTo>
                    <a:pt x="44" y="374"/>
                  </a:lnTo>
                  <a:lnTo>
                    <a:pt x="42" y="360"/>
                  </a:lnTo>
                  <a:lnTo>
                    <a:pt x="16" y="336"/>
                  </a:lnTo>
                  <a:lnTo>
                    <a:pt x="8" y="324"/>
                  </a:lnTo>
                  <a:lnTo>
                    <a:pt x="2" y="312"/>
                  </a:lnTo>
                  <a:lnTo>
                    <a:pt x="10" y="228"/>
                  </a:lnTo>
                  <a:lnTo>
                    <a:pt x="2" y="194"/>
                  </a:lnTo>
                  <a:lnTo>
                    <a:pt x="0" y="182"/>
                  </a:lnTo>
                  <a:lnTo>
                    <a:pt x="0" y="168"/>
                  </a:lnTo>
                  <a:lnTo>
                    <a:pt x="4" y="166"/>
                  </a:lnTo>
                  <a:lnTo>
                    <a:pt x="38" y="188"/>
                  </a:lnTo>
                  <a:lnTo>
                    <a:pt x="64" y="212"/>
                  </a:lnTo>
                  <a:lnTo>
                    <a:pt x="74" y="216"/>
                  </a:lnTo>
                  <a:lnTo>
                    <a:pt x="82" y="216"/>
                  </a:lnTo>
                  <a:lnTo>
                    <a:pt x="92" y="216"/>
                  </a:lnTo>
                  <a:lnTo>
                    <a:pt x="102" y="212"/>
                  </a:lnTo>
                  <a:lnTo>
                    <a:pt x="110" y="208"/>
                  </a:lnTo>
                  <a:lnTo>
                    <a:pt x="118" y="204"/>
                  </a:lnTo>
                  <a:lnTo>
                    <a:pt x="134" y="190"/>
                  </a:lnTo>
                  <a:lnTo>
                    <a:pt x="148" y="172"/>
                  </a:lnTo>
                  <a:lnTo>
                    <a:pt x="158" y="154"/>
                  </a:lnTo>
                  <a:lnTo>
                    <a:pt x="168" y="134"/>
                  </a:lnTo>
                  <a:lnTo>
                    <a:pt x="176" y="116"/>
                  </a:lnTo>
                  <a:lnTo>
                    <a:pt x="210" y="62"/>
                  </a:lnTo>
                  <a:lnTo>
                    <a:pt x="210" y="16"/>
                  </a:lnTo>
                  <a:lnTo>
                    <a:pt x="232" y="4"/>
                  </a:lnTo>
                  <a:lnTo>
                    <a:pt x="252" y="2"/>
                  </a:lnTo>
                  <a:lnTo>
                    <a:pt x="272" y="0"/>
                  </a:lnTo>
                  <a:lnTo>
                    <a:pt x="284" y="2"/>
                  </a:lnTo>
                  <a:lnTo>
                    <a:pt x="294" y="4"/>
                  </a:lnTo>
                  <a:lnTo>
                    <a:pt x="306" y="10"/>
                  </a:lnTo>
                  <a:lnTo>
                    <a:pt x="318" y="18"/>
                  </a:lnTo>
                  <a:lnTo>
                    <a:pt x="352" y="50"/>
                  </a:lnTo>
                  <a:lnTo>
                    <a:pt x="394" y="60"/>
                  </a:lnTo>
                  <a:lnTo>
                    <a:pt x="412" y="70"/>
                  </a:lnTo>
                  <a:lnTo>
                    <a:pt x="434" y="88"/>
                  </a:lnTo>
                  <a:lnTo>
                    <a:pt x="444" y="98"/>
                  </a:lnTo>
                  <a:lnTo>
                    <a:pt x="454" y="110"/>
                  </a:lnTo>
                  <a:lnTo>
                    <a:pt x="460" y="122"/>
                  </a:lnTo>
                  <a:lnTo>
                    <a:pt x="462" y="134"/>
                  </a:lnTo>
                  <a:lnTo>
                    <a:pt x="444" y="146"/>
                  </a:lnTo>
                  <a:lnTo>
                    <a:pt x="430" y="158"/>
                  </a:lnTo>
                  <a:lnTo>
                    <a:pt x="416" y="170"/>
                  </a:lnTo>
                  <a:lnTo>
                    <a:pt x="402" y="182"/>
                  </a:lnTo>
                  <a:lnTo>
                    <a:pt x="386" y="186"/>
                  </a:lnTo>
                  <a:lnTo>
                    <a:pt x="368" y="188"/>
                  </a:lnTo>
                  <a:lnTo>
                    <a:pt x="336" y="188"/>
                  </a:lnTo>
                  <a:lnTo>
                    <a:pt x="322" y="186"/>
                  </a:lnTo>
                  <a:lnTo>
                    <a:pt x="306" y="188"/>
                  </a:lnTo>
                  <a:lnTo>
                    <a:pt x="292" y="192"/>
                  </a:lnTo>
                  <a:lnTo>
                    <a:pt x="280" y="198"/>
                  </a:lnTo>
                  <a:lnTo>
                    <a:pt x="284" y="218"/>
                  </a:lnTo>
                  <a:lnTo>
                    <a:pt x="288" y="228"/>
                  </a:lnTo>
                  <a:lnTo>
                    <a:pt x="288" y="236"/>
                  </a:lnTo>
                  <a:lnTo>
                    <a:pt x="284" y="256"/>
                  </a:lnTo>
                  <a:lnTo>
                    <a:pt x="282" y="266"/>
                  </a:lnTo>
                  <a:lnTo>
                    <a:pt x="284" y="276"/>
                  </a:lnTo>
                  <a:lnTo>
                    <a:pt x="290" y="286"/>
                  </a:lnTo>
                  <a:lnTo>
                    <a:pt x="304" y="296"/>
                  </a:lnTo>
                  <a:lnTo>
                    <a:pt x="334" y="324"/>
                  </a:lnTo>
                  <a:lnTo>
                    <a:pt x="362" y="364"/>
                  </a:lnTo>
                  <a:lnTo>
                    <a:pt x="372" y="400"/>
                  </a:lnTo>
                  <a:lnTo>
                    <a:pt x="372" y="480"/>
                  </a:lnTo>
                  <a:close/>
                </a:path>
              </a:pathLst>
            </a:custGeom>
            <a:grpFill/>
            <a:ln w="9525">
              <a:solidFill>
                <a:srgbClr val="FFFFFF"/>
              </a:solidFill>
              <a:round/>
              <a:headEnd/>
              <a:tailEnd/>
            </a:ln>
            <a:extLst/>
          </p:spPr>
          <p:txBody>
            <a:bodyPr/>
            <a:lstStyle/>
            <a:p>
              <a:pPr marL="0" marR="0" lvl="0" indent="0" algn="l" defTabSz="822960" rtl="0" eaLnBrk="1" fontAlgn="auto" latinLnBrk="0" hangingPunct="1">
                <a:lnSpc>
                  <a:spcPct val="100000"/>
                </a:lnSpc>
                <a:spcBef>
                  <a:spcPts val="0"/>
                </a:spcBef>
                <a:spcAft>
                  <a:spcPts val="0"/>
                </a:spcAft>
                <a:buClrTx/>
                <a:buSzTx/>
                <a:buFontTx/>
                <a:buNone/>
                <a:tabLst/>
                <a:defRPr/>
              </a:pPr>
              <a:endParaRPr kumimoji="0" lang="zh-CN" altLang="en-US" sz="1620" b="0" i="0" u="none" strike="noStrike" kern="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91" name="Freeform 23"/>
            <p:cNvSpPr>
              <a:spLocks/>
            </p:cNvSpPr>
            <p:nvPr/>
          </p:nvSpPr>
          <p:spPr bwMode="auto">
            <a:xfrm>
              <a:off x="5438775" y="4105276"/>
              <a:ext cx="1196975" cy="739775"/>
            </a:xfrm>
            <a:custGeom>
              <a:avLst/>
              <a:gdLst>
                <a:gd name="T0" fmla="*/ 72 w 754"/>
                <a:gd name="T1" fmla="*/ 452 h 466"/>
                <a:gd name="T2" fmla="*/ 4 w 754"/>
                <a:gd name="T3" fmla="*/ 380 h 466"/>
                <a:gd name="T4" fmla="*/ 2 w 754"/>
                <a:gd name="T5" fmla="*/ 362 h 466"/>
                <a:gd name="T6" fmla="*/ 6 w 754"/>
                <a:gd name="T7" fmla="*/ 348 h 466"/>
                <a:gd name="T8" fmla="*/ 0 w 754"/>
                <a:gd name="T9" fmla="*/ 310 h 466"/>
                <a:gd name="T10" fmla="*/ 18 w 754"/>
                <a:gd name="T11" fmla="*/ 304 h 466"/>
                <a:gd name="T12" fmla="*/ 96 w 754"/>
                <a:gd name="T13" fmla="*/ 304 h 466"/>
                <a:gd name="T14" fmla="*/ 138 w 754"/>
                <a:gd name="T15" fmla="*/ 276 h 466"/>
                <a:gd name="T16" fmla="*/ 178 w 754"/>
                <a:gd name="T17" fmla="*/ 244 h 466"/>
                <a:gd name="T18" fmla="*/ 180 w 754"/>
                <a:gd name="T19" fmla="*/ 226 h 466"/>
                <a:gd name="T20" fmla="*/ 126 w 754"/>
                <a:gd name="T21" fmla="*/ 166 h 466"/>
                <a:gd name="T22" fmla="*/ 100 w 754"/>
                <a:gd name="T23" fmla="*/ 144 h 466"/>
                <a:gd name="T24" fmla="*/ 98 w 754"/>
                <a:gd name="T25" fmla="*/ 96 h 466"/>
                <a:gd name="T26" fmla="*/ 136 w 754"/>
                <a:gd name="T27" fmla="*/ 66 h 466"/>
                <a:gd name="T28" fmla="*/ 146 w 754"/>
                <a:gd name="T29" fmla="*/ 54 h 466"/>
                <a:gd name="T30" fmla="*/ 140 w 754"/>
                <a:gd name="T31" fmla="*/ 30 h 466"/>
                <a:gd name="T32" fmla="*/ 118 w 754"/>
                <a:gd name="T33" fmla="*/ 10 h 466"/>
                <a:gd name="T34" fmla="*/ 108 w 754"/>
                <a:gd name="T35" fmla="*/ 0 h 466"/>
                <a:gd name="T36" fmla="*/ 234 w 754"/>
                <a:gd name="T37" fmla="*/ 6 h 466"/>
                <a:gd name="T38" fmla="*/ 246 w 754"/>
                <a:gd name="T39" fmla="*/ 22 h 466"/>
                <a:gd name="T40" fmla="*/ 276 w 754"/>
                <a:gd name="T41" fmla="*/ 46 h 466"/>
                <a:gd name="T42" fmla="*/ 314 w 754"/>
                <a:gd name="T43" fmla="*/ 62 h 466"/>
                <a:gd name="T44" fmla="*/ 338 w 754"/>
                <a:gd name="T45" fmla="*/ 72 h 466"/>
                <a:gd name="T46" fmla="*/ 494 w 754"/>
                <a:gd name="T47" fmla="*/ 100 h 466"/>
                <a:gd name="T48" fmla="*/ 504 w 754"/>
                <a:gd name="T49" fmla="*/ 116 h 466"/>
                <a:gd name="T50" fmla="*/ 524 w 754"/>
                <a:gd name="T51" fmla="*/ 136 h 466"/>
                <a:gd name="T52" fmla="*/ 618 w 754"/>
                <a:gd name="T53" fmla="*/ 158 h 466"/>
                <a:gd name="T54" fmla="*/ 626 w 754"/>
                <a:gd name="T55" fmla="*/ 160 h 466"/>
                <a:gd name="T56" fmla="*/ 660 w 754"/>
                <a:gd name="T57" fmla="*/ 164 h 466"/>
                <a:gd name="T58" fmla="*/ 670 w 754"/>
                <a:gd name="T59" fmla="*/ 174 h 466"/>
                <a:gd name="T60" fmla="*/ 684 w 754"/>
                <a:gd name="T61" fmla="*/ 192 h 466"/>
                <a:gd name="T62" fmla="*/ 702 w 754"/>
                <a:gd name="T63" fmla="*/ 196 h 466"/>
                <a:gd name="T64" fmla="*/ 718 w 754"/>
                <a:gd name="T65" fmla="*/ 208 h 466"/>
                <a:gd name="T66" fmla="*/ 708 w 754"/>
                <a:gd name="T67" fmla="*/ 228 h 466"/>
                <a:gd name="T68" fmla="*/ 702 w 754"/>
                <a:gd name="T69" fmla="*/ 250 h 466"/>
                <a:gd name="T70" fmla="*/ 724 w 754"/>
                <a:gd name="T71" fmla="*/ 274 h 466"/>
                <a:gd name="T72" fmla="*/ 732 w 754"/>
                <a:gd name="T73" fmla="*/ 298 h 466"/>
                <a:gd name="T74" fmla="*/ 740 w 754"/>
                <a:gd name="T75" fmla="*/ 320 h 466"/>
                <a:gd name="T76" fmla="*/ 754 w 754"/>
                <a:gd name="T77" fmla="*/ 330 h 466"/>
                <a:gd name="T78" fmla="*/ 734 w 754"/>
                <a:gd name="T79" fmla="*/ 338 h 466"/>
                <a:gd name="T80" fmla="*/ 692 w 754"/>
                <a:gd name="T81" fmla="*/ 354 h 466"/>
                <a:gd name="T82" fmla="*/ 640 w 754"/>
                <a:gd name="T83" fmla="*/ 392 h 466"/>
                <a:gd name="T84" fmla="*/ 616 w 754"/>
                <a:gd name="T85" fmla="*/ 414 h 466"/>
                <a:gd name="T86" fmla="*/ 582 w 754"/>
                <a:gd name="T87" fmla="*/ 424 h 466"/>
                <a:gd name="T88" fmla="*/ 562 w 754"/>
                <a:gd name="T89" fmla="*/ 434 h 466"/>
                <a:gd name="T90" fmla="*/ 544 w 754"/>
                <a:gd name="T91" fmla="*/ 448 h 466"/>
                <a:gd name="T92" fmla="*/ 512 w 754"/>
                <a:gd name="T93" fmla="*/ 422 h 466"/>
                <a:gd name="T94" fmla="*/ 482 w 754"/>
                <a:gd name="T95" fmla="*/ 408 h 466"/>
                <a:gd name="T96" fmla="*/ 450 w 754"/>
                <a:gd name="T97" fmla="*/ 380 h 466"/>
                <a:gd name="T98" fmla="*/ 426 w 754"/>
                <a:gd name="T99" fmla="*/ 384 h 466"/>
                <a:gd name="T100" fmla="*/ 410 w 754"/>
                <a:gd name="T101" fmla="*/ 404 h 466"/>
                <a:gd name="T102" fmla="*/ 358 w 754"/>
                <a:gd name="T103" fmla="*/ 392 h 466"/>
                <a:gd name="T104" fmla="*/ 286 w 754"/>
                <a:gd name="T105" fmla="*/ 352 h 466"/>
                <a:gd name="T106" fmla="*/ 252 w 754"/>
                <a:gd name="T107" fmla="*/ 346 h 466"/>
                <a:gd name="T108" fmla="*/ 200 w 754"/>
                <a:gd name="T109" fmla="*/ 338 h 466"/>
                <a:gd name="T110" fmla="*/ 184 w 754"/>
                <a:gd name="T111" fmla="*/ 350 h 466"/>
                <a:gd name="T112" fmla="*/ 202 w 754"/>
                <a:gd name="T113" fmla="*/ 380 h 466"/>
                <a:gd name="T114" fmla="*/ 196 w 754"/>
                <a:gd name="T115" fmla="*/ 392 h 466"/>
                <a:gd name="T116" fmla="*/ 164 w 754"/>
                <a:gd name="T117" fmla="*/ 390 h 466"/>
                <a:gd name="T118" fmla="*/ 128 w 754"/>
                <a:gd name="T119" fmla="*/ 406 h 466"/>
                <a:gd name="T120" fmla="*/ 96 w 754"/>
                <a:gd name="T121" fmla="*/ 454 h 466"/>
                <a:gd name="T122" fmla="*/ 80 w 754"/>
                <a:gd name="T123" fmla="*/ 466 h 46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754" h="466">
                  <a:moveTo>
                    <a:pt x="80" y="466"/>
                  </a:moveTo>
                  <a:lnTo>
                    <a:pt x="80" y="466"/>
                  </a:lnTo>
                  <a:lnTo>
                    <a:pt x="72" y="452"/>
                  </a:lnTo>
                  <a:lnTo>
                    <a:pt x="64" y="440"/>
                  </a:lnTo>
                  <a:lnTo>
                    <a:pt x="44" y="418"/>
                  </a:lnTo>
                  <a:lnTo>
                    <a:pt x="4" y="380"/>
                  </a:lnTo>
                  <a:lnTo>
                    <a:pt x="2" y="368"/>
                  </a:lnTo>
                  <a:lnTo>
                    <a:pt x="2" y="362"/>
                  </a:lnTo>
                  <a:lnTo>
                    <a:pt x="4" y="356"/>
                  </a:lnTo>
                  <a:lnTo>
                    <a:pt x="6" y="348"/>
                  </a:lnTo>
                  <a:lnTo>
                    <a:pt x="8" y="328"/>
                  </a:lnTo>
                  <a:lnTo>
                    <a:pt x="0" y="310"/>
                  </a:lnTo>
                  <a:lnTo>
                    <a:pt x="6" y="306"/>
                  </a:lnTo>
                  <a:lnTo>
                    <a:pt x="18" y="304"/>
                  </a:lnTo>
                  <a:lnTo>
                    <a:pt x="44" y="302"/>
                  </a:lnTo>
                  <a:lnTo>
                    <a:pt x="96" y="304"/>
                  </a:lnTo>
                  <a:lnTo>
                    <a:pt x="112" y="298"/>
                  </a:lnTo>
                  <a:lnTo>
                    <a:pt x="126" y="288"/>
                  </a:lnTo>
                  <a:lnTo>
                    <a:pt x="138" y="276"/>
                  </a:lnTo>
                  <a:lnTo>
                    <a:pt x="152" y="264"/>
                  </a:lnTo>
                  <a:lnTo>
                    <a:pt x="178" y="244"/>
                  </a:lnTo>
                  <a:lnTo>
                    <a:pt x="180" y="226"/>
                  </a:lnTo>
                  <a:lnTo>
                    <a:pt x="162" y="200"/>
                  </a:lnTo>
                  <a:lnTo>
                    <a:pt x="144" y="182"/>
                  </a:lnTo>
                  <a:lnTo>
                    <a:pt x="126" y="166"/>
                  </a:lnTo>
                  <a:lnTo>
                    <a:pt x="106" y="156"/>
                  </a:lnTo>
                  <a:lnTo>
                    <a:pt x="100" y="144"/>
                  </a:lnTo>
                  <a:lnTo>
                    <a:pt x="98" y="96"/>
                  </a:lnTo>
                  <a:lnTo>
                    <a:pt x="114" y="80"/>
                  </a:lnTo>
                  <a:lnTo>
                    <a:pt x="124" y="72"/>
                  </a:lnTo>
                  <a:lnTo>
                    <a:pt x="136" y="66"/>
                  </a:lnTo>
                  <a:lnTo>
                    <a:pt x="142" y="60"/>
                  </a:lnTo>
                  <a:lnTo>
                    <a:pt x="146" y="54"/>
                  </a:lnTo>
                  <a:lnTo>
                    <a:pt x="146" y="48"/>
                  </a:lnTo>
                  <a:lnTo>
                    <a:pt x="146" y="42"/>
                  </a:lnTo>
                  <a:lnTo>
                    <a:pt x="140" y="30"/>
                  </a:lnTo>
                  <a:lnTo>
                    <a:pt x="134" y="22"/>
                  </a:lnTo>
                  <a:lnTo>
                    <a:pt x="118" y="10"/>
                  </a:lnTo>
                  <a:lnTo>
                    <a:pt x="112" y="6"/>
                  </a:lnTo>
                  <a:lnTo>
                    <a:pt x="108" y="0"/>
                  </a:lnTo>
                  <a:lnTo>
                    <a:pt x="196" y="0"/>
                  </a:lnTo>
                  <a:lnTo>
                    <a:pt x="234" y="6"/>
                  </a:lnTo>
                  <a:lnTo>
                    <a:pt x="238" y="14"/>
                  </a:lnTo>
                  <a:lnTo>
                    <a:pt x="246" y="22"/>
                  </a:lnTo>
                  <a:lnTo>
                    <a:pt x="254" y="30"/>
                  </a:lnTo>
                  <a:lnTo>
                    <a:pt x="264" y="38"/>
                  </a:lnTo>
                  <a:lnTo>
                    <a:pt x="276" y="46"/>
                  </a:lnTo>
                  <a:lnTo>
                    <a:pt x="288" y="52"/>
                  </a:lnTo>
                  <a:lnTo>
                    <a:pt x="300" y="58"/>
                  </a:lnTo>
                  <a:lnTo>
                    <a:pt x="314" y="62"/>
                  </a:lnTo>
                  <a:lnTo>
                    <a:pt x="338" y="72"/>
                  </a:lnTo>
                  <a:lnTo>
                    <a:pt x="456" y="74"/>
                  </a:lnTo>
                  <a:lnTo>
                    <a:pt x="494" y="100"/>
                  </a:lnTo>
                  <a:lnTo>
                    <a:pt x="498" y="108"/>
                  </a:lnTo>
                  <a:lnTo>
                    <a:pt x="504" y="116"/>
                  </a:lnTo>
                  <a:lnTo>
                    <a:pt x="512" y="126"/>
                  </a:lnTo>
                  <a:lnTo>
                    <a:pt x="524" y="136"/>
                  </a:lnTo>
                  <a:lnTo>
                    <a:pt x="578" y="140"/>
                  </a:lnTo>
                  <a:lnTo>
                    <a:pt x="618" y="158"/>
                  </a:lnTo>
                  <a:lnTo>
                    <a:pt x="622" y="160"/>
                  </a:lnTo>
                  <a:lnTo>
                    <a:pt x="626" y="160"/>
                  </a:lnTo>
                  <a:lnTo>
                    <a:pt x="638" y="160"/>
                  </a:lnTo>
                  <a:lnTo>
                    <a:pt x="652" y="162"/>
                  </a:lnTo>
                  <a:lnTo>
                    <a:pt x="660" y="164"/>
                  </a:lnTo>
                  <a:lnTo>
                    <a:pt x="668" y="170"/>
                  </a:lnTo>
                  <a:lnTo>
                    <a:pt x="670" y="174"/>
                  </a:lnTo>
                  <a:lnTo>
                    <a:pt x="672" y="180"/>
                  </a:lnTo>
                  <a:lnTo>
                    <a:pt x="676" y="186"/>
                  </a:lnTo>
                  <a:lnTo>
                    <a:pt x="684" y="192"/>
                  </a:lnTo>
                  <a:lnTo>
                    <a:pt x="690" y="194"/>
                  </a:lnTo>
                  <a:lnTo>
                    <a:pt x="702" y="196"/>
                  </a:lnTo>
                  <a:lnTo>
                    <a:pt x="710" y="198"/>
                  </a:lnTo>
                  <a:lnTo>
                    <a:pt x="714" y="202"/>
                  </a:lnTo>
                  <a:lnTo>
                    <a:pt x="718" y="208"/>
                  </a:lnTo>
                  <a:lnTo>
                    <a:pt x="720" y="214"/>
                  </a:lnTo>
                  <a:lnTo>
                    <a:pt x="708" y="228"/>
                  </a:lnTo>
                  <a:lnTo>
                    <a:pt x="706" y="236"/>
                  </a:lnTo>
                  <a:lnTo>
                    <a:pt x="702" y="250"/>
                  </a:lnTo>
                  <a:lnTo>
                    <a:pt x="708" y="256"/>
                  </a:lnTo>
                  <a:lnTo>
                    <a:pt x="716" y="264"/>
                  </a:lnTo>
                  <a:lnTo>
                    <a:pt x="724" y="274"/>
                  </a:lnTo>
                  <a:lnTo>
                    <a:pt x="732" y="290"/>
                  </a:lnTo>
                  <a:lnTo>
                    <a:pt x="732" y="298"/>
                  </a:lnTo>
                  <a:lnTo>
                    <a:pt x="734" y="310"/>
                  </a:lnTo>
                  <a:lnTo>
                    <a:pt x="736" y="316"/>
                  </a:lnTo>
                  <a:lnTo>
                    <a:pt x="740" y="320"/>
                  </a:lnTo>
                  <a:lnTo>
                    <a:pt x="746" y="326"/>
                  </a:lnTo>
                  <a:lnTo>
                    <a:pt x="754" y="330"/>
                  </a:lnTo>
                  <a:lnTo>
                    <a:pt x="754" y="334"/>
                  </a:lnTo>
                  <a:lnTo>
                    <a:pt x="734" y="338"/>
                  </a:lnTo>
                  <a:lnTo>
                    <a:pt x="718" y="342"/>
                  </a:lnTo>
                  <a:lnTo>
                    <a:pt x="704" y="348"/>
                  </a:lnTo>
                  <a:lnTo>
                    <a:pt x="692" y="354"/>
                  </a:lnTo>
                  <a:lnTo>
                    <a:pt x="670" y="372"/>
                  </a:lnTo>
                  <a:lnTo>
                    <a:pt x="640" y="392"/>
                  </a:lnTo>
                  <a:lnTo>
                    <a:pt x="634" y="396"/>
                  </a:lnTo>
                  <a:lnTo>
                    <a:pt x="626" y="400"/>
                  </a:lnTo>
                  <a:lnTo>
                    <a:pt x="616" y="414"/>
                  </a:lnTo>
                  <a:lnTo>
                    <a:pt x="598" y="420"/>
                  </a:lnTo>
                  <a:lnTo>
                    <a:pt x="582" y="424"/>
                  </a:lnTo>
                  <a:lnTo>
                    <a:pt x="576" y="426"/>
                  </a:lnTo>
                  <a:lnTo>
                    <a:pt x="570" y="430"/>
                  </a:lnTo>
                  <a:lnTo>
                    <a:pt x="562" y="434"/>
                  </a:lnTo>
                  <a:lnTo>
                    <a:pt x="556" y="442"/>
                  </a:lnTo>
                  <a:lnTo>
                    <a:pt x="544" y="448"/>
                  </a:lnTo>
                  <a:lnTo>
                    <a:pt x="512" y="422"/>
                  </a:lnTo>
                  <a:lnTo>
                    <a:pt x="500" y="418"/>
                  </a:lnTo>
                  <a:lnTo>
                    <a:pt x="490" y="414"/>
                  </a:lnTo>
                  <a:lnTo>
                    <a:pt x="482" y="408"/>
                  </a:lnTo>
                  <a:lnTo>
                    <a:pt x="474" y="402"/>
                  </a:lnTo>
                  <a:lnTo>
                    <a:pt x="462" y="390"/>
                  </a:lnTo>
                  <a:lnTo>
                    <a:pt x="450" y="380"/>
                  </a:lnTo>
                  <a:lnTo>
                    <a:pt x="434" y="382"/>
                  </a:lnTo>
                  <a:lnTo>
                    <a:pt x="426" y="384"/>
                  </a:lnTo>
                  <a:lnTo>
                    <a:pt x="420" y="392"/>
                  </a:lnTo>
                  <a:lnTo>
                    <a:pt x="410" y="404"/>
                  </a:lnTo>
                  <a:lnTo>
                    <a:pt x="392" y="402"/>
                  </a:lnTo>
                  <a:lnTo>
                    <a:pt x="374" y="398"/>
                  </a:lnTo>
                  <a:lnTo>
                    <a:pt x="358" y="392"/>
                  </a:lnTo>
                  <a:lnTo>
                    <a:pt x="342" y="384"/>
                  </a:lnTo>
                  <a:lnTo>
                    <a:pt x="312" y="366"/>
                  </a:lnTo>
                  <a:lnTo>
                    <a:pt x="286" y="352"/>
                  </a:lnTo>
                  <a:lnTo>
                    <a:pt x="268" y="348"/>
                  </a:lnTo>
                  <a:lnTo>
                    <a:pt x="252" y="346"/>
                  </a:lnTo>
                  <a:lnTo>
                    <a:pt x="228" y="338"/>
                  </a:lnTo>
                  <a:lnTo>
                    <a:pt x="200" y="338"/>
                  </a:lnTo>
                  <a:lnTo>
                    <a:pt x="192" y="342"/>
                  </a:lnTo>
                  <a:lnTo>
                    <a:pt x="186" y="344"/>
                  </a:lnTo>
                  <a:lnTo>
                    <a:pt x="184" y="350"/>
                  </a:lnTo>
                  <a:lnTo>
                    <a:pt x="186" y="358"/>
                  </a:lnTo>
                  <a:lnTo>
                    <a:pt x="192" y="368"/>
                  </a:lnTo>
                  <a:lnTo>
                    <a:pt x="202" y="380"/>
                  </a:lnTo>
                  <a:lnTo>
                    <a:pt x="196" y="392"/>
                  </a:lnTo>
                  <a:lnTo>
                    <a:pt x="182" y="390"/>
                  </a:lnTo>
                  <a:lnTo>
                    <a:pt x="164" y="390"/>
                  </a:lnTo>
                  <a:lnTo>
                    <a:pt x="150" y="394"/>
                  </a:lnTo>
                  <a:lnTo>
                    <a:pt x="138" y="398"/>
                  </a:lnTo>
                  <a:lnTo>
                    <a:pt x="128" y="406"/>
                  </a:lnTo>
                  <a:lnTo>
                    <a:pt x="118" y="414"/>
                  </a:lnTo>
                  <a:lnTo>
                    <a:pt x="112" y="426"/>
                  </a:lnTo>
                  <a:lnTo>
                    <a:pt x="96" y="454"/>
                  </a:lnTo>
                  <a:lnTo>
                    <a:pt x="88" y="460"/>
                  </a:lnTo>
                  <a:lnTo>
                    <a:pt x="80" y="466"/>
                  </a:lnTo>
                  <a:close/>
                </a:path>
              </a:pathLst>
            </a:custGeom>
            <a:grpFill/>
            <a:ln w="9525">
              <a:solidFill>
                <a:srgbClr val="FFFFFF"/>
              </a:solidFill>
              <a:round/>
              <a:headEnd/>
              <a:tailEnd/>
            </a:ln>
            <a:extLst/>
          </p:spPr>
          <p:txBody>
            <a:bodyPr/>
            <a:lstStyle/>
            <a:p>
              <a:pPr marL="0" marR="0" lvl="0" indent="0" algn="l" defTabSz="822960" rtl="0" eaLnBrk="1" fontAlgn="auto" latinLnBrk="0" hangingPunct="1">
                <a:lnSpc>
                  <a:spcPct val="100000"/>
                </a:lnSpc>
                <a:spcBef>
                  <a:spcPts val="0"/>
                </a:spcBef>
                <a:spcAft>
                  <a:spcPts val="0"/>
                </a:spcAft>
                <a:buClrTx/>
                <a:buSzTx/>
                <a:buFontTx/>
                <a:buNone/>
                <a:tabLst/>
                <a:defRPr/>
              </a:pPr>
              <a:endParaRPr kumimoji="0" lang="zh-CN" altLang="en-US" sz="1620" b="0" i="0" u="none" strike="noStrike" kern="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92" name="Freeform 24"/>
            <p:cNvSpPr>
              <a:spLocks/>
            </p:cNvSpPr>
            <p:nvPr/>
          </p:nvSpPr>
          <p:spPr bwMode="auto">
            <a:xfrm>
              <a:off x="6423025" y="3759201"/>
              <a:ext cx="739775" cy="911225"/>
            </a:xfrm>
            <a:custGeom>
              <a:avLst/>
              <a:gdLst>
                <a:gd name="T0" fmla="*/ 212 w 466"/>
                <a:gd name="T1" fmla="*/ 570 h 574"/>
                <a:gd name="T2" fmla="*/ 202 w 466"/>
                <a:gd name="T3" fmla="*/ 516 h 574"/>
                <a:gd name="T4" fmla="*/ 166 w 466"/>
                <a:gd name="T5" fmla="*/ 522 h 574"/>
                <a:gd name="T6" fmla="*/ 148 w 466"/>
                <a:gd name="T7" fmla="*/ 546 h 574"/>
                <a:gd name="T8" fmla="*/ 140 w 466"/>
                <a:gd name="T9" fmla="*/ 538 h 574"/>
                <a:gd name="T10" fmla="*/ 122 w 466"/>
                <a:gd name="T11" fmla="*/ 520 h 574"/>
                <a:gd name="T12" fmla="*/ 114 w 466"/>
                <a:gd name="T13" fmla="*/ 490 h 574"/>
                <a:gd name="T14" fmla="*/ 102 w 466"/>
                <a:gd name="T15" fmla="*/ 470 h 574"/>
                <a:gd name="T16" fmla="*/ 100 w 466"/>
                <a:gd name="T17" fmla="*/ 446 h 574"/>
                <a:gd name="T18" fmla="*/ 106 w 466"/>
                <a:gd name="T19" fmla="*/ 416 h 574"/>
                <a:gd name="T20" fmla="*/ 68 w 466"/>
                <a:gd name="T21" fmla="*/ 398 h 574"/>
                <a:gd name="T22" fmla="*/ 58 w 466"/>
                <a:gd name="T23" fmla="*/ 380 h 574"/>
                <a:gd name="T24" fmla="*/ 56 w 466"/>
                <a:gd name="T25" fmla="*/ 366 h 574"/>
                <a:gd name="T26" fmla="*/ 86 w 466"/>
                <a:gd name="T27" fmla="*/ 346 h 574"/>
                <a:gd name="T28" fmla="*/ 96 w 466"/>
                <a:gd name="T29" fmla="*/ 284 h 574"/>
                <a:gd name="T30" fmla="*/ 78 w 466"/>
                <a:gd name="T31" fmla="*/ 252 h 574"/>
                <a:gd name="T32" fmla="*/ 48 w 466"/>
                <a:gd name="T33" fmla="*/ 262 h 574"/>
                <a:gd name="T34" fmla="*/ 30 w 466"/>
                <a:gd name="T35" fmla="*/ 252 h 574"/>
                <a:gd name="T36" fmla="*/ 0 w 466"/>
                <a:gd name="T37" fmla="*/ 202 h 574"/>
                <a:gd name="T38" fmla="*/ 10 w 466"/>
                <a:gd name="T39" fmla="*/ 180 h 574"/>
                <a:gd name="T40" fmla="*/ 42 w 466"/>
                <a:gd name="T41" fmla="*/ 148 h 574"/>
                <a:gd name="T42" fmla="*/ 44 w 466"/>
                <a:gd name="T43" fmla="*/ 72 h 574"/>
                <a:gd name="T44" fmla="*/ 58 w 466"/>
                <a:gd name="T45" fmla="*/ 74 h 574"/>
                <a:gd name="T46" fmla="*/ 76 w 466"/>
                <a:gd name="T47" fmla="*/ 110 h 574"/>
                <a:gd name="T48" fmla="*/ 110 w 466"/>
                <a:gd name="T49" fmla="*/ 120 h 574"/>
                <a:gd name="T50" fmla="*/ 126 w 466"/>
                <a:gd name="T51" fmla="*/ 80 h 574"/>
                <a:gd name="T52" fmla="*/ 134 w 466"/>
                <a:gd name="T53" fmla="*/ 54 h 574"/>
                <a:gd name="T54" fmla="*/ 102 w 466"/>
                <a:gd name="T55" fmla="*/ 6 h 574"/>
                <a:gd name="T56" fmla="*/ 118 w 466"/>
                <a:gd name="T57" fmla="*/ 0 h 574"/>
                <a:gd name="T58" fmla="*/ 150 w 466"/>
                <a:gd name="T59" fmla="*/ 40 h 574"/>
                <a:gd name="T60" fmla="*/ 176 w 466"/>
                <a:gd name="T61" fmla="*/ 80 h 574"/>
                <a:gd name="T62" fmla="*/ 264 w 466"/>
                <a:gd name="T63" fmla="*/ 106 h 574"/>
                <a:gd name="T64" fmla="*/ 294 w 466"/>
                <a:gd name="T65" fmla="*/ 174 h 574"/>
                <a:gd name="T66" fmla="*/ 318 w 466"/>
                <a:gd name="T67" fmla="*/ 202 h 574"/>
                <a:gd name="T68" fmla="*/ 358 w 466"/>
                <a:gd name="T69" fmla="*/ 194 h 574"/>
                <a:gd name="T70" fmla="*/ 362 w 466"/>
                <a:gd name="T71" fmla="*/ 180 h 574"/>
                <a:gd name="T72" fmla="*/ 388 w 466"/>
                <a:gd name="T73" fmla="*/ 194 h 574"/>
                <a:gd name="T74" fmla="*/ 382 w 466"/>
                <a:gd name="T75" fmla="*/ 224 h 574"/>
                <a:gd name="T76" fmla="*/ 338 w 466"/>
                <a:gd name="T77" fmla="*/ 250 h 574"/>
                <a:gd name="T78" fmla="*/ 330 w 466"/>
                <a:gd name="T79" fmla="*/ 280 h 574"/>
                <a:gd name="T80" fmla="*/ 326 w 466"/>
                <a:gd name="T81" fmla="*/ 302 h 574"/>
                <a:gd name="T82" fmla="*/ 380 w 466"/>
                <a:gd name="T83" fmla="*/ 346 h 574"/>
                <a:gd name="T84" fmla="*/ 392 w 466"/>
                <a:gd name="T85" fmla="*/ 360 h 574"/>
                <a:gd name="T86" fmla="*/ 456 w 466"/>
                <a:gd name="T87" fmla="*/ 378 h 574"/>
                <a:gd name="T88" fmla="*/ 466 w 466"/>
                <a:gd name="T89" fmla="*/ 402 h 574"/>
                <a:gd name="T90" fmla="*/ 426 w 466"/>
                <a:gd name="T91" fmla="*/ 420 h 574"/>
                <a:gd name="T92" fmla="*/ 416 w 466"/>
                <a:gd name="T93" fmla="*/ 440 h 574"/>
                <a:gd name="T94" fmla="*/ 420 w 466"/>
                <a:gd name="T95" fmla="*/ 460 h 574"/>
                <a:gd name="T96" fmla="*/ 400 w 466"/>
                <a:gd name="T97" fmla="*/ 522 h 574"/>
                <a:gd name="T98" fmla="*/ 378 w 466"/>
                <a:gd name="T99" fmla="*/ 546 h 574"/>
                <a:gd name="T100" fmla="*/ 330 w 466"/>
                <a:gd name="T101" fmla="*/ 560 h 574"/>
                <a:gd name="T102" fmla="*/ 278 w 466"/>
                <a:gd name="T103" fmla="*/ 566 h 574"/>
                <a:gd name="T104" fmla="*/ 256 w 466"/>
                <a:gd name="T105" fmla="*/ 536 h 574"/>
                <a:gd name="T106" fmla="*/ 238 w 466"/>
                <a:gd name="T107" fmla="*/ 532 h 574"/>
                <a:gd name="T108" fmla="*/ 226 w 466"/>
                <a:gd name="T109" fmla="*/ 574 h 574"/>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466" h="574">
                  <a:moveTo>
                    <a:pt x="216" y="574"/>
                  </a:moveTo>
                  <a:lnTo>
                    <a:pt x="216" y="574"/>
                  </a:lnTo>
                  <a:lnTo>
                    <a:pt x="212" y="570"/>
                  </a:lnTo>
                  <a:lnTo>
                    <a:pt x="212" y="524"/>
                  </a:lnTo>
                  <a:lnTo>
                    <a:pt x="202" y="516"/>
                  </a:lnTo>
                  <a:lnTo>
                    <a:pt x="182" y="516"/>
                  </a:lnTo>
                  <a:lnTo>
                    <a:pt x="176" y="518"/>
                  </a:lnTo>
                  <a:lnTo>
                    <a:pt x="170" y="520"/>
                  </a:lnTo>
                  <a:lnTo>
                    <a:pt x="166" y="522"/>
                  </a:lnTo>
                  <a:lnTo>
                    <a:pt x="162" y="528"/>
                  </a:lnTo>
                  <a:lnTo>
                    <a:pt x="154" y="542"/>
                  </a:lnTo>
                  <a:lnTo>
                    <a:pt x="148" y="546"/>
                  </a:lnTo>
                  <a:lnTo>
                    <a:pt x="144" y="548"/>
                  </a:lnTo>
                  <a:lnTo>
                    <a:pt x="142" y="542"/>
                  </a:lnTo>
                  <a:lnTo>
                    <a:pt x="140" y="538"/>
                  </a:lnTo>
                  <a:lnTo>
                    <a:pt x="130" y="532"/>
                  </a:lnTo>
                  <a:lnTo>
                    <a:pt x="122" y="520"/>
                  </a:lnTo>
                  <a:lnTo>
                    <a:pt x="122" y="510"/>
                  </a:lnTo>
                  <a:lnTo>
                    <a:pt x="120" y="502"/>
                  </a:lnTo>
                  <a:lnTo>
                    <a:pt x="118" y="494"/>
                  </a:lnTo>
                  <a:lnTo>
                    <a:pt x="114" y="490"/>
                  </a:lnTo>
                  <a:lnTo>
                    <a:pt x="108" y="480"/>
                  </a:lnTo>
                  <a:lnTo>
                    <a:pt x="104" y="476"/>
                  </a:lnTo>
                  <a:lnTo>
                    <a:pt x="102" y="470"/>
                  </a:lnTo>
                  <a:lnTo>
                    <a:pt x="94" y="462"/>
                  </a:lnTo>
                  <a:lnTo>
                    <a:pt x="94" y="452"/>
                  </a:lnTo>
                  <a:lnTo>
                    <a:pt x="100" y="446"/>
                  </a:lnTo>
                  <a:lnTo>
                    <a:pt x="112" y="436"/>
                  </a:lnTo>
                  <a:lnTo>
                    <a:pt x="110" y="424"/>
                  </a:lnTo>
                  <a:lnTo>
                    <a:pt x="106" y="416"/>
                  </a:lnTo>
                  <a:lnTo>
                    <a:pt x="100" y="410"/>
                  </a:lnTo>
                  <a:lnTo>
                    <a:pt x="92" y="406"/>
                  </a:lnTo>
                  <a:lnTo>
                    <a:pt x="74" y="400"/>
                  </a:lnTo>
                  <a:lnTo>
                    <a:pt x="68" y="398"/>
                  </a:lnTo>
                  <a:lnTo>
                    <a:pt x="60" y="394"/>
                  </a:lnTo>
                  <a:lnTo>
                    <a:pt x="58" y="380"/>
                  </a:lnTo>
                  <a:lnTo>
                    <a:pt x="54" y="376"/>
                  </a:lnTo>
                  <a:lnTo>
                    <a:pt x="54" y="370"/>
                  </a:lnTo>
                  <a:lnTo>
                    <a:pt x="56" y="366"/>
                  </a:lnTo>
                  <a:lnTo>
                    <a:pt x="64" y="356"/>
                  </a:lnTo>
                  <a:lnTo>
                    <a:pt x="74" y="350"/>
                  </a:lnTo>
                  <a:lnTo>
                    <a:pt x="86" y="346"/>
                  </a:lnTo>
                  <a:lnTo>
                    <a:pt x="102" y="326"/>
                  </a:lnTo>
                  <a:lnTo>
                    <a:pt x="100" y="304"/>
                  </a:lnTo>
                  <a:lnTo>
                    <a:pt x="96" y="284"/>
                  </a:lnTo>
                  <a:lnTo>
                    <a:pt x="88" y="266"/>
                  </a:lnTo>
                  <a:lnTo>
                    <a:pt x="84" y="260"/>
                  </a:lnTo>
                  <a:lnTo>
                    <a:pt x="78" y="252"/>
                  </a:lnTo>
                  <a:lnTo>
                    <a:pt x="56" y="252"/>
                  </a:lnTo>
                  <a:lnTo>
                    <a:pt x="48" y="262"/>
                  </a:lnTo>
                  <a:lnTo>
                    <a:pt x="40" y="264"/>
                  </a:lnTo>
                  <a:lnTo>
                    <a:pt x="34" y="258"/>
                  </a:lnTo>
                  <a:lnTo>
                    <a:pt x="30" y="252"/>
                  </a:lnTo>
                  <a:lnTo>
                    <a:pt x="24" y="238"/>
                  </a:lnTo>
                  <a:lnTo>
                    <a:pt x="20" y="216"/>
                  </a:lnTo>
                  <a:lnTo>
                    <a:pt x="0" y="202"/>
                  </a:lnTo>
                  <a:lnTo>
                    <a:pt x="2" y="194"/>
                  </a:lnTo>
                  <a:lnTo>
                    <a:pt x="6" y="186"/>
                  </a:lnTo>
                  <a:lnTo>
                    <a:pt x="10" y="180"/>
                  </a:lnTo>
                  <a:lnTo>
                    <a:pt x="16" y="172"/>
                  </a:lnTo>
                  <a:lnTo>
                    <a:pt x="30" y="160"/>
                  </a:lnTo>
                  <a:lnTo>
                    <a:pt x="42" y="148"/>
                  </a:lnTo>
                  <a:lnTo>
                    <a:pt x="46" y="128"/>
                  </a:lnTo>
                  <a:lnTo>
                    <a:pt x="46" y="108"/>
                  </a:lnTo>
                  <a:lnTo>
                    <a:pt x="44" y="72"/>
                  </a:lnTo>
                  <a:lnTo>
                    <a:pt x="48" y="70"/>
                  </a:lnTo>
                  <a:lnTo>
                    <a:pt x="58" y="74"/>
                  </a:lnTo>
                  <a:lnTo>
                    <a:pt x="60" y="82"/>
                  </a:lnTo>
                  <a:lnTo>
                    <a:pt x="66" y="96"/>
                  </a:lnTo>
                  <a:lnTo>
                    <a:pt x="72" y="104"/>
                  </a:lnTo>
                  <a:lnTo>
                    <a:pt x="76" y="110"/>
                  </a:lnTo>
                  <a:lnTo>
                    <a:pt x="82" y="116"/>
                  </a:lnTo>
                  <a:lnTo>
                    <a:pt x="90" y="120"/>
                  </a:lnTo>
                  <a:lnTo>
                    <a:pt x="110" y="120"/>
                  </a:lnTo>
                  <a:lnTo>
                    <a:pt x="118" y="104"/>
                  </a:lnTo>
                  <a:lnTo>
                    <a:pt x="122" y="92"/>
                  </a:lnTo>
                  <a:lnTo>
                    <a:pt x="126" y="80"/>
                  </a:lnTo>
                  <a:lnTo>
                    <a:pt x="132" y="66"/>
                  </a:lnTo>
                  <a:lnTo>
                    <a:pt x="134" y="54"/>
                  </a:lnTo>
                  <a:lnTo>
                    <a:pt x="96" y="18"/>
                  </a:lnTo>
                  <a:lnTo>
                    <a:pt x="98" y="10"/>
                  </a:lnTo>
                  <a:lnTo>
                    <a:pt x="102" y="6"/>
                  </a:lnTo>
                  <a:lnTo>
                    <a:pt x="106" y="4"/>
                  </a:lnTo>
                  <a:lnTo>
                    <a:pt x="112" y="0"/>
                  </a:lnTo>
                  <a:lnTo>
                    <a:pt x="118" y="0"/>
                  </a:lnTo>
                  <a:lnTo>
                    <a:pt x="128" y="12"/>
                  </a:lnTo>
                  <a:lnTo>
                    <a:pt x="140" y="24"/>
                  </a:lnTo>
                  <a:lnTo>
                    <a:pt x="150" y="40"/>
                  </a:lnTo>
                  <a:lnTo>
                    <a:pt x="160" y="60"/>
                  </a:lnTo>
                  <a:lnTo>
                    <a:pt x="176" y="80"/>
                  </a:lnTo>
                  <a:lnTo>
                    <a:pt x="248" y="94"/>
                  </a:lnTo>
                  <a:lnTo>
                    <a:pt x="264" y="106"/>
                  </a:lnTo>
                  <a:lnTo>
                    <a:pt x="272" y="126"/>
                  </a:lnTo>
                  <a:lnTo>
                    <a:pt x="280" y="150"/>
                  </a:lnTo>
                  <a:lnTo>
                    <a:pt x="286" y="162"/>
                  </a:lnTo>
                  <a:lnTo>
                    <a:pt x="294" y="174"/>
                  </a:lnTo>
                  <a:lnTo>
                    <a:pt x="302" y="184"/>
                  </a:lnTo>
                  <a:lnTo>
                    <a:pt x="314" y="194"/>
                  </a:lnTo>
                  <a:lnTo>
                    <a:pt x="318" y="202"/>
                  </a:lnTo>
                  <a:lnTo>
                    <a:pt x="336" y="200"/>
                  </a:lnTo>
                  <a:lnTo>
                    <a:pt x="348" y="198"/>
                  </a:lnTo>
                  <a:lnTo>
                    <a:pt x="358" y="194"/>
                  </a:lnTo>
                  <a:lnTo>
                    <a:pt x="360" y="182"/>
                  </a:lnTo>
                  <a:lnTo>
                    <a:pt x="360" y="180"/>
                  </a:lnTo>
                  <a:lnTo>
                    <a:pt x="362" y="180"/>
                  </a:lnTo>
                  <a:lnTo>
                    <a:pt x="366" y="180"/>
                  </a:lnTo>
                  <a:lnTo>
                    <a:pt x="380" y="180"/>
                  </a:lnTo>
                  <a:lnTo>
                    <a:pt x="388" y="194"/>
                  </a:lnTo>
                  <a:lnTo>
                    <a:pt x="392" y="206"/>
                  </a:lnTo>
                  <a:lnTo>
                    <a:pt x="394" y="220"/>
                  </a:lnTo>
                  <a:lnTo>
                    <a:pt x="382" y="224"/>
                  </a:lnTo>
                  <a:lnTo>
                    <a:pt x="370" y="226"/>
                  </a:lnTo>
                  <a:lnTo>
                    <a:pt x="348" y="226"/>
                  </a:lnTo>
                  <a:lnTo>
                    <a:pt x="338" y="250"/>
                  </a:lnTo>
                  <a:lnTo>
                    <a:pt x="334" y="274"/>
                  </a:lnTo>
                  <a:lnTo>
                    <a:pt x="330" y="280"/>
                  </a:lnTo>
                  <a:lnTo>
                    <a:pt x="326" y="284"/>
                  </a:lnTo>
                  <a:lnTo>
                    <a:pt x="326" y="292"/>
                  </a:lnTo>
                  <a:lnTo>
                    <a:pt x="326" y="302"/>
                  </a:lnTo>
                  <a:lnTo>
                    <a:pt x="368" y="342"/>
                  </a:lnTo>
                  <a:lnTo>
                    <a:pt x="372" y="344"/>
                  </a:lnTo>
                  <a:lnTo>
                    <a:pt x="380" y="346"/>
                  </a:lnTo>
                  <a:lnTo>
                    <a:pt x="388" y="350"/>
                  </a:lnTo>
                  <a:lnTo>
                    <a:pt x="390" y="354"/>
                  </a:lnTo>
                  <a:lnTo>
                    <a:pt x="392" y="360"/>
                  </a:lnTo>
                  <a:lnTo>
                    <a:pt x="408" y="374"/>
                  </a:lnTo>
                  <a:lnTo>
                    <a:pt x="456" y="378"/>
                  </a:lnTo>
                  <a:lnTo>
                    <a:pt x="466" y="386"/>
                  </a:lnTo>
                  <a:lnTo>
                    <a:pt x="466" y="402"/>
                  </a:lnTo>
                  <a:lnTo>
                    <a:pt x="458" y="408"/>
                  </a:lnTo>
                  <a:lnTo>
                    <a:pt x="450" y="412"/>
                  </a:lnTo>
                  <a:lnTo>
                    <a:pt x="434" y="416"/>
                  </a:lnTo>
                  <a:lnTo>
                    <a:pt x="426" y="420"/>
                  </a:lnTo>
                  <a:lnTo>
                    <a:pt x="422" y="424"/>
                  </a:lnTo>
                  <a:lnTo>
                    <a:pt x="418" y="430"/>
                  </a:lnTo>
                  <a:lnTo>
                    <a:pt x="416" y="440"/>
                  </a:lnTo>
                  <a:lnTo>
                    <a:pt x="420" y="450"/>
                  </a:lnTo>
                  <a:lnTo>
                    <a:pt x="420" y="456"/>
                  </a:lnTo>
                  <a:lnTo>
                    <a:pt x="420" y="460"/>
                  </a:lnTo>
                  <a:lnTo>
                    <a:pt x="408" y="466"/>
                  </a:lnTo>
                  <a:lnTo>
                    <a:pt x="400" y="472"/>
                  </a:lnTo>
                  <a:lnTo>
                    <a:pt x="400" y="522"/>
                  </a:lnTo>
                  <a:lnTo>
                    <a:pt x="392" y="532"/>
                  </a:lnTo>
                  <a:lnTo>
                    <a:pt x="384" y="540"/>
                  </a:lnTo>
                  <a:lnTo>
                    <a:pt x="378" y="546"/>
                  </a:lnTo>
                  <a:lnTo>
                    <a:pt x="368" y="550"/>
                  </a:lnTo>
                  <a:lnTo>
                    <a:pt x="352" y="556"/>
                  </a:lnTo>
                  <a:lnTo>
                    <a:pt x="330" y="560"/>
                  </a:lnTo>
                  <a:lnTo>
                    <a:pt x="316" y="566"/>
                  </a:lnTo>
                  <a:lnTo>
                    <a:pt x="302" y="570"/>
                  </a:lnTo>
                  <a:lnTo>
                    <a:pt x="290" y="570"/>
                  </a:lnTo>
                  <a:lnTo>
                    <a:pt x="278" y="566"/>
                  </a:lnTo>
                  <a:lnTo>
                    <a:pt x="268" y="556"/>
                  </a:lnTo>
                  <a:lnTo>
                    <a:pt x="260" y="546"/>
                  </a:lnTo>
                  <a:lnTo>
                    <a:pt x="256" y="536"/>
                  </a:lnTo>
                  <a:lnTo>
                    <a:pt x="250" y="530"/>
                  </a:lnTo>
                  <a:lnTo>
                    <a:pt x="242" y="530"/>
                  </a:lnTo>
                  <a:lnTo>
                    <a:pt x="238" y="532"/>
                  </a:lnTo>
                  <a:lnTo>
                    <a:pt x="234" y="542"/>
                  </a:lnTo>
                  <a:lnTo>
                    <a:pt x="226" y="574"/>
                  </a:lnTo>
                  <a:lnTo>
                    <a:pt x="216" y="574"/>
                  </a:lnTo>
                  <a:close/>
                </a:path>
              </a:pathLst>
            </a:custGeom>
            <a:grpFill/>
            <a:ln w="9525">
              <a:solidFill>
                <a:srgbClr val="FFFFFF"/>
              </a:solidFill>
              <a:round/>
              <a:headEnd/>
              <a:tailEnd/>
            </a:ln>
            <a:extLst/>
          </p:spPr>
          <p:txBody>
            <a:bodyPr/>
            <a:lstStyle/>
            <a:p>
              <a:pPr marL="0" marR="0" lvl="0" indent="0" algn="l" defTabSz="822960" rtl="0" eaLnBrk="1" fontAlgn="auto" latinLnBrk="0" hangingPunct="1">
                <a:lnSpc>
                  <a:spcPct val="100000"/>
                </a:lnSpc>
                <a:spcBef>
                  <a:spcPts val="0"/>
                </a:spcBef>
                <a:spcAft>
                  <a:spcPts val="0"/>
                </a:spcAft>
                <a:buClrTx/>
                <a:buSzTx/>
                <a:buFontTx/>
                <a:buNone/>
                <a:tabLst/>
                <a:defRPr/>
              </a:pPr>
              <a:endParaRPr kumimoji="0" lang="zh-CN" altLang="en-US" sz="1620" b="0" i="0" u="none" strike="noStrike" kern="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93" name="Freeform 25"/>
            <p:cNvSpPr>
              <a:spLocks/>
            </p:cNvSpPr>
            <p:nvPr/>
          </p:nvSpPr>
          <p:spPr bwMode="auto">
            <a:xfrm>
              <a:off x="6619875" y="3635376"/>
              <a:ext cx="863600" cy="854075"/>
            </a:xfrm>
            <a:custGeom>
              <a:avLst/>
              <a:gdLst>
                <a:gd name="T0" fmla="*/ 322 w 544"/>
                <a:gd name="T1" fmla="*/ 532 h 538"/>
                <a:gd name="T2" fmla="*/ 308 w 544"/>
                <a:gd name="T3" fmla="*/ 518 h 538"/>
                <a:gd name="T4" fmla="*/ 308 w 544"/>
                <a:gd name="T5" fmla="*/ 508 h 538"/>
                <a:gd name="T6" fmla="*/ 354 w 544"/>
                <a:gd name="T7" fmla="*/ 484 h 538"/>
                <a:gd name="T8" fmla="*/ 342 w 544"/>
                <a:gd name="T9" fmla="*/ 450 h 538"/>
                <a:gd name="T10" fmla="*/ 298 w 544"/>
                <a:gd name="T11" fmla="*/ 444 h 538"/>
                <a:gd name="T12" fmla="*/ 272 w 544"/>
                <a:gd name="T13" fmla="*/ 420 h 538"/>
                <a:gd name="T14" fmla="*/ 240 w 544"/>
                <a:gd name="T15" fmla="*/ 400 h 538"/>
                <a:gd name="T16" fmla="*/ 216 w 544"/>
                <a:gd name="T17" fmla="*/ 380 h 538"/>
                <a:gd name="T18" fmla="*/ 216 w 544"/>
                <a:gd name="T19" fmla="*/ 364 h 538"/>
                <a:gd name="T20" fmla="*/ 224 w 544"/>
                <a:gd name="T21" fmla="*/ 334 h 538"/>
                <a:gd name="T22" fmla="*/ 254 w 544"/>
                <a:gd name="T23" fmla="*/ 314 h 538"/>
                <a:gd name="T24" fmla="*/ 280 w 544"/>
                <a:gd name="T25" fmla="*/ 304 h 538"/>
                <a:gd name="T26" fmla="*/ 264 w 544"/>
                <a:gd name="T27" fmla="*/ 250 h 538"/>
                <a:gd name="T28" fmla="*/ 228 w 544"/>
                <a:gd name="T29" fmla="*/ 252 h 538"/>
                <a:gd name="T30" fmla="*/ 202 w 544"/>
                <a:gd name="T31" fmla="*/ 272 h 538"/>
                <a:gd name="T32" fmla="*/ 186 w 544"/>
                <a:gd name="T33" fmla="*/ 256 h 538"/>
                <a:gd name="T34" fmla="*/ 152 w 544"/>
                <a:gd name="T35" fmla="*/ 186 h 538"/>
                <a:gd name="T36" fmla="*/ 116 w 544"/>
                <a:gd name="T37" fmla="*/ 158 h 538"/>
                <a:gd name="T38" fmla="*/ 58 w 544"/>
                <a:gd name="T39" fmla="*/ 146 h 538"/>
                <a:gd name="T40" fmla="*/ 26 w 544"/>
                <a:gd name="T41" fmla="*/ 98 h 538"/>
                <a:gd name="T42" fmla="*/ 0 w 544"/>
                <a:gd name="T43" fmla="*/ 56 h 538"/>
                <a:gd name="T44" fmla="*/ 10 w 544"/>
                <a:gd name="T45" fmla="*/ 36 h 538"/>
                <a:gd name="T46" fmla="*/ 30 w 544"/>
                <a:gd name="T47" fmla="*/ 52 h 538"/>
                <a:gd name="T48" fmla="*/ 36 w 544"/>
                <a:gd name="T49" fmla="*/ 60 h 538"/>
                <a:gd name="T50" fmla="*/ 60 w 544"/>
                <a:gd name="T51" fmla="*/ 90 h 538"/>
                <a:gd name="T52" fmla="*/ 112 w 544"/>
                <a:gd name="T53" fmla="*/ 98 h 538"/>
                <a:gd name="T54" fmla="*/ 140 w 544"/>
                <a:gd name="T55" fmla="*/ 68 h 538"/>
                <a:gd name="T56" fmla="*/ 160 w 544"/>
                <a:gd name="T57" fmla="*/ 76 h 538"/>
                <a:gd name="T58" fmla="*/ 200 w 544"/>
                <a:gd name="T59" fmla="*/ 50 h 538"/>
                <a:gd name="T60" fmla="*/ 212 w 544"/>
                <a:gd name="T61" fmla="*/ 10 h 538"/>
                <a:gd name="T62" fmla="*/ 236 w 544"/>
                <a:gd name="T63" fmla="*/ 0 h 538"/>
                <a:gd name="T64" fmla="*/ 268 w 544"/>
                <a:gd name="T65" fmla="*/ 52 h 538"/>
                <a:gd name="T66" fmla="*/ 338 w 544"/>
                <a:gd name="T67" fmla="*/ 88 h 538"/>
                <a:gd name="T68" fmla="*/ 412 w 544"/>
                <a:gd name="T69" fmla="*/ 218 h 538"/>
                <a:gd name="T70" fmla="*/ 424 w 544"/>
                <a:gd name="T71" fmla="*/ 258 h 538"/>
                <a:gd name="T72" fmla="*/ 500 w 544"/>
                <a:gd name="T73" fmla="*/ 312 h 538"/>
                <a:gd name="T74" fmla="*/ 526 w 544"/>
                <a:gd name="T75" fmla="*/ 336 h 538"/>
                <a:gd name="T76" fmla="*/ 470 w 544"/>
                <a:gd name="T77" fmla="*/ 340 h 538"/>
                <a:gd name="T78" fmla="*/ 504 w 544"/>
                <a:gd name="T79" fmla="*/ 374 h 538"/>
                <a:gd name="T80" fmla="*/ 498 w 544"/>
                <a:gd name="T81" fmla="*/ 392 h 538"/>
                <a:gd name="T82" fmla="*/ 540 w 544"/>
                <a:gd name="T83" fmla="*/ 420 h 538"/>
                <a:gd name="T84" fmla="*/ 540 w 544"/>
                <a:gd name="T85" fmla="*/ 440 h 538"/>
                <a:gd name="T86" fmla="*/ 502 w 544"/>
                <a:gd name="T87" fmla="*/ 468 h 538"/>
                <a:gd name="T88" fmla="*/ 498 w 544"/>
                <a:gd name="T89" fmla="*/ 474 h 538"/>
                <a:gd name="T90" fmla="*/ 452 w 544"/>
                <a:gd name="T91" fmla="*/ 514 h 538"/>
                <a:gd name="T92" fmla="*/ 416 w 544"/>
                <a:gd name="T93" fmla="*/ 530 h 538"/>
                <a:gd name="T94" fmla="*/ 342 w 544"/>
                <a:gd name="T95" fmla="*/ 538 h 538"/>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0" t="0" r="r" b="b"/>
              <a:pathLst>
                <a:path w="544" h="538">
                  <a:moveTo>
                    <a:pt x="342" y="538"/>
                  </a:moveTo>
                  <a:lnTo>
                    <a:pt x="342" y="538"/>
                  </a:lnTo>
                  <a:lnTo>
                    <a:pt x="330" y="534"/>
                  </a:lnTo>
                  <a:lnTo>
                    <a:pt x="322" y="532"/>
                  </a:lnTo>
                  <a:lnTo>
                    <a:pt x="308" y="532"/>
                  </a:lnTo>
                  <a:lnTo>
                    <a:pt x="308" y="518"/>
                  </a:lnTo>
                  <a:lnTo>
                    <a:pt x="304" y="516"/>
                  </a:lnTo>
                  <a:lnTo>
                    <a:pt x="304" y="514"/>
                  </a:lnTo>
                  <a:lnTo>
                    <a:pt x="304" y="512"/>
                  </a:lnTo>
                  <a:lnTo>
                    <a:pt x="308" y="508"/>
                  </a:lnTo>
                  <a:lnTo>
                    <a:pt x="316" y="506"/>
                  </a:lnTo>
                  <a:lnTo>
                    <a:pt x="344" y="496"/>
                  </a:lnTo>
                  <a:lnTo>
                    <a:pt x="354" y="484"/>
                  </a:lnTo>
                  <a:lnTo>
                    <a:pt x="352" y="468"/>
                  </a:lnTo>
                  <a:lnTo>
                    <a:pt x="348" y="458"/>
                  </a:lnTo>
                  <a:lnTo>
                    <a:pt x="342" y="450"/>
                  </a:lnTo>
                  <a:lnTo>
                    <a:pt x="336" y="446"/>
                  </a:lnTo>
                  <a:lnTo>
                    <a:pt x="326" y="444"/>
                  </a:lnTo>
                  <a:lnTo>
                    <a:pt x="318" y="444"/>
                  </a:lnTo>
                  <a:lnTo>
                    <a:pt x="298" y="444"/>
                  </a:lnTo>
                  <a:lnTo>
                    <a:pt x="286" y="438"/>
                  </a:lnTo>
                  <a:lnTo>
                    <a:pt x="280" y="432"/>
                  </a:lnTo>
                  <a:lnTo>
                    <a:pt x="272" y="420"/>
                  </a:lnTo>
                  <a:lnTo>
                    <a:pt x="258" y="414"/>
                  </a:lnTo>
                  <a:lnTo>
                    <a:pt x="248" y="408"/>
                  </a:lnTo>
                  <a:lnTo>
                    <a:pt x="240" y="400"/>
                  </a:lnTo>
                  <a:lnTo>
                    <a:pt x="234" y="394"/>
                  </a:lnTo>
                  <a:lnTo>
                    <a:pt x="222" y="386"/>
                  </a:lnTo>
                  <a:lnTo>
                    <a:pt x="216" y="380"/>
                  </a:lnTo>
                  <a:lnTo>
                    <a:pt x="214" y="374"/>
                  </a:lnTo>
                  <a:lnTo>
                    <a:pt x="210" y="368"/>
                  </a:lnTo>
                  <a:lnTo>
                    <a:pt x="216" y="364"/>
                  </a:lnTo>
                  <a:lnTo>
                    <a:pt x="220" y="360"/>
                  </a:lnTo>
                  <a:lnTo>
                    <a:pt x="222" y="350"/>
                  </a:lnTo>
                  <a:lnTo>
                    <a:pt x="224" y="334"/>
                  </a:lnTo>
                  <a:lnTo>
                    <a:pt x="230" y="314"/>
                  </a:lnTo>
                  <a:lnTo>
                    <a:pt x="242" y="314"/>
                  </a:lnTo>
                  <a:lnTo>
                    <a:pt x="254" y="314"/>
                  </a:lnTo>
                  <a:lnTo>
                    <a:pt x="266" y="312"/>
                  </a:lnTo>
                  <a:lnTo>
                    <a:pt x="274" y="308"/>
                  </a:lnTo>
                  <a:lnTo>
                    <a:pt x="280" y="304"/>
                  </a:lnTo>
                  <a:lnTo>
                    <a:pt x="278" y="286"/>
                  </a:lnTo>
                  <a:lnTo>
                    <a:pt x="276" y="268"/>
                  </a:lnTo>
                  <a:lnTo>
                    <a:pt x="268" y="256"/>
                  </a:lnTo>
                  <a:lnTo>
                    <a:pt x="264" y="250"/>
                  </a:lnTo>
                  <a:lnTo>
                    <a:pt x="260" y="246"/>
                  </a:lnTo>
                  <a:lnTo>
                    <a:pt x="240" y="248"/>
                  </a:lnTo>
                  <a:lnTo>
                    <a:pt x="228" y="252"/>
                  </a:lnTo>
                  <a:lnTo>
                    <a:pt x="224" y="268"/>
                  </a:lnTo>
                  <a:lnTo>
                    <a:pt x="202" y="272"/>
                  </a:lnTo>
                  <a:lnTo>
                    <a:pt x="198" y="264"/>
                  </a:lnTo>
                  <a:lnTo>
                    <a:pt x="194" y="260"/>
                  </a:lnTo>
                  <a:lnTo>
                    <a:pt x="186" y="256"/>
                  </a:lnTo>
                  <a:lnTo>
                    <a:pt x="172" y="230"/>
                  </a:lnTo>
                  <a:lnTo>
                    <a:pt x="162" y="206"/>
                  </a:lnTo>
                  <a:lnTo>
                    <a:pt x="152" y="186"/>
                  </a:lnTo>
                  <a:lnTo>
                    <a:pt x="140" y="168"/>
                  </a:lnTo>
                  <a:lnTo>
                    <a:pt x="128" y="162"/>
                  </a:lnTo>
                  <a:lnTo>
                    <a:pt x="116" y="158"/>
                  </a:lnTo>
                  <a:lnTo>
                    <a:pt x="96" y="158"/>
                  </a:lnTo>
                  <a:lnTo>
                    <a:pt x="58" y="146"/>
                  </a:lnTo>
                  <a:lnTo>
                    <a:pt x="50" y="136"/>
                  </a:lnTo>
                  <a:lnTo>
                    <a:pt x="40" y="116"/>
                  </a:lnTo>
                  <a:lnTo>
                    <a:pt x="26" y="98"/>
                  </a:lnTo>
                  <a:lnTo>
                    <a:pt x="12" y="80"/>
                  </a:lnTo>
                  <a:lnTo>
                    <a:pt x="0" y="70"/>
                  </a:lnTo>
                  <a:lnTo>
                    <a:pt x="0" y="56"/>
                  </a:lnTo>
                  <a:lnTo>
                    <a:pt x="0" y="42"/>
                  </a:lnTo>
                  <a:lnTo>
                    <a:pt x="0" y="38"/>
                  </a:lnTo>
                  <a:lnTo>
                    <a:pt x="4" y="36"/>
                  </a:lnTo>
                  <a:lnTo>
                    <a:pt x="10" y="36"/>
                  </a:lnTo>
                  <a:lnTo>
                    <a:pt x="18" y="40"/>
                  </a:lnTo>
                  <a:lnTo>
                    <a:pt x="22" y="48"/>
                  </a:lnTo>
                  <a:lnTo>
                    <a:pt x="30" y="52"/>
                  </a:lnTo>
                  <a:lnTo>
                    <a:pt x="30" y="56"/>
                  </a:lnTo>
                  <a:lnTo>
                    <a:pt x="36" y="60"/>
                  </a:lnTo>
                  <a:lnTo>
                    <a:pt x="44" y="68"/>
                  </a:lnTo>
                  <a:lnTo>
                    <a:pt x="50" y="76"/>
                  </a:lnTo>
                  <a:lnTo>
                    <a:pt x="60" y="90"/>
                  </a:lnTo>
                  <a:lnTo>
                    <a:pt x="68" y="92"/>
                  </a:lnTo>
                  <a:lnTo>
                    <a:pt x="80" y="96"/>
                  </a:lnTo>
                  <a:lnTo>
                    <a:pt x="112" y="98"/>
                  </a:lnTo>
                  <a:lnTo>
                    <a:pt x="118" y="94"/>
                  </a:lnTo>
                  <a:lnTo>
                    <a:pt x="124" y="88"/>
                  </a:lnTo>
                  <a:lnTo>
                    <a:pt x="134" y="74"/>
                  </a:lnTo>
                  <a:lnTo>
                    <a:pt x="140" y="68"/>
                  </a:lnTo>
                  <a:lnTo>
                    <a:pt x="146" y="66"/>
                  </a:lnTo>
                  <a:lnTo>
                    <a:pt x="150" y="66"/>
                  </a:lnTo>
                  <a:lnTo>
                    <a:pt x="154" y="68"/>
                  </a:lnTo>
                  <a:lnTo>
                    <a:pt x="160" y="76"/>
                  </a:lnTo>
                  <a:lnTo>
                    <a:pt x="178" y="78"/>
                  </a:lnTo>
                  <a:lnTo>
                    <a:pt x="200" y="50"/>
                  </a:lnTo>
                  <a:lnTo>
                    <a:pt x="202" y="32"/>
                  </a:lnTo>
                  <a:lnTo>
                    <a:pt x="208" y="16"/>
                  </a:lnTo>
                  <a:lnTo>
                    <a:pt x="212" y="10"/>
                  </a:lnTo>
                  <a:lnTo>
                    <a:pt x="218" y="4"/>
                  </a:lnTo>
                  <a:lnTo>
                    <a:pt x="226" y="2"/>
                  </a:lnTo>
                  <a:lnTo>
                    <a:pt x="236" y="0"/>
                  </a:lnTo>
                  <a:lnTo>
                    <a:pt x="236" y="26"/>
                  </a:lnTo>
                  <a:lnTo>
                    <a:pt x="268" y="52"/>
                  </a:lnTo>
                  <a:lnTo>
                    <a:pt x="284" y="58"/>
                  </a:lnTo>
                  <a:lnTo>
                    <a:pt x="300" y="68"/>
                  </a:lnTo>
                  <a:lnTo>
                    <a:pt x="318" y="78"/>
                  </a:lnTo>
                  <a:lnTo>
                    <a:pt x="338" y="88"/>
                  </a:lnTo>
                  <a:lnTo>
                    <a:pt x="372" y="150"/>
                  </a:lnTo>
                  <a:lnTo>
                    <a:pt x="390" y="184"/>
                  </a:lnTo>
                  <a:lnTo>
                    <a:pt x="412" y="218"/>
                  </a:lnTo>
                  <a:lnTo>
                    <a:pt x="414" y="230"/>
                  </a:lnTo>
                  <a:lnTo>
                    <a:pt x="418" y="244"/>
                  </a:lnTo>
                  <a:lnTo>
                    <a:pt x="424" y="258"/>
                  </a:lnTo>
                  <a:lnTo>
                    <a:pt x="432" y="274"/>
                  </a:lnTo>
                  <a:lnTo>
                    <a:pt x="478" y="298"/>
                  </a:lnTo>
                  <a:lnTo>
                    <a:pt x="500" y="312"/>
                  </a:lnTo>
                  <a:lnTo>
                    <a:pt x="526" y="330"/>
                  </a:lnTo>
                  <a:lnTo>
                    <a:pt x="526" y="336"/>
                  </a:lnTo>
                  <a:lnTo>
                    <a:pt x="522" y="340"/>
                  </a:lnTo>
                  <a:lnTo>
                    <a:pt x="514" y="340"/>
                  </a:lnTo>
                  <a:lnTo>
                    <a:pt x="496" y="342"/>
                  </a:lnTo>
                  <a:lnTo>
                    <a:pt x="470" y="340"/>
                  </a:lnTo>
                  <a:lnTo>
                    <a:pt x="470" y="362"/>
                  </a:lnTo>
                  <a:lnTo>
                    <a:pt x="504" y="374"/>
                  </a:lnTo>
                  <a:lnTo>
                    <a:pt x="500" y="380"/>
                  </a:lnTo>
                  <a:lnTo>
                    <a:pt x="498" y="386"/>
                  </a:lnTo>
                  <a:lnTo>
                    <a:pt x="498" y="392"/>
                  </a:lnTo>
                  <a:lnTo>
                    <a:pt x="500" y="400"/>
                  </a:lnTo>
                  <a:lnTo>
                    <a:pt x="540" y="420"/>
                  </a:lnTo>
                  <a:lnTo>
                    <a:pt x="544" y="426"/>
                  </a:lnTo>
                  <a:lnTo>
                    <a:pt x="542" y="434"/>
                  </a:lnTo>
                  <a:lnTo>
                    <a:pt x="540" y="440"/>
                  </a:lnTo>
                  <a:lnTo>
                    <a:pt x="536" y="446"/>
                  </a:lnTo>
                  <a:lnTo>
                    <a:pt x="530" y="450"/>
                  </a:lnTo>
                  <a:lnTo>
                    <a:pt x="516" y="460"/>
                  </a:lnTo>
                  <a:lnTo>
                    <a:pt x="502" y="468"/>
                  </a:lnTo>
                  <a:lnTo>
                    <a:pt x="502" y="472"/>
                  </a:lnTo>
                  <a:lnTo>
                    <a:pt x="498" y="474"/>
                  </a:lnTo>
                  <a:lnTo>
                    <a:pt x="492" y="478"/>
                  </a:lnTo>
                  <a:lnTo>
                    <a:pt x="478" y="490"/>
                  </a:lnTo>
                  <a:lnTo>
                    <a:pt x="452" y="514"/>
                  </a:lnTo>
                  <a:lnTo>
                    <a:pt x="418" y="526"/>
                  </a:lnTo>
                  <a:lnTo>
                    <a:pt x="416" y="530"/>
                  </a:lnTo>
                  <a:lnTo>
                    <a:pt x="366" y="528"/>
                  </a:lnTo>
                  <a:lnTo>
                    <a:pt x="354" y="532"/>
                  </a:lnTo>
                  <a:lnTo>
                    <a:pt x="342" y="538"/>
                  </a:lnTo>
                  <a:close/>
                </a:path>
              </a:pathLst>
            </a:custGeom>
            <a:grpFill/>
            <a:ln w="9525">
              <a:solidFill>
                <a:srgbClr val="FFFFFF"/>
              </a:solidFill>
              <a:round/>
              <a:headEnd/>
              <a:tailEnd/>
            </a:ln>
            <a:extLst/>
          </p:spPr>
          <p:txBody>
            <a:bodyPr/>
            <a:lstStyle/>
            <a:p>
              <a:pPr marL="0" marR="0" lvl="0" indent="0" algn="l" defTabSz="822960" rtl="0" eaLnBrk="1" fontAlgn="auto" latinLnBrk="0" hangingPunct="1">
                <a:lnSpc>
                  <a:spcPct val="100000"/>
                </a:lnSpc>
                <a:spcBef>
                  <a:spcPts val="0"/>
                </a:spcBef>
                <a:spcAft>
                  <a:spcPts val="0"/>
                </a:spcAft>
                <a:buClrTx/>
                <a:buSzTx/>
                <a:buFontTx/>
                <a:buNone/>
                <a:tabLst/>
                <a:defRPr/>
              </a:pPr>
              <a:endParaRPr kumimoji="0" lang="zh-CN" altLang="en-US" sz="1620" b="0" i="0" u="none" strike="noStrike" kern="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94" name="Freeform 26"/>
            <p:cNvSpPr>
              <a:spLocks/>
            </p:cNvSpPr>
            <p:nvPr/>
          </p:nvSpPr>
          <p:spPr bwMode="auto">
            <a:xfrm>
              <a:off x="5727700" y="3489326"/>
              <a:ext cx="889000" cy="860425"/>
            </a:xfrm>
            <a:custGeom>
              <a:avLst/>
              <a:gdLst>
                <a:gd name="T0" fmla="*/ 434 w 560"/>
                <a:gd name="T1" fmla="*/ 536 h 542"/>
                <a:gd name="T2" fmla="*/ 400 w 560"/>
                <a:gd name="T3" fmla="*/ 518 h 542"/>
                <a:gd name="T4" fmla="*/ 346 w 560"/>
                <a:gd name="T5" fmla="*/ 512 h 542"/>
                <a:gd name="T6" fmla="*/ 316 w 560"/>
                <a:gd name="T7" fmla="*/ 476 h 542"/>
                <a:gd name="T8" fmla="*/ 282 w 560"/>
                <a:gd name="T9" fmla="*/ 454 h 542"/>
                <a:gd name="T10" fmla="*/ 116 w 560"/>
                <a:gd name="T11" fmla="*/ 434 h 542"/>
                <a:gd name="T12" fmla="*/ 84 w 560"/>
                <a:gd name="T13" fmla="*/ 412 h 542"/>
                <a:gd name="T14" fmla="*/ 68 w 560"/>
                <a:gd name="T15" fmla="*/ 398 h 542"/>
                <a:gd name="T16" fmla="*/ 58 w 560"/>
                <a:gd name="T17" fmla="*/ 370 h 542"/>
                <a:gd name="T18" fmla="*/ 18 w 560"/>
                <a:gd name="T19" fmla="*/ 292 h 542"/>
                <a:gd name="T20" fmla="*/ 2 w 560"/>
                <a:gd name="T21" fmla="*/ 246 h 542"/>
                <a:gd name="T22" fmla="*/ 14 w 560"/>
                <a:gd name="T23" fmla="*/ 206 h 542"/>
                <a:gd name="T24" fmla="*/ 50 w 560"/>
                <a:gd name="T25" fmla="*/ 182 h 542"/>
                <a:gd name="T26" fmla="*/ 68 w 560"/>
                <a:gd name="T27" fmla="*/ 172 h 542"/>
                <a:gd name="T28" fmla="*/ 104 w 560"/>
                <a:gd name="T29" fmla="*/ 164 h 542"/>
                <a:gd name="T30" fmla="*/ 138 w 560"/>
                <a:gd name="T31" fmla="*/ 144 h 542"/>
                <a:gd name="T32" fmla="*/ 208 w 560"/>
                <a:gd name="T33" fmla="*/ 128 h 542"/>
                <a:gd name="T34" fmla="*/ 234 w 560"/>
                <a:gd name="T35" fmla="*/ 106 h 542"/>
                <a:gd name="T36" fmla="*/ 266 w 560"/>
                <a:gd name="T37" fmla="*/ 74 h 542"/>
                <a:gd name="T38" fmla="*/ 280 w 560"/>
                <a:gd name="T39" fmla="*/ 44 h 542"/>
                <a:gd name="T40" fmla="*/ 284 w 560"/>
                <a:gd name="T41" fmla="*/ 0 h 542"/>
                <a:gd name="T42" fmla="*/ 414 w 560"/>
                <a:gd name="T43" fmla="*/ 12 h 542"/>
                <a:gd name="T44" fmla="*/ 428 w 560"/>
                <a:gd name="T45" fmla="*/ 32 h 542"/>
                <a:gd name="T46" fmla="*/ 444 w 560"/>
                <a:gd name="T47" fmla="*/ 58 h 542"/>
                <a:gd name="T48" fmla="*/ 438 w 560"/>
                <a:gd name="T49" fmla="*/ 82 h 542"/>
                <a:gd name="T50" fmla="*/ 418 w 560"/>
                <a:gd name="T51" fmla="*/ 96 h 542"/>
                <a:gd name="T52" fmla="*/ 408 w 560"/>
                <a:gd name="T53" fmla="*/ 118 h 542"/>
                <a:gd name="T54" fmla="*/ 396 w 560"/>
                <a:gd name="T55" fmla="*/ 122 h 542"/>
                <a:gd name="T56" fmla="*/ 432 w 560"/>
                <a:gd name="T57" fmla="*/ 156 h 542"/>
                <a:gd name="T58" fmla="*/ 434 w 560"/>
                <a:gd name="T59" fmla="*/ 162 h 542"/>
                <a:gd name="T60" fmla="*/ 466 w 560"/>
                <a:gd name="T61" fmla="*/ 186 h 542"/>
                <a:gd name="T62" fmla="*/ 498 w 560"/>
                <a:gd name="T63" fmla="*/ 192 h 542"/>
                <a:gd name="T64" fmla="*/ 516 w 560"/>
                <a:gd name="T65" fmla="*/ 188 h 542"/>
                <a:gd name="T66" fmla="*/ 532 w 560"/>
                <a:gd name="T67" fmla="*/ 204 h 542"/>
                <a:gd name="T68" fmla="*/ 558 w 560"/>
                <a:gd name="T69" fmla="*/ 234 h 542"/>
                <a:gd name="T70" fmla="*/ 554 w 560"/>
                <a:gd name="T71" fmla="*/ 244 h 542"/>
                <a:gd name="T72" fmla="*/ 544 w 560"/>
                <a:gd name="T73" fmla="*/ 282 h 542"/>
                <a:gd name="T74" fmla="*/ 528 w 560"/>
                <a:gd name="T75" fmla="*/ 276 h 542"/>
                <a:gd name="T76" fmla="*/ 500 w 560"/>
                <a:gd name="T77" fmla="*/ 234 h 542"/>
                <a:gd name="T78" fmla="*/ 472 w 560"/>
                <a:gd name="T79" fmla="*/ 232 h 542"/>
                <a:gd name="T80" fmla="*/ 474 w 560"/>
                <a:gd name="T81" fmla="*/ 302 h 542"/>
                <a:gd name="T82" fmla="*/ 442 w 560"/>
                <a:gd name="T83" fmla="*/ 344 h 542"/>
                <a:gd name="T84" fmla="*/ 428 w 560"/>
                <a:gd name="T85" fmla="*/ 376 h 542"/>
                <a:gd name="T86" fmla="*/ 450 w 560"/>
                <a:gd name="T87" fmla="*/ 392 h 542"/>
                <a:gd name="T88" fmla="*/ 460 w 560"/>
                <a:gd name="T89" fmla="*/ 430 h 542"/>
                <a:gd name="T90" fmla="*/ 474 w 560"/>
                <a:gd name="T91" fmla="*/ 444 h 542"/>
                <a:gd name="T92" fmla="*/ 486 w 560"/>
                <a:gd name="T93" fmla="*/ 446 h 542"/>
                <a:gd name="T94" fmla="*/ 504 w 560"/>
                <a:gd name="T95" fmla="*/ 434 h 542"/>
                <a:gd name="T96" fmla="*/ 520 w 560"/>
                <a:gd name="T97" fmla="*/ 448 h 542"/>
                <a:gd name="T98" fmla="*/ 530 w 560"/>
                <a:gd name="T99" fmla="*/ 484 h 542"/>
                <a:gd name="T100" fmla="*/ 526 w 560"/>
                <a:gd name="T101" fmla="*/ 502 h 542"/>
                <a:gd name="T102" fmla="*/ 492 w 560"/>
                <a:gd name="T103" fmla="*/ 522 h 542"/>
                <a:gd name="T104" fmla="*/ 478 w 560"/>
                <a:gd name="T105" fmla="*/ 542 h 542"/>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0" t="0" r="r" b="b"/>
              <a:pathLst>
                <a:path w="560" h="542">
                  <a:moveTo>
                    <a:pt x="478" y="542"/>
                  </a:moveTo>
                  <a:lnTo>
                    <a:pt x="478" y="542"/>
                  </a:lnTo>
                  <a:lnTo>
                    <a:pt x="434" y="536"/>
                  </a:lnTo>
                  <a:lnTo>
                    <a:pt x="400" y="518"/>
                  </a:lnTo>
                  <a:lnTo>
                    <a:pt x="376" y="518"/>
                  </a:lnTo>
                  <a:lnTo>
                    <a:pt x="360" y="516"/>
                  </a:lnTo>
                  <a:lnTo>
                    <a:pt x="346" y="512"/>
                  </a:lnTo>
                  <a:lnTo>
                    <a:pt x="334" y="502"/>
                  </a:lnTo>
                  <a:lnTo>
                    <a:pt x="316" y="476"/>
                  </a:lnTo>
                  <a:lnTo>
                    <a:pt x="282" y="454"/>
                  </a:lnTo>
                  <a:lnTo>
                    <a:pt x="162" y="452"/>
                  </a:lnTo>
                  <a:lnTo>
                    <a:pt x="116" y="434"/>
                  </a:lnTo>
                  <a:lnTo>
                    <a:pt x="96" y="424"/>
                  </a:lnTo>
                  <a:lnTo>
                    <a:pt x="90" y="418"/>
                  </a:lnTo>
                  <a:lnTo>
                    <a:pt x="84" y="412"/>
                  </a:lnTo>
                  <a:lnTo>
                    <a:pt x="74" y="406"/>
                  </a:lnTo>
                  <a:lnTo>
                    <a:pt x="68" y="398"/>
                  </a:lnTo>
                  <a:lnTo>
                    <a:pt x="60" y="386"/>
                  </a:lnTo>
                  <a:lnTo>
                    <a:pt x="58" y="370"/>
                  </a:lnTo>
                  <a:lnTo>
                    <a:pt x="54" y="356"/>
                  </a:lnTo>
                  <a:lnTo>
                    <a:pt x="42" y="332"/>
                  </a:lnTo>
                  <a:lnTo>
                    <a:pt x="18" y="292"/>
                  </a:lnTo>
                  <a:lnTo>
                    <a:pt x="2" y="246"/>
                  </a:lnTo>
                  <a:lnTo>
                    <a:pt x="0" y="208"/>
                  </a:lnTo>
                  <a:lnTo>
                    <a:pt x="14" y="206"/>
                  </a:lnTo>
                  <a:lnTo>
                    <a:pt x="26" y="198"/>
                  </a:lnTo>
                  <a:lnTo>
                    <a:pt x="40" y="190"/>
                  </a:lnTo>
                  <a:lnTo>
                    <a:pt x="50" y="182"/>
                  </a:lnTo>
                  <a:lnTo>
                    <a:pt x="58" y="176"/>
                  </a:lnTo>
                  <a:lnTo>
                    <a:pt x="68" y="172"/>
                  </a:lnTo>
                  <a:lnTo>
                    <a:pt x="86" y="170"/>
                  </a:lnTo>
                  <a:lnTo>
                    <a:pt x="104" y="164"/>
                  </a:lnTo>
                  <a:lnTo>
                    <a:pt x="120" y="156"/>
                  </a:lnTo>
                  <a:lnTo>
                    <a:pt x="138" y="144"/>
                  </a:lnTo>
                  <a:lnTo>
                    <a:pt x="154" y="142"/>
                  </a:lnTo>
                  <a:lnTo>
                    <a:pt x="172" y="138"/>
                  </a:lnTo>
                  <a:lnTo>
                    <a:pt x="208" y="128"/>
                  </a:lnTo>
                  <a:lnTo>
                    <a:pt x="222" y="118"/>
                  </a:lnTo>
                  <a:lnTo>
                    <a:pt x="234" y="106"/>
                  </a:lnTo>
                  <a:lnTo>
                    <a:pt x="258" y="82"/>
                  </a:lnTo>
                  <a:lnTo>
                    <a:pt x="266" y="74"/>
                  </a:lnTo>
                  <a:lnTo>
                    <a:pt x="274" y="64"/>
                  </a:lnTo>
                  <a:lnTo>
                    <a:pt x="278" y="54"/>
                  </a:lnTo>
                  <a:lnTo>
                    <a:pt x="280" y="44"/>
                  </a:lnTo>
                  <a:lnTo>
                    <a:pt x="284" y="20"/>
                  </a:lnTo>
                  <a:lnTo>
                    <a:pt x="284" y="0"/>
                  </a:lnTo>
                  <a:lnTo>
                    <a:pt x="338" y="12"/>
                  </a:lnTo>
                  <a:lnTo>
                    <a:pt x="414" y="12"/>
                  </a:lnTo>
                  <a:lnTo>
                    <a:pt x="428" y="32"/>
                  </a:lnTo>
                  <a:lnTo>
                    <a:pt x="436" y="38"/>
                  </a:lnTo>
                  <a:lnTo>
                    <a:pt x="442" y="50"/>
                  </a:lnTo>
                  <a:lnTo>
                    <a:pt x="444" y="58"/>
                  </a:lnTo>
                  <a:lnTo>
                    <a:pt x="444" y="66"/>
                  </a:lnTo>
                  <a:lnTo>
                    <a:pt x="442" y="74"/>
                  </a:lnTo>
                  <a:lnTo>
                    <a:pt x="438" y="82"/>
                  </a:lnTo>
                  <a:lnTo>
                    <a:pt x="426" y="88"/>
                  </a:lnTo>
                  <a:lnTo>
                    <a:pt x="418" y="96"/>
                  </a:lnTo>
                  <a:lnTo>
                    <a:pt x="412" y="104"/>
                  </a:lnTo>
                  <a:lnTo>
                    <a:pt x="408" y="118"/>
                  </a:lnTo>
                  <a:lnTo>
                    <a:pt x="402" y="120"/>
                  </a:lnTo>
                  <a:lnTo>
                    <a:pt x="396" y="122"/>
                  </a:lnTo>
                  <a:lnTo>
                    <a:pt x="396" y="130"/>
                  </a:lnTo>
                  <a:lnTo>
                    <a:pt x="432" y="156"/>
                  </a:lnTo>
                  <a:lnTo>
                    <a:pt x="434" y="162"/>
                  </a:lnTo>
                  <a:lnTo>
                    <a:pt x="448" y="174"/>
                  </a:lnTo>
                  <a:lnTo>
                    <a:pt x="456" y="180"/>
                  </a:lnTo>
                  <a:lnTo>
                    <a:pt x="466" y="186"/>
                  </a:lnTo>
                  <a:lnTo>
                    <a:pt x="476" y="192"/>
                  </a:lnTo>
                  <a:lnTo>
                    <a:pt x="488" y="194"/>
                  </a:lnTo>
                  <a:lnTo>
                    <a:pt x="498" y="192"/>
                  </a:lnTo>
                  <a:lnTo>
                    <a:pt x="510" y="186"/>
                  </a:lnTo>
                  <a:lnTo>
                    <a:pt x="516" y="188"/>
                  </a:lnTo>
                  <a:lnTo>
                    <a:pt x="520" y="192"/>
                  </a:lnTo>
                  <a:lnTo>
                    <a:pt x="532" y="204"/>
                  </a:lnTo>
                  <a:lnTo>
                    <a:pt x="560" y="226"/>
                  </a:lnTo>
                  <a:lnTo>
                    <a:pt x="558" y="234"/>
                  </a:lnTo>
                  <a:lnTo>
                    <a:pt x="556" y="240"/>
                  </a:lnTo>
                  <a:lnTo>
                    <a:pt x="554" y="244"/>
                  </a:lnTo>
                  <a:lnTo>
                    <a:pt x="550" y="256"/>
                  </a:lnTo>
                  <a:lnTo>
                    <a:pt x="548" y="270"/>
                  </a:lnTo>
                  <a:lnTo>
                    <a:pt x="544" y="282"/>
                  </a:lnTo>
                  <a:lnTo>
                    <a:pt x="528" y="276"/>
                  </a:lnTo>
                  <a:lnTo>
                    <a:pt x="514" y="256"/>
                  </a:lnTo>
                  <a:lnTo>
                    <a:pt x="504" y="240"/>
                  </a:lnTo>
                  <a:lnTo>
                    <a:pt x="500" y="234"/>
                  </a:lnTo>
                  <a:lnTo>
                    <a:pt x="492" y="232"/>
                  </a:lnTo>
                  <a:lnTo>
                    <a:pt x="484" y="230"/>
                  </a:lnTo>
                  <a:lnTo>
                    <a:pt x="472" y="232"/>
                  </a:lnTo>
                  <a:lnTo>
                    <a:pt x="474" y="302"/>
                  </a:lnTo>
                  <a:lnTo>
                    <a:pt x="466" y="316"/>
                  </a:lnTo>
                  <a:lnTo>
                    <a:pt x="454" y="330"/>
                  </a:lnTo>
                  <a:lnTo>
                    <a:pt x="442" y="344"/>
                  </a:lnTo>
                  <a:lnTo>
                    <a:pt x="428" y="354"/>
                  </a:lnTo>
                  <a:lnTo>
                    <a:pt x="428" y="376"/>
                  </a:lnTo>
                  <a:lnTo>
                    <a:pt x="436" y="384"/>
                  </a:lnTo>
                  <a:lnTo>
                    <a:pt x="450" y="392"/>
                  </a:lnTo>
                  <a:lnTo>
                    <a:pt x="460" y="430"/>
                  </a:lnTo>
                  <a:lnTo>
                    <a:pt x="462" y="434"/>
                  </a:lnTo>
                  <a:lnTo>
                    <a:pt x="466" y="438"/>
                  </a:lnTo>
                  <a:lnTo>
                    <a:pt x="474" y="444"/>
                  </a:lnTo>
                  <a:lnTo>
                    <a:pt x="480" y="446"/>
                  </a:lnTo>
                  <a:lnTo>
                    <a:pt x="486" y="446"/>
                  </a:lnTo>
                  <a:lnTo>
                    <a:pt x="492" y="440"/>
                  </a:lnTo>
                  <a:lnTo>
                    <a:pt x="498" y="436"/>
                  </a:lnTo>
                  <a:lnTo>
                    <a:pt x="504" y="434"/>
                  </a:lnTo>
                  <a:lnTo>
                    <a:pt x="514" y="436"/>
                  </a:lnTo>
                  <a:lnTo>
                    <a:pt x="520" y="448"/>
                  </a:lnTo>
                  <a:lnTo>
                    <a:pt x="526" y="464"/>
                  </a:lnTo>
                  <a:lnTo>
                    <a:pt x="528" y="474"/>
                  </a:lnTo>
                  <a:lnTo>
                    <a:pt x="530" y="484"/>
                  </a:lnTo>
                  <a:lnTo>
                    <a:pt x="530" y="492"/>
                  </a:lnTo>
                  <a:lnTo>
                    <a:pt x="526" y="502"/>
                  </a:lnTo>
                  <a:lnTo>
                    <a:pt x="516" y="504"/>
                  </a:lnTo>
                  <a:lnTo>
                    <a:pt x="506" y="510"/>
                  </a:lnTo>
                  <a:lnTo>
                    <a:pt x="492" y="522"/>
                  </a:lnTo>
                  <a:lnTo>
                    <a:pt x="478" y="542"/>
                  </a:lnTo>
                  <a:close/>
                </a:path>
              </a:pathLst>
            </a:custGeom>
            <a:grpFill/>
            <a:ln w="9525">
              <a:solidFill>
                <a:srgbClr val="FFFFFF"/>
              </a:solidFill>
              <a:round/>
              <a:headEnd/>
              <a:tailEnd/>
            </a:ln>
            <a:extLst/>
          </p:spPr>
          <p:txBody>
            <a:bodyPr/>
            <a:lstStyle/>
            <a:p>
              <a:pPr marL="0" marR="0" lvl="0" indent="0" algn="l" defTabSz="822960" rtl="0" eaLnBrk="1" fontAlgn="auto" latinLnBrk="0" hangingPunct="1">
                <a:lnSpc>
                  <a:spcPct val="100000"/>
                </a:lnSpc>
                <a:spcBef>
                  <a:spcPts val="0"/>
                </a:spcBef>
                <a:spcAft>
                  <a:spcPts val="0"/>
                </a:spcAft>
                <a:buClrTx/>
                <a:buSzTx/>
                <a:buFontTx/>
                <a:buNone/>
                <a:tabLst/>
                <a:defRPr/>
              </a:pPr>
              <a:endParaRPr kumimoji="0" lang="zh-CN" altLang="en-US" sz="1620" b="0" i="0" u="none" strike="noStrike" kern="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95" name="Freeform 27"/>
            <p:cNvSpPr>
              <a:spLocks/>
            </p:cNvSpPr>
            <p:nvPr/>
          </p:nvSpPr>
          <p:spPr bwMode="auto">
            <a:xfrm>
              <a:off x="5026025" y="2933701"/>
              <a:ext cx="777875" cy="1409700"/>
            </a:xfrm>
            <a:custGeom>
              <a:avLst/>
              <a:gdLst>
                <a:gd name="T0" fmla="*/ 320 w 490"/>
                <a:gd name="T1" fmla="*/ 878 h 888"/>
                <a:gd name="T2" fmla="*/ 252 w 490"/>
                <a:gd name="T3" fmla="*/ 834 h 888"/>
                <a:gd name="T4" fmla="*/ 196 w 490"/>
                <a:gd name="T5" fmla="*/ 838 h 888"/>
                <a:gd name="T6" fmla="*/ 170 w 490"/>
                <a:gd name="T7" fmla="*/ 842 h 888"/>
                <a:gd name="T8" fmla="*/ 136 w 490"/>
                <a:gd name="T9" fmla="*/ 824 h 888"/>
                <a:gd name="T10" fmla="*/ 106 w 490"/>
                <a:gd name="T11" fmla="*/ 804 h 888"/>
                <a:gd name="T12" fmla="*/ 56 w 490"/>
                <a:gd name="T13" fmla="*/ 800 h 888"/>
                <a:gd name="T14" fmla="*/ 12 w 490"/>
                <a:gd name="T15" fmla="*/ 776 h 888"/>
                <a:gd name="T16" fmla="*/ 20 w 490"/>
                <a:gd name="T17" fmla="*/ 744 h 888"/>
                <a:gd name="T18" fmla="*/ 8 w 490"/>
                <a:gd name="T19" fmla="*/ 726 h 888"/>
                <a:gd name="T20" fmla="*/ 0 w 490"/>
                <a:gd name="T21" fmla="*/ 706 h 888"/>
                <a:gd name="T22" fmla="*/ 62 w 490"/>
                <a:gd name="T23" fmla="*/ 696 h 888"/>
                <a:gd name="T24" fmla="*/ 66 w 490"/>
                <a:gd name="T25" fmla="*/ 648 h 888"/>
                <a:gd name="T26" fmla="*/ 52 w 490"/>
                <a:gd name="T27" fmla="*/ 602 h 888"/>
                <a:gd name="T28" fmla="*/ 56 w 490"/>
                <a:gd name="T29" fmla="*/ 536 h 888"/>
                <a:gd name="T30" fmla="*/ 104 w 490"/>
                <a:gd name="T31" fmla="*/ 530 h 888"/>
                <a:gd name="T32" fmla="*/ 168 w 490"/>
                <a:gd name="T33" fmla="*/ 548 h 888"/>
                <a:gd name="T34" fmla="*/ 172 w 490"/>
                <a:gd name="T35" fmla="*/ 504 h 888"/>
                <a:gd name="T36" fmla="*/ 190 w 490"/>
                <a:gd name="T37" fmla="*/ 494 h 888"/>
                <a:gd name="T38" fmla="*/ 214 w 490"/>
                <a:gd name="T39" fmla="*/ 500 h 888"/>
                <a:gd name="T40" fmla="*/ 248 w 490"/>
                <a:gd name="T41" fmla="*/ 478 h 888"/>
                <a:gd name="T42" fmla="*/ 246 w 490"/>
                <a:gd name="T43" fmla="*/ 416 h 888"/>
                <a:gd name="T44" fmla="*/ 256 w 490"/>
                <a:gd name="T45" fmla="*/ 384 h 888"/>
                <a:gd name="T46" fmla="*/ 240 w 490"/>
                <a:gd name="T47" fmla="*/ 362 h 888"/>
                <a:gd name="T48" fmla="*/ 196 w 490"/>
                <a:gd name="T49" fmla="*/ 334 h 888"/>
                <a:gd name="T50" fmla="*/ 152 w 490"/>
                <a:gd name="T51" fmla="*/ 318 h 888"/>
                <a:gd name="T52" fmla="*/ 126 w 490"/>
                <a:gd name="T53" fmla="*/ 296 h 888"/>
                <a:gd name="T54" fmla="*/ 130 w 490"/>
                <a:gd name="T55" fmla="*/ 244 h 888"/>
                <a:gd name="T56" fmla="*/ 148 w 490"/>
                <a:gd name="T57" fmla="*/ 222 h 888"/>
                <a:gd name="T58" fmla="*/ 184 w 490"/>
                <a:gd name="T59" fmla="*/ 226 h 888"/>
                <a:gd name="T60" fmla="*/ 270 w 490"/>
                <a:gd name="T61" fmla="*/ 220 h 888"/>
                <a:gd name="T62" fmla="*/ 278 w 490"/>
                <a:gd name="T63" fmla="*/ 162 h 888"/>
                <a:gd name="T64" fmla="*/ 280 w 490"/>
                <a:gd name="T65" fmla="*/ 130 h 888"/>
                <a:gd name="T66" fmla="*/ 304 w 490"/>
                <a:gd name="T67" fmla="*/ 104 h 888"/>
                <a:gd name="T68" fmla="*/ 364 w 490"/>
                <a:gd name="T69" fmla="*/ 38 h 888"/>
                <a:gd name="T70" fmla="*/ 404 w 490"/>
                <a:gd name="T71" fmla="*/ 28 h 888"/>
                <a:gd name="T72" fmla="*/ 416 w 490"/>
                <a:gd name="T73" fmla="*/ 22 h 888"/>
                <a:gd name="T74" fmla="*/ 440 w 490"/>
                <a:gd name="T75" fmla="*/ 2 h 888"/>
                <a:gd name="T76" fmla="*/ 462 w 490"/>
                <a:gd name="T77" fmla="*/ 20 h 888"/>
                <a:gd name="T78" fmla="*/ 452 w 490"/>
                <a:gd name="T79" fmla="*/ 52 h 888"/>
                <a:gd name="T80" fmla="*/ 438 w 490"/>
                <a:gd name="T81" fmla="*/ 108 h 888"/>
                <a:gd name="T82" fmla="*/ 422 w 490"/>
                <a:gd name="T83" fmla="*/ 138 h 888"/>
                <a:gd name="T84" fmla="*/ 430 w 490"/>
                <a:gd name="T85" fmla="*/ 228 h 888"/>
                <a:gd name="T86" fmla="*/ 408 w 490"/>
                <a:gd name="T87" fmla="*/ 284 h 888"/>
                <a:gd name="T88" fmla="*/ 398 w 490"/>
                <a:gd name="T89" fmla="*/ 384 h 888"/>
                <a:gd name="T90" fmla="*/ 418 w 490"/>
                <a:gd name="T91" fmla="*/ 454 h 888"/>
                <a:gd name="T92" fmla="*/ 412 w 490"/>
                <a:gd name="T93" fmla="*/ 526 h 888"/>
                <a:gd name="T94" fmla="*/ 428 w 490"/>
                <a:gd name="T95" fmla="*/ 556 h 888"/>
                <a:gd name="T96" fmla="*/ 432 w 490"/>
                <a:gd name="T97" fmla="*/ 600 h 888"/>
                <a:gd name="T98" fmla="*/ 476 w 490"/>
                <a:gd name="T99" fmla="*/ 690 h 888"/>
                <a:gd name="T100" fmla="*/ 462 w 490"/>
                <a:gd name="T101" fmla="*/ 726 h 888"/>
                <a:gd name="T102" fmla="*/ 362 w 490"/>
                <a:gd name="T103" fmla="*/ 728 h 888"/>
                <a:gd name="T104" fmla="*/ 354 w 490"/>
                <a:gd name="T105" fmla="*/ 744 h 888"/>
                <a:gd name="T106" fmla="*/ 398 w 490"/>
                <a:gd name="T107" fmla="*/ 792 h 888"/>
                <a:gd name="T108" fmla="*/ 350 w 490"/>
                <a:gd name="T109" fmla="*/ 828 h 888"/>
                <a:gd name="T110" fmla="*/ 344 w 490"/>
                <a:gd name="T111" fmla="*/ 888 h 888"/>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0" t="0" r="r" b="b"/>
              <a:pathLst>
                <a:path w="490" h="888">
                  <a:moveTo>
                    <a:pt x="344" y="888"/>
                  </a:moveTo>
                  <a:lnTo>
                    <a:pt x="344" y="888"/>
                  </a:lnTo>
                  <a:lnTo>
                    <a:pt x="330" y="884"/>
                  </a:lnTo>
                  <a:lnTo>
                    <a:pt x="320" y="878"/>
                  </a:lnTo>
                  <a:lnTo>
                    <a:pt x="304" y="866"/>
                  </a:lnTo>
                  <a:lnTo>
                    <a:pt x="278" y="842"/>
                  </a:lnTo>
                  <a:lnTo>
                    <a:pt x="252" y="834"/>
                  </a:lnTo>
                  <a:lnTo>
                    <a:pt x="232" y="834"/>
                  </a:lnTo>
                  <a:lnTo>
                    <a:pt x="214" y="834"/>
                  </a:lnTo>
                  <a:lnTo>
                    <a:pt x="196" y="838"/>
                  </a:lnTo>
                  <a:lnTo>
                    <a:pt x="188" y="840"/>
                  </a:lnTo>
                  <a:lnTo>
                    <a:pt x="180" y="844"/>
                  </a:lnTo>
                  <a:lnTo>
                    <a:pt x="170" y="842"/>
                  </a:lnTo>
                  <a:lnTo>
                    <a:pt x="160" y="836"/>
                  </a:lnTo>
                  <a:lnTo>
                    <a:pt x="146" y="826"/>
                  </a:lnTo>
                  <a:lnTo>
                    <a:pt x="136" y="824"/>
                  </a:lnTo>
                  <a:lnTo>
                    <a:pt x="128" y="822"/>
                  </a:lnTo>
                  <a:lnTo>
                    <a:pt x="120" y="818"/>
                  </a:lnTo>
                  <a:lnTo>
                    <a:pt x="114" y="814"/>
                  </a:lnTo>
                  <a:lnTo>
                    <a:pt x="106" y="804"/>
                  </a:lnTo>
                  <a:lnTo>
                    <a:pt x="102" y="802"/>
                  </a:lnTo>
                  <a:lnTo>
                    <a:pt x="98" y="800"/>
                  </a:lnTo>
                  <a:lnTo>
                    <a:pt x="56" y="800"/>
                  </a:lnTo>
                  <a:lnTo>
                    <a:pt x="12" y="784"/>
                  </a:lnTo>
                  <a:lnTo>
                    <a:pt x="12" y="776"/>
                  </a:lnTo>
                  <a:lnTo>
                    <a:pt x="14" y="770"/>
                  </a:lnTo>
                  <a:lnTo>
                    <a:pt x="20" y="758"/>
                  </a:lnTo>
                  <a:lnTo>
                    <a:pt x="20" y="744"/>
                  </a:lnTo>
                  <a:lnTo>
                    <a:pt x="18" y="734"/>
                  </a:lnTo>
                  <a:lnTo>
                    <a:pt x="14" y="728"/>
                  </a:lnTo>
                  <a:lnTo>
                    <a:pt x="8" y="726"/>
                  </a:lnTo>
                  <a:lnTo>
                    <a:pt x="2" y="718"/>
                  </a:lnTo>
                  <a:lnTo>
                    <a:pt x="0" y="714"/>
                  </a:lnTo>
                  <a:lnTo>
                    <a:pt x="0" y="708"/>
                  </a:lnTo>
                  <a:lnTo>
                    <a:pt x="0" y="706"/>
                  </a:lnTo>
                  <a:lnTo>
                    <a:pt x="58" y="704"/>
                  </a:lnTo>
                  <a:lnTo>
                    <a:pt x="62" y="696"/>
                  </a:lnTo>
                  <a:lnTo>
                    <a:pt x="66" y="686"/>
                  </a:lnTo>
                  <a:lnTo>
                    <a:pt x="66" y="676"/>
                  </a:lnTo>
                  <a:lnTo>
                    <a:pt x="68" y="666"/>
                  </a:lnTo>
                  <a:lnTo>
                    <a:pt x="66" y="648"/>
                  </a:lnTo>
                  <a:lnTo>
                    <a:pt x="64" y="632"/>
                  </a:lnTo>
                  <a:lnTo>
                    <a:pt x="52" y="602"/>
                  </a:lnTo>
                  <a:lnTo>
                    <a:pt x="46" y="564"/>
                  </a:lnTo>
                  <a:lnTo>
                    <a:pt x="46" y="550"/>
                  </a:lnTo>
                  <a:lnTo>
                    <a:pt x="50" y="542"/>
                  </a:lnTo>
                  <a:lnTo>
                    <a:pt x="56" y="536"/>
                  </a:lnTo>
                  <a:lnTo>
                    <a:pt x="68" y="532"/>
                  </a:lnTo>
                  <a:lnTo>
                    <a:pt x="84" y="530"/>
                  </a:lnTo>
                  <a:lnTo>
                    <a:pt x="104" y="530"/>
                  </a:lnTo>
                  <a:lnTo>
                    <a:pt x="150" y="552"/>
                  </a:lnTo>
                  <a:lnTo>
                    <a:pt x="162" y="550"/>
                  </a:lnTo>
                  <a:lnTo>
                    <a:pt x="168" y="548"/>
                  </a:lnTo>
                  <a:lnTo>
                    <a:pt x="172" y="546"/>
                  </a:lnTo>
                  <a:lnTo>
                    <a:pt x="172" y="504"/>
                  </a:lnTo>
                  <a:lnTo>
                    <a:pt x="174" y="500"/>
                  </a:lnTo>
                  <a:lnTo>
                    <a:pt x="178" y="496"/>
                  </a:lnTo>
                  <a:lnTo>
                    <a:pt x="182" y="494"/>
                  </a:lnTo>
                  <a:lnTo>
                    <a:pt x="190" y="494"/>
                  </a:lnTo>
                  <a:lnTo>
                    <a:pt x="204" y="494"/>
                  </a:lnTo>
                  <a:lnTo>
                    <a:pt x="210" y="496"/>
                  </a:lnTo>
                  <a:lnTo>
                    <a:pt x="214" y="500"/>
                  </a:lnTo>
                  <a:lnTo>
                    <a:pt x="242" y="500"/>
                  </a:lnTo>
                  <a:lnTo>
                    <a:pt x="246" y="490"/>
                  </a:lnTo>
                  <a:lnTo>
                    <a:pt x="248" y="478"/>
                  </a:lnTo>
                  <a:lnTo>
                    <a:pt x="250" y="454"/>
                  </a:lnTo>
                  <a:lnTo>
                    <a:pt x="250" y="432"/>
                  </a:lnTo>
                  <a:lnTo>
                    <a:pt x="248" y="424"/>
                  </a:lnTo>
                  <a:lnTo>
                    <a:pt x="246" y="416"/>
                  </a:lnTo>
                  <a:lnTo>
                    <a:pt x="248" y="404"/>
                  </a:lnTo>
                  <a:lnTo>
                    <a:pt x="250" y="396"/>
                  </a:lnTo>
                  <a:lnTo>
                    <a:pt x="256" y="384"/>
                  </a:lnTo>
                  <a:lnTo>
                    <a:pt x="256" y="364"/>
                  </a:lnTo>
                  <a:lnTo>
                    <a:pt x="240" y="362"/>
                  </a:lnTo>
                  <a:lnTo>
                    <a:pt x="224" y="352"/>
                  </a:lnTo>
                  <a:lnTo>
                    <a:pt x="210" y="342"/>
                  </a:lnTo>
                  <a:lnTo>
                    <a:pt x="196" y="334"/>
                  </a:lnTo>
                  <a:lnTo>
                    <a:pt x="188" y="328"/>
                  </a:lnTo>
                  <a:lnTo>
                    <a:pt x="170" y="324"/>
                  </a:lnTo>
                  <a:lnTo>
                    <a:pt x="152" y="318"/>
                  </a:lnTo>
                  <a:lnTo>
                    <a:pt x="136" y="312"/>
                  </a:lnTo>
                  <a:lnTo>
                    <a:pt x="126" y="306"/>
                  </a:lnTo>
                  <a:lnTo>
                    <a:pt x="126" y="296"/>
                  </a:lnTo>
                  <a:lnTo>
                    <a:pt x="128" y="290"/>
                  </a:lnTo>
                  <a:lnTo>
                    <a:pt x="136" y="280"/>
                  </a:lnTo>
                  <a:lnTo>
                    <a:pt x="130" y="244"/>
                  </a:lnTo>
                  <a:lnTo>
                    <a:pt x="134" y="242"/>
                  </a:lnTo>
                  <a:lnTo>
                    <a:pt x="140" y="236"/>
                  </a:lnTo>
                  <a:lnTo>
                    <a:pt x="148" y="222"/>
                  </a:lnTo>
                  <a:lnTo>
                    <a:pt x="162" y="222"/>
                  </a:lnTo>
                  <a:lnTo>
                    <a:pt x="172" y="222"/>
                  </a:lnTo>
                  <a:lnTo>
                    <a:pt x="184" y="226"/>
                  </a:lnTo>
                  <a:lnTo>
                    <a:pt x="264" y="230"/>
                  </a:lnTo>
                  <a:lnTo>
                    <a:pt x="270" y="220"/>
                  </a:lnTo>
                  <a:lnTo>
                    <a:pt x="276" y="210"/>
                  </a:lnTo>
                  <a:lnTo>
                    <a:pt x="278" y="198"/>
                  </a:lnTo>
                  <a:lnTo>
                    <a:pt x="280" y="186"/>
                  </a:lnTo>
                  <a:lnTo>
                    <a:pt x="278" y="162"/>
                  </a:lnTo>
                  <a:lnTo>
                    <a:pt x="278" y="144"/>
                  </a:lnTo>
                  <a:lnTo>
                    <a:pt x="278" y="136"/>
                  </a:lnTo>
                  <a:lnTo>
                    <a:pt x="280" y="130"/>
                  </a:lnTo>
                  <a:lnTo>
                    <a:pt x="282" y="124"/>
                  </a:lnTo>
                  <a:lnTo>
                    <a:pt x="286" y="120"/>
                  </a:lnTo>
                  <a:lnTo>
                    <a:pt x="294" y="114"/>
                  </a:lnTo>
                  <a:lnTo>
                    <a:pt x="304" y="104"/>
                  </a:lnTo>
                  <a:lnTo>
                    <a:pt x="334" y="60"/>
                  </a:lnTo>
                  <a:lnTo>
                    <a:pt x="364" y="38"/>
                  </a:lnTo>
                  <a:lnTo>
                    <a:pt x="382" y="12"/>
                  </a:lnTo>
                  <a:lnTo>
                    <a:pt x="404" y="28"/>
                  </a:lnTo>
                  <a:lnTo>
                    <a:pt x="410" y="28"/>
                  </a:lnTo>
                  <a:lnTo>
                    <a:pt x="416" y="22"/>
                  </a:lnTo>
                  <a:lnTo>
                    <a:pt x="422" y="16"/>
                  </a:lnTo>
                  <a:lnTo>
                    <a:pt x="430" y="0"/>
                  </a:lnTo>
                  <a:lnTo>
                    <a:pt x="440" y="2"/>
                  </a:lnTo>
                  <a:lnTo>
                    <a:pt x="450" y="4"/>
                  </a:lnTo>
                  <a:lnTo>
                    <a:pt x="456" y="8"/>
                  </a:lnTo>
                  <a:lnTo>
                    <a:pt x="460" y="12"/>
                  </a:lnTo>
                  <a:lnTo>
                    <a:pt x="462" y="20"/>
                  </a:lnTo>
                  <a:lnTo>
                    <a:pt x="464" y="28"/>
                  </a:lnTo>
                  <a:lnTo>
                    <a:pt x="452" y="52"/>
                  </a:lnTo>
                  <a:lnTo>
                    <a:pt x="450" y="72"/>
                  </a:lnTo>
                  <a:lnTo>
                    <a:pt x="446" y="90"/>
                  </a:lnTo>
                  <a:lnTo>
                    <a:pt x="444" y="100"/>
                  </a:lnTo>
                  <a:lnTo>
                    <a:pt x="438" y="108"/>
                  </a:lnTo>
                  <a:lnTo>
                    <a:pt x="432" y="118"/>
                  </a:lnTo>
                  <a:lnTo>
                    <a:pt x="424" y="126"/>
                  </a:lnTo>
                  <a:lnTo>
                    <a:pt x="422" y="138"/>
                  </a:lnTo>
                  <a:lnTo>
                    <a:pt x="420" y="150"/>
                  </a:lnTo>
                  <a:lnTo>
                    <a:pt x="422" y="174"/>
                  </a:lnTo>
                  <a:lnTo>
                    <a:pt x="430" y="228"/>
                  </a:lnTo>
                  <a:lnTo>
                    <a:pt x="430" y="238"/>
                  </a:lnTo>
                  <a:lnTo>
                    <a:pt x="428" y="246"/>
                  </a:lnTo>
                  <a:lnTo>
                    <a:pt x="420" y="266"/>
                  </a:lnTo>
                  <a:lnTo>
                    <a:pt x="408" y="284"/>
                  </a:lnTo>
                  <a:lnTo>
                    <a:pt x="398" y="300"/>
                  </a:lnTo>
                  <a:lnTo>
                    <a:pt x="398" y="384"/>
                  </a:lnTo>
                  <a:lnTo>
                    <a:pt x="412" y="416"/>
                  </a:lnTo>
                  <a:lnTo>
                    <a:pt x="416" y="434"/>
                  </a:lnTo>
                  <a:lnTo>
                    <a:pt x="418" y="454"/>
                  </a:lnTo>
                  <a:lnTo>
                    <a:pt x="414" y="472"/>
                  </a:lnTo>
                  <a:lnTo>
                    <a:pt x="410" y="492"/>
                  </a:lnTo>
                  <a:lnTo>
                    <a:pt x="410" y="514"/>
                  </a:lnTo>
                  <a:lnTo>
                    <a:pt x="412" y="526"/>
                  </a:lnTo>
                  <a:lnTo>
                    <a:pt x="414" y="538"/>
                  </a:lnTo>
                  <a:lnTo>
                    <a:pt x="422" y="548"/>
                  </a:lnTo>
                  <a:lnTo>
                    <a:pt x="428" y="556"/>
                  </a:lnTo>
                  <a:lnTo>
                    <a:pt x="434" y="568"/>
                  </a:lnTo>
                  <a:lnTo>
                    <a:pt x="432" y="600"/>
                  </a:lnTo>
                  <a:lnTo>
                    <a:pt x="456" y="660"/>
                  </a:lnTo>
                  <a:lnTo>
                    <a:pt x="466" y="674"/>
                  </a:lnTo>
                  <a:lnTo>
                    <a:pt x="476" y="690"/>
                  </a:lnTo>
                  <a:lnTo>
                    <a:pt x="484" y="710"/>
                  </a:lnTo>
                  <a:lnTo>
                    <a:pt x="490" y="732"/>
                  </a:lnTo>
                  <a:lnTo>
                    <a:pt x="462" y="726"/>
                  </a:lnTo>
                  <a:lnTo>
                    <a:pt x="404" y="726"/>
                  </a:lnTo>
                  <a:lnTo>
                    <a:pt x="372" y="728"/>
                  </a:lnTo>
                  <a:lnTo>
                    <a:pt x="362" y="728"/>
                  </a:lnTo>
                  <a:lnTo>
                    <a:pt x="356" y="732"/>
                  </a:lnTo>
                  <a:lnTo>
                    <a:pt x="354" y="744"/>
                  </a:lnTo>
                  <a:lnTo>
                    <a:pt x="394" y="776"/>
                  </a:lnTo>
                  <a:lnTo>
                    <a:pt x="398" y="792"/>
                  </a:lnTo>
                  <a:lnTo>
                    <a:pt x="382" y="798"/>
                  </a:lnTo>
                  <a:lnTo>
                    <a:pt x="370" y="806"/>
                  </a:lnTo>
                  <a:lnTo>
                    <a:pt x="360" y="816"/>
                  </a:lnTo>
                  <a:lnTo>
                    <a:pt x="350" y="828"/>
                  </a:lnTo>
                  <a:lnTo>
                    <a:pt x="350" y="888"/>
                  </a:lnTo>
                  <a:lnTo>
                    <a:pt x="344" y="888"/>
                  </a:lnTo>
                  <a:close/>
                </a:path>
              </a:pathLst>
            </a:custGeom>
            <a:grpFill/>
            <a:ln w="9525">
              <a:solidFill>
                <a:srgbClr val="FFFFFF"/>
              </a:solidFill>
              <a:round/>
              <a:headEnd/>
              <a:tailEnd/>
            </a:ln>
            <a:extLst/>
          </p:spPr>
          <p:txBody>
            <a:bodyPr/>
            <a:lstStyle/>
            <a:p>
              <a:pPr marL="0" marR="0" lvl="0" indent="0" algn="l" defTabSz="822960" rtl="0" eaLnBrk="1" fontAlgn="auto" latinLnBrk="0" hangingPunct="1">
                <a:lnSpc>
                  <a:spcPct val="100000"/>
                </a:lnSpc>
                <a:spcBef>
                  <a:spcPts val="0"/>
                </a:spcBef>
                <a:spcAft>
                  <a:spcPts val="0"/>
                </a:spcAft>
                <a:buClrTx/>
                <a:buSzTx/>
                <a:buFontTx/>
                <a:buNone/>
                <a:tabLst/>
                <a:defRPr/>
              </a:pPr>
              <a:endParaRPr kumimoji="0" lang="zh-CN" altLang="en-US" sz="1620" b="0" i="0" u="none" strike="noStrike" kern="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96" name="Freeform 28"/>
            <p:cNvSpPr>
              <a:spLocks/>
            </p:cNvSpPr>
            <p:nvPr/>
          </p:nvSpPr>
          <p:spPr bwMode="auto">
            <a:xfrm>
              <a:off x="2630488" y="2922587"/>
              <a:ext cx="1962150" cy="1428751"/>
            </a:xfrm>
            <a:custGeom>
              <a:avLst/>
              <a:gdLst>
                <a:gd name="T0" fmla="*/ 494 w 1236"/>
                <a:gd name="T1" fmla="*/ 798 h 900"/>
                <a:gd name="T2" fmla="*/ 430 w 1236"/>
                <a:gd name="T3" fmla="*/ 762 h 900"/>
                <a:gd name="T4" fmla="*/ 278 w 1236"/>
                <a:gd name="T5" fmla="*/ 748 h 900"/>
                <a:gd name="T6" fmla="*/ 176 w 1236"/>
                <a:gd name="T7" fmla="*/ 704 h 900"/>
                <a:gd name="T8" fmla="*/ 148 w 1236"/>
                <a:gd name="T9" fmla="*/ 670 h 900"/>
                <a:gd name="T10" fmla="*/ 70 w 1236"/>
                <a:gd name="T11" fmla="*/ 640 h 900"/>
                <a:gd name="T12" fmla="*/ 24 w 1236"/>
                <a:gd name="T13" fmla="*/ 596 h 900"/>
                <a:gd name="T14" fmla="*/ 0 w 1236"/>
                <a:gd name="T15" fmla="*/ 412 h 900"/>
                <a:gd name="T16" fmla="*/ 16 w 1236"/>
                <a:gd name="T17" fmla="*/ 340 h 900"/>
                <a:gd name="T18" fmla="*/ 26 w 1236"/>
                <a:gd name="T19" fmla="*/ 328 h 900"/>
                <a:gd name="T20" fmla="*/ 52 w 1236"/>
                <a:gd name="T21" fmla="*/ 314 h 900"/>
                <a:gd name="T22" fmla="*/ 98 w 1236"/>
                <a:gd name="T23" fmla="*/ 336 h 900"/>
                <a:gd name="T24" fmla="*/ 150 w 1236"/>
                <a:gd name="T25" fmla="*/ 336 h 900"/>
                <a:gd name="T26" fmla="*/ 138 w 1236"/>
                <a:gd name="T27" fmla="*/ 274 h 900"/>
                <a:gd name="T28" fmla="*/ 168 w 1236"/>
                <a:gd name="T29" fmla="*/ 236 h 900"/>
                <a:gd name="T30" fmla="*/ 186 w 1236"/>
                <a:gd name="T31" fmla="*/ 192 h 900"/>
                <a:gd name="T32" fmla="*/ 152 w 1236"/>
                <a:gd name="T33" fmla="*/ 150 h 900"/>
                <a:gd name="T34" fmla="*/ 120 w 1236"/>
                <a:gd name="T35" fmla="*/ 120 h 900"/>
                <a:gd name="T36" fmla="*/ 118 w 1236"/>
                <a:gd name="T37" fmla="*/ 92 h 900"/>
                <a:gd name="T38" fmla="*/ 104 w 1236"/>
                <a:gd name="T39" fmla="*/ 58 h 900"/>
                <a:gd name="T40" fmla="*/ 234 w 1236"/>
                <a:gd name="T41" fmla="*/ 42 h 900"/>
                <a:gd name="T42" fmla="*/ 340 w 1236"/>
                <a:gd name="T43" fmla="*/ 4 h 900"/>
                <a:gd name="T44" fmla="*/ 430 w 1236"/>
                <a:gd name="T45" fmla="*/ 8 h 900"/>
                <a:gd name="T46" fmla="*/ 526 w 1236"/>
                <a:gd name="T47" fmla="*/ 22 h 900"/>
                <a:gd name="T48" fmla="*/ 654 w 1236"/>
                <a:gd name="T49" fmla="*/ 114 h 900"/>
                <a:gd name="T50" fmla="*/ 720 w 1236"/>
                <a:gd name="T51" fmla="*/ 110 h 900"/>
                <a:gd name="T52" fmla="*/ 720 w 1236"/>
                <a:gd name="T53" fmla="*/ 56 h 900"/>
                <a:gd name="T54" fmla="*/ 792 w 1236"/>
                <a:gd name="T55" fmla="*/ 72 h 900"/>
                <a:gd name="T56" fmla="*/ 930 w 1236"/>
                <a:gd name="T57" fmla="*/ 128 h 900"/>
                <a:gd name="T58" fmla="*/ 952 w 1236"/>
                <a:gd name="T59" fmla="*/ 142 h 900"/>
                <a:gd name="T60" fmla="*/ 1088 w 1236"/>
                <a:gd name="T61" fmla="*/ 224 h 900"/>
                <a:gd name="T62" fmla="*/ 1174 w 1236"/>
                <a:gd name="T63" fmla="*/ 250 h 900"/>
                <a:gd name="T64" fmla="*/ 1216 w 1236"/>
                <a:gd name="T65" fmla="*/ 368 h 900"/>
                <a:gd name="T66" fmla="*/ 1236 w 1236"/>
                <a:gd name="T67" fmla="*/ 452 h 900"/>
                <a:gd name="T68" fmla="*/ 1184 w 1236"/>
                <a:gd name="T69" fmla="*/ 496 h 900"/>
                <a:gd name="T70" fmla="*/ 1120 w 1236"/>
                <a:gd name="T71" fmla="*/ 584 h 900"/>
                <a:gd name="T72" fmla="*/ 1144 w 1236"/>
                <a:gd name="T73" fmla="*/ 626 h 900"/>
                <a:gd name="T74" fmla="*/ 1086 w 1236"/>
                <a:gd name="T75" fmla="*/ 606 h 900"/>
                <a:gd name="T76" fmla="*/ 1030 w 1236"/>
                <a:gd name="T77" fmla="*/ 642 h 900"/>
                <a:gd name="T78" fmla="*/ 1064 w 1236"/>
                <a:gd name="T79" fmla="*/ 694 h 900"/>
                <a:gd name="T80" fmla="*/ 1076 w 1236"/>
                <a:gd name="T81" fmla="*/ 792 h 900"/>
                <a:gd name="T82" fmla="*/ 1034 w 1236"/>
                <a:gd name="T83" fmla="*/ 804 h 900"/>
                <a:gd name="T84" fmla="*/ 996 w 1236"/>
                <a:gd name="T85" fmla="*/ 806 h 900"/>
                <a:gd name="T86" fmla="*/ 956 w 1236"/>
                <a:gd name="T87" fmla="*/ 788 h 900"/>
                <a:gd name="T88" fmla="*/ 920 w 1236"/>
                <a:gd name="T89" fmla="*/ 800 h 900"/>
                <a:gd name="T90" fmla="*/ 878 w 1236"/>
                <a:gd name="T91" fmla="*/ 780 h 900"/>
                <a:gd name="T92" fmla="*/ 828 w 1236"/>
                <a:gd name="T93" fmla="*/ 698 h 900"/>
                <a:gd name="T94" fmla="*/ 778 w 1236"/>
                <a:gd name="T95" fmla="*/ 654 h 900"/>
                <a:gd name="T96" fmla="*/ 700 w 1236"/>
                <a:gd name="T97" fmla="*/ 662 h 900"/>
                <a:gd name="T98" fmla="*/ 722 w 1236"/>
                <a:gd name="T99" fmla="*/ 746 h 900"/>
                <a:gd name="T100" fmla="*/ 694 w 1236"/>
                <a:gd name="T101" fmla="*/ 796 h 900"/>
                <a:gd name="T102" fmla="*/ 664 w 1236"/>
                <a:gd name="T103" fmla="*/ 862 h 900"/>
                <a:gd name="T104" fmla="*/ 634 w 1236"/>
                <a:gd name="T105" fmla="*/ 886 h 900"/>
                <a:gd name="T106" fmla="*/ 604 w 1236"/>
                <a:gd name="T107" fmla="*/ 884 h 900"/>
                <a:gd name="T108" fmla="*/ 568 w 1236"/>
                <a:gd name="T109" fmla="*/ 880 h 900"/>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1236" h="900">
                  <a:moveTo>
                    <a:pt x="552" y="900"/>
                  </a:moveTo>
                  <a:lnTo>
                    <a:pt x="552" y="900"/>
                  </a:lnTo>
                  <a:lnTo>
                    <a:pt x="522" y="874"/>
                  </a:lnTo>
                  <a:lnTo>
                    <a:pt x="510" y="834"/>
                  </a:lnTo>
                  <a:lnTo>
                    <a:pt x="494" y="798"/>
                  </a:lnTo>
                  <a:lnTo>
                    <a:pt x="486" y="790"/>
                  </a:lnTo>
                  <a:lnTo>
                    <a:pt x="478" y="782"/>
                  </a:lnTo>
                  <a:lnTo>
                    <a:pt x="460" y="772"/>
                  </a:lnTo>
                  <a:lnTo>
                    <a:pt x="444" y="766"/>
                  </a:lnTo>
                  <a:lnTo>
                    <a:pt x="430" y="762"/>
                  </a:lnTo>
                  <a:lnTo>
                    <a:pt x="322" y="764"/>
                  </a:lnTo>
                  <a:lnTo>
                    <a:pt x="310" y="762"/>
                  </a:lnTo>
                  <a:lnTo>
                    <a:pt x="298" y="758"/>
                  </a:lnTo>
                  <a:lnTo>
                    <a:pt x="278" y="748"/>
                  </a:lnTo>
                  <a:lnTo>
                    <a:pt x="262" y="736"/>
                  </a:lnTo>
                  <a:lnTo>
                    <a:pt x="248" y="724"/>
                  </a:lnTo>
                  <a:lnTo>
                    <a:pt x="220" y="720"/>
                  </a:lnTo>
                  <a:lnTo>
                    <a:pt x="198" y="712"/>
                  </a:lnTo>
                  <a:lnTo>
                    <a:pt x="176" y="704"/>
                  </a:lnTo>
                  <a:lnTo>
                    <a:pt x="158" y="692"/>
                  </a:lnTo>
                  <a:lnTo>
                    <a:pt x="156" y="686"/>
                  </a:lnTo>
                  <a:lnTo>
                    <a:pt x="154" y="680"/>
                  </a:lnTo>
                  <a:lnTo>
                    <a:pt x="148" y="670"/>
                  </a:lnTo>
                  <a:lnTo>
                    <a:pt x="138" y="662"/>
                  </a:lnTo>
                  <a:lnTo>
                    <a:pt x="118" y="658"/>
                  </a:lnTo>
                  <a:lnTo>
                    <a:pt x="100" y="654"/>
                  </a:lnTo>
                  <a:lnTo>
                    <a:pt x="84" y="648"/>
                  </a:lnTo>
                  <a:lnTo>
                    <a:pt x="70" y="640"/>
                  </a:lnTo>
                  <a:lnTo>
                    <a:pt x="62" y="638"/>
                  </a:lnTo>
                  <a:lnTo>
                    <a:pt x="54" y="634"/>
                  </a:lnTo>
                  <a:lnTo>
                    <a:pt x="42" y="624"/>
                  </a:lnTo>
                  <a:lnTo>
                    <a:pt x="32" y="610"/>
                  </a:lnTo>
                  <a:lnTo>
                    <a:pt x="24" y="596"/>
                  </a:lnTo>
                  <a:lnTo>
                    <a:pt x="18" y="580"/>
                  </a:lnTo>
                  <a:lnTo>
                    <a:pt x="12" y="566"/>
                  </a:lnTo>
                  <a:lnTo>
                    <a:pt x="6" y="542"/>
                  </a:lnTo>
                  <a:lnTo>
                    <a:pt x="0" y="412"/>
                  </a:lnTo>
                  <a:lnTo>
                    <a:pt x="14" y="388"/>
                  </a:lnTo>
                  <a:lnTo>
                    <a:pt x="18" y="376"/>
                  </a:lnTo>
                  <a:lnTo>
                    <a:pt x="22" y="366"/>
                  </a:lnTo>
                  <a:lnTo>
                    <a:pt x="20" y="352"/>
                  </a:lnTo>
                  <a:lnTo>
                    <a:pt x="16" y="340"/>
                  </a:lnTo>
                  <a:lnTo>
                    <a:pt x="12" y="332"/>
                  </a:lnTo>
                  <a:lnTo>
                    <a:pt x="10" y="328"/>
                  </a:lnTo>
                  <a:lnTo>
                    <a:pt x="22" y="326"/>
                  </a:lnTo>
                  <a:lnTo>
                    <a:pt x="26" y="328"/>
                  </a:lnTo>
                  <a:lnTo>
                    <a:pt x="32" y="330"/>
                  </a:lnTo>
                  <a:lnTo>
                    <a:pt x="42" y="330"/>
                  </a:lnTo>
                  <a:lnTo>
                    <a:pt x="50" y="320"/>
                  </a:lnTo>
                  <a:lnTo>
                    <a:pt x="52" y="314"/>
                  </a:lnTo>
                  <a:lnTo>
                    <a:pt x="60" y="312"/>
                  </a:lnTo>
                  <a:lnTo>
                    <a:pt x="66" y="312"/>
                  </a:lnTo>
                  <a:lnTo>
                    <a:pt x="72" y="316"/>
                  </a:lnTo>
                  <a:lnTo>
                    <a:pt x="78" y="320"/>
                  </a:lnTo>
                  <a:lnTo>
                    <a:pt x="90" y="330"/>
                  </a:lnTo>
                  <a:lnTo>
                    <a:pt x="98" y="336"/>
                  </a:lnTo>
                  <a:lnTo>
                    <a:pt x="108" y="342"/>
                  </a:lnTo>
                  <a:lnTo>
                    <a:pt x="128" y="342"/>
                  </a:lnTo>
                  <a:lnTo>
                    <a:pt x="140" y="340"/>
                  </a:lnTo>
                  <a:lnTo>
                    <a:pt x="150" y="336"/>
                  </a:lnTo>
                  <a:lnTo>
                    <a:pt x="158" y="326"/>
                  </a:lnTo>
                  <a:lnTo>
                    <a:pt x="158" y="300"/>
                  </a:lnTo>
                  <a:lnTo>
                    <a:pt x="148" y="286"/>
                  </a:lnTo>
                  <a:lnTo>
                    <a:pt x="138" y="274"/>
                  </a:lnTo>
                  <a:lnTo>
                    <a:pt x="136" y="270"/>
                  </a:lnTo>
                  <a:lnTo>
                    <a:pt x="136" y="264"/>
                  </a:lnTo>
                  <a:lnTo>
                    <a:pt x="136" y="258"/>
                  </a:lnTo>
                  <a:lnTo>
                    <a:pt x="140" y="252"/>
                  </a:lnTo>
                  <a:lnTo>
                    <a:pt x="168" y="236"/>
                  </a:lnTo>
                  <a:lnTo>
                    <a:pt x="180" y="224"/>
                  </a:lnTo>
                  <a:lnTo>
                    <a:pt x="184" y="212"/>
                  </a:lnTo>
                  <a:lnTo>
                    <a:pt x="188" y="200"/>
                  </a:lnTo>
                  <a:lnTo>
                    <a:pt x="186" y="192"/>
                  </a:lnTo>
                  <a:lnTo>
                    <a:pt x="184" y="184"/>
                  </a:lnTo>
                  <a:lnTo>
                    <a:pt x="178" y="178"/>
                  </a:lnTo>
                  <a:lnTo>
                    <a:pt x="172" y="174"/>
                  </a:lnTo>
                  <a:lnTo>
                    <a:pt x="160" y="164"/>
                  </a:lnTo>
                  <a:lnTo>
                    <a:pt x="152" y="150"/>
                  </a:lnTo>
                  <a:lnTo>
                    <a:pt x="142" y="138"/>
                  </a:lnTo>
                  <a:lnTo>
                    <a:pt x="132" y="128"/>
                  </a:lnTo>
                  <a:lnTo>
                    <a:pt x="126" y="126"/>
                  </a:lnTo>
                  <a:lnTo>
                    <a:pt x="122" y="126"/>
                  </a:lnTo>
                  <a:lnTo>
                    <a:pt x="120" y="120"/>
                  </a:lnTo>
                  <a:lnTo>
                    <a:pt x="116" y="114"/>
                  </a:lnTo>
                  <a:lnTo>
                    <a:pt x="114" y="110"/>
                  </a:lnTo>
                  <a:lnTo>
                    <a:pt x="114" y="104"/>
                  </a:lnTo>
                  <a:lnTo>
                    <a:pt x="118" y="98"/>
                  </a:lnTo>
                  <a:lnTo>
                    <a:pt x="118" y="92"/>
                  </a:lnTo>
                  <a:lnTo>
                    <a:pt x="118" y="86"/>
                  </a:lnTo>
                  <a:lnTo>
                    <a:pt x="116" y="80"/>
                  </a:lnTo>
                  <a:lnTo>
                    <a:pt x="110" y="70"/>
                  </a:lnTo>
                  <a:lnTo>
                    <a:pt x="104" y="66"/>
                  </a:lnTo>
                  <a:lnTo>
                    <a:pt x="104" y="58"/>
                  </a:lnTo>
                  <a:lnTo>
                    <a:pt x="120" y="56"/>
                  </a:lnTo>
                  <a:lnTo>
                    <a:pt x="138" y="52"/>
                  </a:lnTo>
                  <a:lnTo>
                    <a:pt x="176" y="50"/>
                  </a:lnTo>
                  <a:lnTo>
                    <a:pt x="214" y="46"/>
                  </a:lnTo>
                  <a:lnTo>
                    <a:pt x="234" y="42"/>
                  </a:lnTo>
                  <a:lnTo>
                    <a:pt x="252" y="38"/>
                  </a:lnTo>
                  <a:lnTo>
                    <a:pt x="280" y="24"/>
                  </a:lnTo>
                  <a:lnTo>
                    <a:pt x="310" y="12"/>
                  </a:lnTo>
                  <a:lnTo>
                    <a:pt x="324" y="6"/>
                  </a:lnTo>
                  <a:lnTo>
                    <a:pt x="340" y="4"/>
                  </a:lnTo>
                  <a:lnTo>
                    <a:pt x="358" y="0"/>
                  </a:lnTo>
                  <a:lnTo>
                    <a:pt x="378" y="0"/>
                  </a:lnTo>
                  <a:lnTo>
                    <a:pt x="400" y="10"/>
                  </a:lnTo>
                  <a:lnTo>
                    <a:pt x="430" y="8"/>
                  </a:lnTo>
                  <a:lnTo>
                    <a:pt x="462" y="10"/>
                  </a:lnTo>
                  <a:lnTo>
                    <a:pt x="478" y="10"/>
                  </a:lnTo>
                  <a:lnTo>
                    <a:pt x="494" y="12"/>
                  </a:lnTo>
                  <a:lnTo>
                    <a:pt x="510" y="16"/>
                  </a:lnTo>
                  <a:lnTo>
                    <a:pt x="526" y="22"/>
                  </a:lnTo>
                  <a:lnTo>
                    <a:pt x="604" y="72"/>
                  </a:lnTo>
                  <a:lnTo>
                    <a:pt x="612" y="84"/>
                  </a:lnTo>
                  <a:lnTo>
                    <a:pt x="638" y="104"/>
                  </a:lnTo>
                  <a:lnTo>
                    <a:pt x="654" y="114"/>
                  </a:lnTo>
                  <a:lnTo>
                    <a:pt x="676" y="122"/>
                  </a:lnTo>
                  <a:lnTo>
                    <a:pt x="706" y="122"/>
                  </a:lnTo>
                  <a:lnTo>
                    <a:pt x="720" y="110"/>
                  </a:lnTo>
                  <a:lnTo>
                    <a:pt x="722" y="94"/>
                  </a:lnTo>
                  <a:lnTo>
                    <a:pt x="720" y="80"/>
                  </a:lnTo>
                  <a:lnTo>
                    <a:pt x="718" y="68"/>
                  </a:lnTo>
                  <a:lnTo>
                    <a:pt x="716" y="58"/>
                  </a:lnTo>
                  <a:lnTo>
                    <a:pt x="720" y="56"/>
                  </a:lnTo>
                  <a:lnTo>
                    <a:pt x="724" y="54"/>
                  </a:lnTo>
                  <a:lnTo>
                    <a:pt x="736" y="52"/>
                  </a:lnTo>
                  <a:lnTo>
                    <a:pt x="762" y="52"/>
                  </a:lnTo>
                  <a:lnTo>
                    <a:pt x="792" y="72"/>
                  </a:lnTo>
                  <a:lnTo>
                    <a:pt x="822" y="80"/>
                  </a:lnTo>
                  <a:lnTo>
                    <a:pt x="858" y="84"/>
                  </a:lnTo>
                  <a:lnTo>
                    <a:pt x="898" y="104"/>
                  </a:lnTo>
                  <a:lnTo>
                    <a:pt x="930" y="128"/>
                  </a:lnTo>
                  <a:lnTo>
                    <a:pt x="930" y="132"/>
                  </a:lnTo>
                  <a:lnTo>
                    <a:pt x="940" y="140"/>
                  </a:lnTo>
                  <a:lnTo>
                    <a:pt x="952" y="142"/>
                  </a:lnTo>
                  <a:lnTo>
                    <a:pt x="964" y="140"/>
                  </a:lnTo>
                  <a:lnTo>
                    <a:pt x="992" y="136"/>
                  </a:lnTo>
                  <a:lnTo>
                    <a:pt x="1032" y="184"/>
                  </a:lnTo>
                  <a:lnTo>
                    <a:pt x="1088" y="224"/>
                  </a:lnTo>
                  <a:lnTo>
                    <a:pt x="1116" y="238"/>
                  </a:lnTo>
                  <a:lnTo>
                    <a:pt x="1166" y="238"/>
                  </a:lnTo>
                  <a:lnTo>
                    <a:pt x="1174" y="250"/>
                  </a:lnTo>
                  <a:lnTo>
                    <a:pt x="1182" y="272"/>
                  </a:lnTo>
                  <a:lnTo>
                    <a:pt x="1188" y="294"/>
                  </a:lnTo>
                  <a:lnTo>
                    <a:pt x="1194" y="316"/>
                  </a:lnTo>
                  <a:lnTo>
                    <a:pt x="1216" y="368"/>
                  </a:lnTo>
                  <a:lnTo>
                    <a:pt x="1220" y="412"/>
                  </a:lnTo>
                  <a:lnTo>
                    <a:pt x="1228" y="422"/>
                  </a:lnTo>
                  <a:lnTo>
                    <a:pt x="1234" y="436"/>
                  </a:lnTo>
                  <a:lnTo>
                    <a:pt x="1236" y="444"/>
                  </a:lnTo>
                  <a:lnTo>
                    <a:pt x="1236" y="452"/>
                  </a:lnTo>
                  <a:lnTo>
                    <a:pt x="1232" y="458"/>
                  </a:lnTo>
                  <a:lnTo>
                    <a:pt x="1226" y="466"/>
                  </a:lnTo>
                  <a:lnTo>
                    <a:pt x="1200" y="482"/>
                  </a:lnTo>
                  <a:lnTo>
                    <a:pt x="1192" y="488"/>
                  </a:lnTo>
                  <a:lnTo>
                    <a:pt x="1184" y="496"/>
                  </a:lnTo>
                  <a:lnTo>
                    <a:pt x="1172" y="514"/>
                  </a:lnTo>
                  <a:lnTo>
                    <a:pt x="1156" y="542"/>
                  </a:lnTo>
                  <a:lnTo>
                    <a:pt x="1120" y="568"/>
                  </a:lnTo>
                  <a:lnTo>
                    <a:pt x="1120" y="584"/>
                  </a:lnTo>
                  <a:lnTo>
                    <a:pt x="1154" y="614"/>
                  </a:lnTo>
                  <a:lnTo>
                    <a:pt x="1152" y="620"/>
                  </a:lnTo>
                  <a:lnTo>
                    <a:pt x="1148" y="624"/>
                  </a:lnTo>
                  <a:lnTo>
                    <a:pt x="1144" y="626"/>
                  </a:lnTo>
                  <a:lnTo>
                    <a:pt x="1138" y="628"/>
                  </a:lnTo>
                  <a:lnTo>
                    <a:pt x="1128" y="628"/>
                  </a:lnTo>
                  <a:lnTo>
                    <a:pt x="1120" y="628"/>
                  </a:lnTo>
                  <a:lnTo>
                    <a:pt x="1086" y="606"/>
                  </a:lnTo>
                  <a:lnTo>
                    <a:pt x="1052" y="604"/>
                  </a:lnTo>
                  <a:lnTo>
                    <a:pt x="1038" y="606"/>
                  </a:lnTo>
                  <a:lnTo>
                    <a:pt x="1030" y="608"/>
                  </a:lnTo>
                  <a:lnTo>
                    <a:pt x="1030" y="632"/>
                  </a:lnTo>
                  <a:lnTo>
                    <a:pt x="1030" y="642"/>
                  </a:lnTo>
                  <a:lnTo>
                    <a:pt x="1032" y="652"/>
                  </a:lnTo>
                  <a:lnTo>
                    <a:pt x="1036" y="662"/>
                  </a:lnTo>
                  <a:lnTo>
                    <a:pt x="1042" y="672"/>
                  </a:lnTo>
                  <a:lnTo>
                    <a:pt x="1052" y="682"/>
                  </a:lnTo>
                  <a:lnTo>
                    <a:pt x="1064" y="694"/>
                  </a:lnTo>
                  <a:lnTo>
                    <a:pt x="1064" y="730"/>
                  </a:lnTo>
                  <a:lnTo>
                    <a:pt x="1080" y="780"/>
                  </a:lnTo>
                  <a:lnTo>
                    <a:pt x="1078" y="788"/>
                  </a:lnTo>
                  <a:lnTo>
                    <a:pt x="1076" y="792"/>
                  </a:lnTo>
                  <a:lnTo>
                    <a:pt x="1074" y="796"/>
                  </a:lnTo>
                  <a:lnTo>
                    <a:pt x="1068" y="798"/>
                  </a:lnTo>
                  <a:lnTo>
                    <a:pt x="1058" y="800"/>
                  </a:lnTo>
                  <a:lnTo>
                    <a:pt x="1046" y="800"/>
                  </a:lnTo>
                  <a:lnTo>
                    <a:pt x="1034" y="804"/>
                  </a:lnTo>
                  <a:lnTo>
                    <a:pt x="1028" y="808"/>
                  </a:lnTo>
                  <a:lnTo>
                    <a:pt x="1014" y="818"/>
                  </a:lnTo>
                  <a:lnTo>
                    <a:pt x="1004" y="818"/>
                  </a:lnTo>
                  <a:lnTo>
                    <a:pt x="996" y="806"/>
                  </a:lnTo>
                  <a:lnTo>
                    <a:pt x="968" y="804"/>
                  </a:lnTo>
                  <a:lnTo>
                    <a:pt x="968" y="798"/>
                  </a:lnTo>
                  <a:lnTo>
                    <a:pt x="964" y="794"/>
                  </a:lnTo>
                  <a:lnTo>
                    <a:pt x="956" y="788"/>
                  </a:lnTo>
                  <a:lnTo>
                    <a:pt x="936" y="786"/>
                  </a:lnTo>
                  <a:lnTo>
                    <a:pt x="934" y="792"/>
                  </a:lnTo>
                  <a:lnTo>
                    <a:pt x="926" y="796"/>
                  </a:lnTo>
                  <a:lnTo>
                    <a:pt x="920" y="800"/>
                  </a:lnTo>
                  <a:lnTo>
                    <a:pt x="914" y="800"/>
                  </a:lnTo>
                  <a:lnTo>
                    <a:pt x="908" y="786"/>
                  </a:lnTo>
                  <a:lnTo>
                    <a:pt x="878" y="780"/>
                  </a:lnTo>
                  <a:lnTo>
                    <a:pt x="836" y="732"/>
                  </a:lnTo>
                  <a:lnTo>
                    <a:pt x="830" y="722"/>
                  </a:lnTo>
                  <a:lnTo>
                    <a:pt x="830" y="710"/>
                  </a:lnTo>
                  <a:lnTo>
                    <a:pt x="828" y="698"/>
                  </a:lnTo>
                  <a:lnTo>
                    <a:pt x="824" y="690"/>
                  </a:lnTo>
                  <a:lnTo>
                    <a:pt x="820" y="682"/>
                  </a:lnTo>
                  <a:lnTo>
                    <a:pt x="808" y="670"/>
                  </a:lnTo>
                  <a:lnTo>
                    <a:pt x="796" y="658"/>
                  </a:lnTo>
                  <a:lnTo>
                    <a:pt x="778" y="654"/>
                  </a:lnTo>
                  <a:lnTo>
                    <a:pt x="758" y="652"/>
                  </a:lnTo>
                  <a:lnTo>
                    <a:pt x="724" y="654"/>
                  </a:lnTo>
                  <a:lnTo>
                    <a:pt x="706" y="656"/>
                  </a:lnTo>
                  <a:lnTo>
                    <a:pt x="702" y="660"/>
                  </a:lnTo>
                  <a:lnTo>
                    <a:pt x="700" y="662"/>
                  </a:lnTo>
                  <a:lnTo>
                    <a:pt x="698" y="674"/>
                  </a:lnTo>
                  <a:lnTo>
                    <a:pt x="698" y="694"/>
                  </a:lnTo>
                  <a:lnTo>
                    <a:pt x="722" y="726"/>
                  </a:lnTo>
                  <a:lnTo>
                    <a:pt x="722" y="746"/>
                  </a:lnTo>
                  <a:lnTo>
                    <a:pt x="712" y="758"/>
                  </a:lnTo>
                  <a:lnTo>
                    <a:pt x="700" y="772"/>
                  </a:lnTo>
                  <a:lnTo>
                    <a:pt x="696" y="778"/>
                  </a:lnTo>
                  <a:lnTo>
                    <a:pt x="694" y="786"/>
                  </a:lnTo>
                  <a:lnTo>
                    <a:pt x="694" y="796"/>
                  </a:lnTo>
                  <a:lnTo>
                    <a:pt x="698" y="804"/>
                  </a:lnTo>
                  <a:lnTo>
                    <a:pt x="698" y="810"/>
                  </a:lnTo>
                  <a:lnTo>
                    <a:pt x="694" y="818"/>
                  </a:lnTo>
                  <a:lnTo>
                    <a:pt x="684" y="834"/>
                  </a:lnTo>
                  <a:lnTo>
                    <a:pt x="664" y="862"/>
                  </a:lnTo>
                  <a:lnTo>
                    <a:pt x="658" y="870"/>
                  </a:lnTo>
                  <a:lnTo>
                    <a:pt x="652" y="878"/>
                  </a:lnTo>
                  <a:lnTo>
                    <a:pt x="644" y="882"/>
                  </a:lnTo>
                  <a:lnTo>
                    <a:pt x="634" y="886"/>
                  </a:lnTo>
                  <a:lnTo>
                    <a:pt x="624" y="898"/>
                  </a:lnTo>
                  <a:lnTo>
                    <a:pt x="618" y="896"/>
                  </a:lnTo>
                  <a:lnTo>
                    <a:pt x="612" y="896"/>
                  </a:lnTo>
                  <a:lnTo>
                    <a:pt x="608" y="890"/>
                  </a:lnTo>
                  <a:lnTo>
                    <a:pt x="604" y="884"/>
                  </a:lnTo>
                  <a:lnTo>
                    <a:pt x="604" y="880"/>
                  </a:lnTo>
                  <a:lnTo>
                    <a:pt x="598" y="878"/>
                  </a:lnTo>
                  <a:lnTo>
                    <a:pt x="594" y="876"/>
                  </a:lnTo>
                  <a:lnTo>
                    <a:pt x="582" y="876"/>
                  </a:lnTo>
                  <a:lnTo>
                    <a:pt x="568" y="880"/>
                  </a:lnTo>
                  <a:lnTo>
                    <a:pt x="560" y="892"/>
                  </a:lnTo>
                  <a:lnTo>
                    <a:pt x="556" y="896"/>
                  </a:lnTo>
                  <a:lnTo>
                    <a:pt x="552" y="900"/>
                  </a:lnTo>
                  <a:close/>
                </a:path>
              </a:pathLst>
            </a:custGeom>
            <a:grpFill/>
            <a:ln w="9525">
              <a:solidFill>
                <a:srgbClr val="FFFFFF"/>
              </a:solidFill>
              <a:round/>
              <a:headEnd/>
              <a:tailEnd/>
            </a:ln>
            <a:extLst/>
          </p:spPr>
          <p:txBody>
            <a:bodyPr/>
            <a:lstStyle/>
            <a:p>
              <a:pPr marL="0" marR="0" lvl="0" indent="0" algn="l" defTabSz="822960" rtl="0" eaLnBrk="1" fontAlgn="auto" latinLnBrk="0" hangingPunct="1">
                <a:lnSpc>
                  <a:spcPct val="100000"/>
                </a:lnSpc>
                <a:spcBef>
                  <a:spcPts val="0"/>
                </a:spcBef>
                <a:spcAft>
                  <a:spcPts val="0"/>
                </a:spcAft>
                <a:buClrTx/>
                <a:buSzTx/>
                <a:buFontTx/>
                <a:buNone/>
                <a:tabLst/>
                <a:defRPr/>
              </a:pPr>
              <a:endParaRPr kumimoji="0" lang="zh-CN" altLang="en-US" sz="1620" b="0" i="0" u="none" strike="noStrike" kern="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97" name="Freeform 29"/>
            <p:cNvSpPr>
              <a:spLocks/>
            </p:cNvSpPr>
            <p:nvPr/>
          </p:nvSpPr>
          <p:spPr bwMode="auto">
            <a:xfrm>
              <a:off x="5676900" y="2717801"/>
              <a:ext cx="539750" cy="1085850"/>
            </a:xfrm>
            <a:custGeom>
              <a:avLst/>
              <a:gdLst>
                <a:gd name="T0" fmla="*/ 24 w 340"/>
                <a:gd name="T1" fmla="*/ 676 h 684"/>
                <a:gd name="T2" fmla="*/ 10 w 340"/>
                <a:gd name="T3" fmla="*/ 654 h 684"/>
                <a:gd name="T4" fmla="*/ 10 w 340"/>
                <a:gd name="T5" fmla="*/ 624 h 684"/>
                <a:gd name="T6" fmla="*/ 18 w 340"/>
                <a:gd name="T7" fmla="*/ 560 h 684"/>
                <a:gd name="T8" fmla="*/ 0 w 340"/>
                <a:gd name="T9" fmla="*/ 514 h 684"/>
                <a:gd name="T10" fmla="*/ 8 w 340"/>
                <a:gd name="T11" fmla="*/ 426 h 684"/>
                <a:gd name="T12" fmla="*/ 30 w 340"/>
                <a:gd name="T13" fmla="*/ 386 h 684"/>
                <a:gd name="T14" fmla="*/ 24 w 340"/>
                <a:gd name="T15" fmla="*/ 326 h 684"/>
                <a:gd name="T16" fmla="*/ 22 w 340"/>
                <a:gd name="T17" fmla="*/ 282 h 684"/>
                <a:gd name="T18" fmla="*/ 44 w 340"/>
                <a:gd name="T19" fmla="*/ 248 h 684"/>
                <a:gd name="T20" fmla="*/ 50 w 340"/>
                <a:gd name="T21" fmla="*/ 218 h 684"/>
                <a:gd name="T22" fmla="*/ 64 w 340"/>
                <a:gd name="T23" fmla="*/ 170 h 684"/>
                <a:gd name="T24" fmla="*/ 70 w 340"/>
                <a:gd name="T25" fmla="*/ 150 h 684"/>
                <a:gd name="T26" fmla="*/ 94 w 340"/>
                <a:gd name="T27" fmla="*/ 122 h 684"/>
                <a:gd name="T28" fmla="*/ 128 w 340"/>
                <a:gd name="T29" fmla="*/ 82 h 684"/>
                <a:gd name="T30" fmla="*/ 152 w 340"/>
                <a:gd name="T31" fmla="*/ 58 h 684"/>
                <a:gd name="T32" fmla="*/ 170 w 340"/>
                <a:gd name="T33" fmla="*/ 40 h 684"/>
                <a:gd name="T34" fmla="*/ 224 w 340"/>
                <a:gd name="T35" fmla="*/ 40 h 684"/>
                <a:gd name="T36" fmla="*/ 238 w 340"/>
                <a:gd name="T37" fmla="*/ 32 h 684"/>
                <a:gd name="T38" fmla="*/ 270 w 340"/>
                <a:gd name="T39" fmla="*/ 20 h 684"/>
                <a:gd name="T40" fmla="*/ 290 w 340"/>
                <a:gd name="T41" fmla="*/ 0 h 684"/>
                <a:gd name="T42" fmla="*/ 308 w 340"/>
                <a:gd name="T43" fmla="*/ 12 h 684"/>
                <a:gd name="T44" fmla="*/ 290 w 340"/>
                <a:gd name="T45" fmla="*/ 34 h 684"/>
                <a:gd name="T46" fmla="*/ 276 w 340"/>
                <a:gd name="T47" fmla="*/ 54 h 684"/>
                <a:gd name="T48" fmla="*/ 286 w 340"/>
                <a:gd name="T49" fmla="*/ 64 h 684"/>
                <a:gd name="T50" fmla="*/ 310 w 340"/>
                <a:gd name="T51" fmla="*/ 82 h 684"/>
                <a:gd name="T52" fmla="*/ 340 w 340"/>
                <a:gd name="T53" fmla="*/ 124 h 684"/>
                <a:gd name="T54" fmla="*/ 328 w 340"/>
                <a:gd name="T55" fmla="*/ 158 h 684"/>
                <a:gd name="T56" fmla="*/ 290 w 340"/>
                <a:gd name="T57" fmla="*/ 186 h 684"/>
                <a:gd name="T58" fmla="*/ 268 w 340"/>
                <a:gd name="T59" fmla="*/ 228 h 684"/>
                <a:gd name="T60" fmla="*/ 274 w 340"/>
                <a:gd name="T61" fmla="*/ 256 h 684"/>
                <a:gd name="T62" fmla="*/ 300 w 340"/>
                <a:gd name="T63" fmla="*/ 278 h 684"/>
                <a:gd name="T64" fmla="*/ 320 w 340"/>
                <a:gd name="T65" fmla="*/ 312 h 684"/>
                <a:gd name="T66" fmla="*/ 328 w 340"/>
                <a:gd name="T67" fmla="*/ 344 h 684"/>
                <a:gd name="T68" fmla="*/ 316 w 340"/>
                <a:gd name="T69" fmla="*/ 384 h 684"/>
                <a:gd name="T70" fmla="*/ 298 w 340"/>
                <a:gd name="T71" fmla="*/ 412 h 684"/>
                <a:gd name="T72" fmla="*/ 276 w 340"/>
                <a:gd name="T73" fmla="*/ 436 h 684"/>
                <a:gd name="T74" fmla="*/ 298 w 340"/>
                <a:gd name="T75" fmla="*/ 474 h 684"/>
                <a:gd name="T76" fmla="*/ 302 w 340"/>
                <a:gd name="T77" fmla="*/ 506 h 684"/>
                <a:gd name="T78" fmla="*/ 296 w 340"/>
                <a:gd name="T79" fmla="*/ 544 h 684"/>
                <a:gd name="T80" fmla="*/ 236 w 340"/>
                <a:gd name="T81" fmla="*/ 602 h 684"/>
                <a:gd name="T82" fmla="*/ 164 w 340"/>
                <a:gd name="T83" fmla="*/ 620 h 684"/>
                <a:gd name="T84" fmla="*/ 112 w 340"/>
                <a:gd name="T85" fmla="*/ 644 h 684"/>
                <a:gd name="T86" fmla="*/ 66 w 340"/>
                <a:gd name="T87" fmla="*/ 664 h 684"/>
                <a:gd name="T88" fmla="*/ 48 w 340"/>
                <a:gd name="T89" fmla="*/ 678 h 684"/>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0" t="0" r="r" b="b"/>
              <a:pathLst>
                <a:path w="340" h="684">
                  <a:moveTo>
                    <a:pt x="32" y="684"/>
                  </a:moveTo>
                  <a:lnTo>
                    <a:pt x="32" y="684"/>
                  </a:lnTo>
                  <a:lnTo>
                    <a:pt x="24" y="676"/>
                  </a:lnTo>
                  <a:lnTo>
                    <a:pt x="16" y="668"/>
                  </a:lnTo>
                  <a:lnTo>
                    <a:pt x="12" y="662"/>
                  </a:lnTo>
                  <a:lnTo>
                    <a:pt x="10" y="654"/>
                  </a:lnTo>
                  <a:lnTo>
                    <a:pt x="10" y="638"/>
                  </a:lnTo>
                  <a:lnTo>
                    <a:pt x="10" y="624"/>
                  </a:lnTo>
                  <a:lnTo>
                    <a:pt x="20" y="594"/>
                  </a:lnTo>
                  <a:lnTo>
                    <a:pt x="18" y="560"/>
                  </a:lnTo>
                  <a:lnTo>
                    <a:pt x="0" y="514"/>
                  </a:lnTo>
                  <a:lnTo>
                    <a:pt x="0" y="440"/>
                  </a:lnTo>
                  <a:lnTo>
                    <a:pt x="8" y="426"/>
                  </a:lnTo>
                  <a:lnTo>
                    <a:pt x="16" y="412"/>
                  </a:lnTo>
                  <a:lnTo>
                    <a:pt x="30" y="386"/>
                  </a:lnTo>
                  <a:lnTo>
                    <a:pt x="30" y="358"/>
                  </a:lnTo>
                  <a:lnTo>
                    <a:pt x="24" y="326"/>
                  </a:lnTo>
                  <a:lnTo>
                    <a:pt x="22" y="310"/>
                  </a:lnTo>
                  <a:lnTo>
                    <a:pt x="20" y="296"/>
                  </a:lnTo>
                  <a:lnTo>
                    <a:pt x="22" y="282"/>
                  </a:lnTo>
                  <a:lnTo>
                    <a:pt x="24" y="270"/>
                  </a:lnTo>
                  <a:lnTo>
                    <a:pt x="32" y="258"/>
                  </a:lnTo>
                  <a:lnTo>
                    <a:pt x="44" y="248"/>
                  </a:lnTo>
                  <a:lnTo>
                    <a:pt x="48" y="232"/>
                  </a:lnTo>
                  <a:lnTo>
                    <a:pt x="50" y="218"/>
                  </a:lnTo>
                  <a:lnTo>
                    <a:pt x="52" y="192"/>
                  </a:lnTo>
                  <a:lnTo>
                    <a:pt x="64" y="170"/>
                  </a:lnTo>
                  <a:lnTo>
                    <a:pt x="66" y="158"/>
                  </a:lnTo>
                  <a:lnTo>
                    <a:pt x="70" y="150"/>
                  </a:lnTo>
                  <a:lnTo>
                    <a:pt x="74" y="142"/>
                  </a:lnTo>
                  <a:lnTo>
                    <a:pt x="80" y="134"/>
                  </a:lnTo>
                  <a:lnTo>
                    <a:pt x="94" y="122"/>
                  </a:lnTo>
                  <a:lnTo>
                    <a:pt x="110" y="110"/>
                  </a:lnTo>
                  <a:lnTo>
                    <a:pt x="128" y="82"/>
                  </a:lnTo>
                  <a:lnTo>
                    <a:pt x="140" y="68"/>
                  </a:lnTo>
                  <a:lnTo>
                    <a:pt x="146" y="62"/>
                  </a:lnTo>
                  <a:lnTo>
                    <a:pt x="152" y="58"/>
                  </a:lnTo>
                  <a:lnTo>
                    <a:pt x="170" y="40"/>
                  </a:lnTo>
                  <a:lnTo>
                    <a:pt x="204" y="42"/>
                  </a:lnTo>
                  <a:lnTo>
                    <a:pt x="214" y="42"/>
                  </a:lnTo>
                  <a:lnTo>
                    <a:pt x="224" y="40"/>
                  </a:lnTo>
                  <a:lnTo>
                    <a:pt x="232" y="38"/>
                  </a:lnTo>
                  <a:lnTo>
                    <a:pt x="238" y="32"/>
                  </a:lnTo>
                  <a:lnTo>
                    <a:pt x="250" y="30"/>
                  </a:lnTo>
                  <a:lnTo>
                    <a:pt x="260" y="26"/>
                  </a:lnTo>
                  <a:lnTo>
                    <a:pt x="270" y="20"/>
                  </a:lnTo>
                  <a:lnTo>
                    <a:pt x="282" y="10"/>
                  </a:lnTo>
                  <a:lnTo>
                    <a:pt x="290" y="0"/>
                  </a:lnTo>
                  <a:lnTo>
                    <a:pt x="308" y="12"/>
                  </a:lnTo>
                  <a:lnTo>
                    <a:pt x="306" y="18"/>
                  </a:lnTo>
                  <a:lnTo>
                    <a:pt x="302" y="24"/>
                  </a:lnTo>
                  <a:lnTo>
                    <a:pt x="290" y="34"/>
                  </a:lnTo>
                  <a:lnTo>
                    <a:pt x="284" y="40"/>
                  </a:lnTo>
                  <a:lnTo>
                    <a:pt x="280" y="46"/>
                  </a:lnTo>
                  <a:lnTo>
                    <a:pt x="276" y="54"/>
                  </a:lnTo>
                  <a:lnTo>
                    <a:pt x="278" y="62"/>
                  </a:lnTo>
                  <a:lnTo>
                    <a:pt x="286" y="64"/>
                  </a:lnTo>
                  <a:lnTo>
                    <a:pt x="296" y="68"/>
                  </a:lnTo>
                  <a:lnTo>
                    <a:pt x="302" y="74"/>
                  </a:lnTo>
                  <a:lnTo>
                    <a:pt x="310" y="82"/>
                  </a:lnTo>
                  <a:lnTo>
                    <a:pt x="324" y="100"/>
                  </a:lnTo>
                  <a:lnTo>
                    <a:pt x="340" y="124"/>
                  </a:lnTo>
                  <a:lnTo>
                    <a:pt x="340" y="142"/>
                  </a:lnTo>
                  <a:lnTo>
                    <a:pt x="328" y="158"/>
                  </a:lnTo>
                  <a:lnTo>
                    <a:pt x="318" y="168"/>
                  </a:lnTo>
                  <a:lnTo>
                    <a:pt x="290" y="186"/>
                  </a:lnTo>
                  <a:lnTo>
                    <a:pt x="280" y="202"/>
                  </a:lnTo>
                  <a:lnTo>
                    <a:pt x="272" y="218"/>
                  </a:lnTo>
                  <a:lnTo>
                    <a:pt x="268" y="228"/>
                  </a:lnTo>
                  <a:lnTo>
                    <a:pt x="268" y="238"/>
                  </a:lnTo>
                  <a:lnTo>
                    <a:pt x="268" y="248"/>
                  </a:lnTo>
                  <a:lnTo>
                    <a:pt x="274" y="256"/>
                  </a:lnTo>
                  <a:lnTo>
                    <a:pt x="300" y="278"/>
                  </a:lnTo>
                  <a:lnTo>
                    <a:pt x="308" y="290"/>
                  </a:lnTo>
                  <a:lnTo>
                    <a:pt x="316" y="302"/>
                  </a:lnTo>
                  <a:lnTo>
                    <a:pt x="320" y="312"/>
                  </a:lnTo>
                  <a:lnTo>
                    <a:pt x="324" y="320"/>
                  </a:lnTo>
                  <a:lnTo>
                    <a:pt x="326" y="332"/>
                  </a:lnTo>
                  <a:lnTo>
                    <a:pt x="328" y="344"/>
                  </a:lnTo>
                  <a:lnTo>
                    <a:pt x="322" y="364"/>
                  </a:lnTo>
                  <a:lnTo>
                    <a:pt x="316" y="384"/>
                  </a:lnTo>
                  <a:lnTo>
                    <a:pt x="308" y="398"/>
                  </a:lnTo>
                  <a:lnTo>
                    <a:pt x="298" y="412"/>
                  </a:lnTo>
                  <a:lnTo>
                    <a:pt x="286" y="426"/>
                  </a:lnTo>
                  <a:lnTo>
                    <a:pt x="276" y="436"/>
                  </a:lnTo>
                  <a:lnTo>
                    <a:pt x="274" y="448"/>
                  </a:lnTo>
                  <a:lnTo>
                    <a:pt x="298" y="474"/>
                  </a:lnTo>
                  <a:lnTo>
                    <a:pt x="302" y="488"/>
                  </a:lnTo>
                  <a:lnTo>
                    <a:pt x="302" y="506"/>
                  </a:lnTo>
                  <a:lnTo>
                    <a:pt x="300" y="524"/>
                  </a:lnTo>
                  <a:lnTo>
                    <a:pt x="296" y="544"/>
                  </a:lnTo>
                  <a:lnTo>
                    <a:pt x="282" y="560"/>
                  </a:lnTo>
                  <a:lnTo>
                    <a:pt x="268" y="574"/>
                  </a:lnTo>
                  <a:lnTo>
                    <a:pt x="236" y="602"/>
                  </a:lnTo>
                  <a:lnTo>
                    <a:pt x="164" y="620"/>
                  </a:lnTo>
                  <a:lnTo>
                    <a:pt x="146" y="632"/>
                  </a:lnTo>
                  <a:lnTo>
                    <a:pt x="128" y="640"/>
                  </a:lnTo>
                  <a:lnTo>
                    <a:pt x="112" y="644"/>
                  </a:lnTo>
                  <a:lnTo>
                    <a:pt x="92" y="648"/>
                  </a:lnTo>
                  <a:lnTo>
                    <a:pt x="66" y="664"/>
                  </a:lnTo>
                  <a:lnTo>
                    <a:pt x="56" y="672"/>
                  </a:lnTo>
                  <a:lnTo>
                    <a:pt x="48" y="678"/>
                  </a:lnTo>
                  <a:lnTo>
                    <a:pt x="32" y="684"/>
                  </a:lnTo>
                  <a:close/>
                </a:path>
              </a:pathLst>
            </a:custGeom>
            <a:grpFill/>
            <a:ln w="9525">
              <a:solidFill>
                <a:srgbClr val="FFFFFF"/>
              </a:solidFill>
              <a:round/>
              <a:headEnd/>
              <a:tailEnd/>
            </a:ln>
            <a:extLst/>
          </p:spPr>
          <p:txBody>
            <a:bodyPr/>
            <a:lstStyle/>
            <a:p>
              <a:pPr marL="0" marR="0" lvl="0" indent="0" algn="l" defTabSz="822960" rtl="0" eaLnBrk="1" fontAlgn="auto" latinLnBrk="0" hangingPunct="1">
                <a:lnSpc>
                  <a:spcPct val="100000"/>
                </a:lnSpc>
                <a:spcBef>
                  <a:spcPts val="0"/>
                </a:spcBef>
                <a:spcAft>
                  <a:spcPts val="0"/>
                </a:spcAft>
                <a:buClrTx/>
                <a:buSzTx/>
                <a:buFontTx/>
                <a:buNone/>
                <a:tabLst/>
                <a:defRPr/>
              </a:pPr>
              <a:endParaRPr kumimoji="0" lang="zh-CN" altLang="en-US" sz="1620" b="0" i="0" u="none" strike="noStrike" kern="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98" name="Freeform 30"/>
            <p:cNvSpPr>
              <a:spLocks/>
            </p:cNvSpPr>
            <p:nvPr/>
          </p:nvSpPr>
          <p:spPr bwMode="auto">
            <a:xfrm>
              <a:off x="6384925" y="3101976"/>
              <a:ext cx="1016000" cy="679450"/>
            </a:xfrm>
            <a:custGeom>
              <a:avLst/>
              <a:gdLst>
                <a:gd name="T0" fmla="*/ 42 w 640"/>
                <a:gd name="T1" fmla="*/ 410 h 428"/>
                <a:gd name="T2" fmla="*/ 0 w 640"/>
                <a:gd name="T3" fmla="*/ 372 h 428"/>
                <a:gd name="T4" fmla="*/ 26 w 640"/>
                <a:gd name="T5" fmla="*/ 338 h 428"/>
                <a:gd name="T6" fmla="*/ 38 w 640"/>
                <a:gd name="T7" fmla="*/ 322 h 428"/>
                <a:gd name="T8" fmla="*/ 26 w 640"/>
                <a:gd name="T9" fmla="*/ 244 h 428"/>
                <a:gd name="T10" fmla="*/ 12 w 640"/>
                <a:gd name="T11" fmla="*/ 208 h 428"/>
                <a:gd name="T12" fmla="*/ 20 w 640"/>
                <a:gd name="T13" fmla="*/ 174 h 428"/>
                <a:gd name="T14" fmla="*/ 42 w 640"/>
                <a:gd name="T15" fmla="*/ 144 h 428"/>
                <a:gd name="T16" fmla="*/ 76 w 640"/>
                <a:gd name="T17" fmla="*/ 106 h 428"/>
                <a:gd name="T18" fmla="*/ 104 w 640"/>
                <a:gd name="T19" fmla="*/ 80 h 428"/>
                <a:gd name="T20" fmla="*/ 150 w 640"/>
                <a:gd name="T21" fmla="*/ 52 h 428"/>
                <a:gd name="T22" fmla="*/ 210 w 640"/>
                <a:gd name="T23" fmla="*/ 38 h 428"/>
                <a:gd name="T24" fmla="*/ 236 w 640"/>
                <a:gd name="T25" fmla="*/ 38 h 428"/>
                <a:gd name="T26" fmla="*/ 268 w 640"/>
                <a:gd name="T27" fmla="*/ 16 h 428"/>
                <a:gd name="T28" fmla="*/ 294 w 640"/>
                <a:gd name="T29" fmla="*/ 12 h 428"/>
                <a:gd name="T30" fmla="*/ 308 w 640"/>
                <a:gd name="T31" fmla="*/ 36 h 428"/>
                <a:gd name="T32" fmla="*/ 308 w 640"/>
                <a:gd name="T33" fmla="*/ 80 h 428"/>
                <a:gd name="T34" fmla="*/ 360 w 640"/>
                <a:gd name="T35" fmla="*/ 108 h 428"/>
                <a:gd name="T36" fmla="*/ 384 w 640"/>
                <a:gd name="T37" fmla="*/ 110 h 428"/>
                <a:gd name="T38" fmla="*/ 432 w 640"/>
                <a:gd name="T39" fmla="*/ 38 h 428"/>
                <a:gd name="T40" fmla="*/ 452 w 640"/>
                <a:gd name="T41" fmla="*/ 24 h 428"/>
                <a:gd name="T42" fmla="*/ 492 w 640"/>
                <a:gd name="T43" fmla="*/ 16 h 428"/>
                <a:gd name="T44" fmla="*/ 536 w 640"/>
                <a:gd name="T45" fmla="*/ 34 h 428"/>
                <a:gd name="T46" fmla="*/ 640 w 640"/>
                <a:gd name="T47" fmla="*/ 36 h 428"/>
                <a:gd name="T48" fmla="*/ 636 w 640"/>
                <a:gd name="T49" fmla="*/ 46 h 428"/>
                <a:gd name="T50" fmla="*/ 632 w 640"/>
                <a:gd name="T51" fmla="*/ 76 h 428"/>
                <a:gd name="T52" fmla="*/ 570 w 640"/>
                <a:gd name="T53" fmla="*/ 96 h 428"/>
                <a:gd name="T54" fmla="*/ 514 w 640"/>
                <a:gd name="T55" fmla="*/ 136 h 428"/>
                <a:gd name="T56" fmla="*/ 500 w 640"/>
                <a:gd name="T57" fmla="*/ 160 h 428"/>
                <a:gd name="T58" fmla="*/ 472 w 640"/>
                <a:gd name="T59" fmla="*/ 178 h 428"/>
                <a:gd name="T60" fmla="*/ 446 w 640"/>
                <a:gd name="T61" fmla="*/ 188 h 428"/>
                <a:gd name="T62" fmla="*/ 438 w 640"/>
                <a:gd name="T63" fmla="*/ 228 h 428"/>
                <a:gd name="T64" fmla="*/ 418 w 640"/>
                <a:gd name="T65" fmla="*/ 252 h 428"/>
                <a:gd name="T66" fmla="*/ 400 w 640"/>
                <a:gd name="T67" fmla="*/ 276 h 428"/>
                <a:gd name="T68" fmla="*/ 390 w 640"/>
                <a:gd name="T69" fmla="*/ 324 h 428"/>
                <a:gd name="T70" fmla="*/ 374 w 640"/>
                <a:gd name="T71" fmla="*/ 326 h 428"/>
                <a:gd name="T72" fmla="*/ 350 w 640"/>
                <a:gd name="T73" fmla="*/ 342 h 428"/>
                <a:gd name="T74" fmla="*/ 338 w 640"/>
                <a:gd name="T75" fmla="*/ 366 h 428"/>
                <a:gd name="T76" fmla="*/ 322 w 640"/>
                <a:gd name="T77" fmla="*/ 400 h 428"/>
                <a:gd name="T78" fmla="*/ 314 w 640"/>
                <a:gd name="T79" fmla="*/ 400 h 428"/>
                <a:gd name="T80" fmla="*/ 304 w 640"/>
                <a:gd name="T81" fmla="*/ 392 h 428"/>
                <a:gd name="T82" fmla="*/ 274 w 640"/>
                <a:gd name="T83" fmla="*/ 404 h 428"/>
                <a:gd name="T84" fmla="*/ 250 w 640"/>
                <a:gd name="T85" fmla="*/ 422 h 428"/>
                <a:gd name="T86" fmla="*/ 214 w 640"/>
                <a:gd name="T87" fmla="*/ 416 h 428"/>
                <a:gd name="T88" fmla="*/ 208 w 640"/>
                <a:gd name="T89" fmla="*/ 404 h 428"/>
                <a:gd name="T90" fmla="*/ 142 w 640"/>
                <a:gd name="T91" fmla="*/ 362 h 428"/>
                <a:gd name="T92" fmla="*/ 138 w 640"/>
                <a:gd name="T93" fmla="*/ 380 h 428"/>
                <a:gd name="T94" fmla="*/ 126 w 640"/>
                <a:gd name="T95" fmla="*/ 406 h 428"/>
                <a:gd name="T96" fmla="*/ 108 w 640"/>
                <a:gd name="T97" fmla="*/ 418 h 428"/>
                <a:gd name="T98" fmla="*/ 86 w 640"/>
                <a:gd name="T99" fmla="*/ 422 h 428"/>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640" h="428">
                  <a:moveTo>
                    <a:pt x="70" y="428"/>
                  </a:moveTo>
                  <a:lnTo>
                    <a:pt x="70" y="428"/>
                  </a:lnTo>
                  <a:lnTo>
                    <a:pt x="42" y="410"/>
                  </a:lnTo>
                  <a:lnTo>
                    <a:pt x="0" y="372"/>
                  </a:lnTo>
                  <a:lnTo>
                    <a:pt x="10" y="352"/>
                  </a:lnTo>
                  <a:lnTo>
                    <a:pt x="26" y="338"/>
                  </a:lnTo>
                  <a:lnTo>
                    <a:pt x="32" y="330"/>
                  </a:lnTo>
                  <a:lnTo>
                    <a:pt x="38" y="322"/>
                  </a:lnTo>
                  <a:lnTo>
                    <a:pt x="38" y="288"/>
                  </a:lnTo>
                  <a:lnTo>
                    <a:pt x="26" y="244"/>
                  </a:lnTo>
                  <a:lnTo>
                    <a:pt x="18" y="220"/>
                  </a:lnTo>
                  <a:lnTo>
                    <a:pt x="12" y="208"/>
                  </a:lnTo>
                  <a:lnTo>
                    <a:pt x="12" y="186"/>
                  </a:lnTo>
                  <a:lnTo>
                    <a:pt x="14" y="180"/>
                  </a:lnTo>
                  <a:lnTo>
                    <a:pt x="20" y="174"/>
                  </a:lnTo>
                  <a:lnTo>
                    <a:pt x="30" y="156"/>
                  </a:lnTo>
                  <a:lnTo>
                    <a:pt x="42" y="144"/>
                  </a:lnTo>
                  <a:lnTo>
                    <a:pt x="68" y="118"/>
                  </a:lnTo>
                  <a:lnTo>
                    <a:pt x="76" y="106"/>
                  </a:lnTo>
                  <a:lnTo>
                    <a:pt x="84" y="96"/>
                  </a:lnTo>
                  <a:lnTo>
                    <a:pt x="92" y="88"/>
                  </a:lnTo>
                  <a:lnTo>
                    <a:pt x="104" y="80"/>
                  </a:lnTo>
                  <a:lnTo>
                    <a:pt x="126" y="66"/>
                  </a:lnTo>
                  <a:lnTo>
                    <a:pt x="150" y="52"/>
                  </a:lnTo>
                  <a:lnTo>
                    <a:pt x="202" y="0"/>
                  </a:lnTo>
                  <a:lnTo>
                    <a:pt x="210" y="38"/>
                  </a:lnTo>
                  <a:lnTo>
                    <a:pt x="236" y="38"/>
                  </a:lnTo>
                  <a:lnTo>
                    <a:pt x="248" y="16"/>
                  </a:lnTo>
                  <a:lnTo>
                    <a:pt x="268" y="16"/>
                  </a:lnTo>
                  <a:lnTo>
                    <a:pt x="282" y="16"/>
                  </a:lnTo>
                  <a:lnTo>
                    <a:pt x="294" y="12"/>
                  </a:lnTo>
                  <a:lnTo>
                    <a:pt x="294" y="16"/>
                  </a:lnTo>
                  <a:lnTo>
                    <a:pt x="298" y="22"/>
                  </a:lnTo>
                  <a:lnTo>
                    <a:pt x="308" y="36"/>
                  </a:lnTo>
                  <a:lnTo>
                    <a:pt x="308" y="80"/>
                  </a:lnTo>
                  <a:lnTo>
                    <a:pt x="322" y="90"/>
                  </a:lnTo>
                  <a:lnTo>
                    <a:pt x="340" y="100"/>
                  </a:lnTo>
                  <a:lnTo>
                    <a:pt x="360" y="108"/>
                  </a:lnTo>
                  <a:lnTo>
                    <a:pt x="372" y="110"/>
                  </a:lnTo>
                  <a:lnTo>
                    <a:pt x="384" y="110"/>
                  </a:lnTo>
                  <a:lnTo>
                    <a:pt x="424" y="48"/>
                  </a:lnTo>
                  <a:lnTo>
                    <a:pt x="432" y="38"/>
                  </a:lnTo>
                  <a:lnTo>
                    <a:pt x="440" y="30"/>
                  </a:lnTo>
                  <a:lnTo>
                    <a:pt x="452" y="24"/>
                  </a:lnTo>
                  <a:lnTo>
                    <a:pt x="462" y="18"/>
                  </a:lnTo>
                  <a:lnTo>
                    <a:pt x="476" y="16"/>
                  </a:lnTo>
                  <a:lnTo>
                    <a:pt x="492" y="16"/>
                  </a:lnTo>
                  <a:lnTo>
                    <a:pt x="536" y="34"/>
                  </a:lnTo>
                  <a:lnTo>
                    <a:pt x="632" y="32"/>
                  </a:lnTo>
                  <a:lnTo>
                    <a:pt x="640" y="36"/>
                  </a:lnTo>
                  <a:lnTo>
                    <a:pt x="636" y="40"/>
                  </a:lnTo>
                  <a:lnTo>
                    <a:pt x="636" y="46"/>
                  </a:lnTo>
                  <a:lnTo>
                    <a:pt x="632" y="76"/>
                  </a:lnTo>
                  <a:lnTo>
                    <a:pt x="598" y="80"/>
                  </a:lnTo>
                  <a:lnTo>
                    <a:pt x="570" y="96"/>
                  </a:lnTo>
                  <a:lnTo>
                    <a:pt x="540" y="114"/>
                  </a:lnTo>
                  <a:lnTo>
                    <a:pt x="526" y="124"/>
                  </a:lnTo>
                  <a:lnTo>
                    <a:pt x="514" y="136"/>
                  </a:lnTo>
                  <a:lnTo>
                    <a:pt x="506" y="148"/>
                  </a:lnTo>
                  <a:lnTo>
                    <a:pt x="500" y="160"/>
                  </a:lnTo>
                  <a:lnTo>
                    <a:pt x="478" y="170"/>
                  </a:lnTo>
                  <a:lnTo>
                    <a:pt x="472" y="178"/>
                  </a:lnTo>
                  <a:lnTo>
                    <a:pt x="464" y="182"/>
                  </a:lnTo>
                  <a:lnTo>
                    <a:pt x="446" y="188"/>
                  </a:lnTo>
                  <a:lnTo>
                    <a:pt x="440" y="194"/>
                  </a:lnTo>
                  <a:lnTo>
                    <a:pt x="438" y="228"/>
                  </a:lnTo>
                  <a:lnTo>
                    <a:pt x="430" y="240"/>
                  </a:lnTo>
                  <a:lnTo>
                    <a:pt x="418" y="252"/>
                  </a:lnTo>
                  <a:lnTo>
                    <a:pt x="408" y="264"/>
                  </a:lnTo>
                  <a:lnTo>
                    <a:pt x="400" y="276"/>
                  </a:lnTo>
                  <a:lnTo>
                    <a:pt x="400" y="298"/>
                  </a:lnTo>
                  <a:lnTo>
                    <a:pt x="396" y="312"/>
                  </a:lnTo>
                  <a:lnTo>
                    <a:pt x="390" y="324"/>
                  </a:lnTo>
                  <a:lnTo>
                    <a:pt x="382" y="324"/>
                  </a:lnTo>
                  <a:lnTo>
                    <a:pt x="374" y="326"/>
                  </a:lnTo>
                  <a:lnTo>
                    <a:pt x="366" y="328"/>
                  </a:lnTo>
                  <a:lnTo>
                    <a:pt x="360" y="332"/>
                  </a:lnTo>
                  <a:lnTo>
                    <a:pt x="350" y="342"/>
                  </a:lnTo>
                  <a:lnTo>
                    <a:pt x="342" y="352"/>
                  </a:lnTo>
                  <a:lnTo>
                    <a:pt x="338" y="366"/>
                  </a:lnTo>
                  <a:lnTo>
                    <a:pt x="334" y="380"/>
                  </a:lnTo>
                  <a:lnTo>
                    <a:pt x="326" y="394"/>
                  </a:lnTo>
                  <a:lnTo>
                    <a:pt x="322" y="400"/>
                  </a:lnTo>
                  <a:lnTo>
                    <a:pt x="314" y="404"/>
                  </a:lnTo>
                  <a:lnTo>
                    <a:pt x="314" y="400"/>
                  </a:lnTo>
                  <a:lnTo>
                    <a:pt x="304" y="392"/>
                  </a:lnTo>
                  <a:lnTo>
                    <a:pt x="286" y="390"/>
                  </a:lnTo>
                  <a:lnTo>
                    <a:pt x="274" y="404"/>
                  </a:lnTo>
                  <a:lnTo>
                    <a:pt x="262" y="420"/>
                  </a:lnTo>
                  <a:lnTo>
                    <a:pt x="250" y="422"/>
                  </a:lnTo>
                  <a:lnTo>
                    <a:pt x="236" y="422"/>
                  </a:lnTo>
                  <a:lnTo>
                    <a:pt x="222" y="420"/>
                  </a:lnTo>
                  <a:lnTo>
                    <a:pt x="214" y="416"/>
                  </a:lnTo>
                  <a:lnTo>
                    <a:pt x="208" y="404"/>
                  </a:lnTo>
                  <a:lnTo>
                    <a:pt x="168" y="364"/>
                  </a:lnTo>
                  <a:lnTo>
                    <a:pt x="142" y="362"/>
                  </a:lnTo>
                  <a:lnTo>
                    <a:pt x="140" y="370"/>
                  </a:lnTo>
                  <a:lnTo>
                    <a:pt x="138" y="380"/>
                  </a:lnTo>
                  <a:lnTo>
                    <a:pt x="136" y="404"/>
                  </a:lnTo>
                  <a:lnTo>
                    <a:pt x="126" y="406"/>
                  </a:lnTo>
                  <a:lnTo>
                    <a:pt x="118" y="410"/>
                  </a:lnTo>
                  <a:lnTo>
                    <a:pt x="112" y="414"/>
                  </a:lnTo>
                  <a:lnTo>
                    <a:pt x="108" y="418"/>
                  </a:lnTo>
                  <a:lnTo>
                    <a:pt x="96" y="420"/>
                  </a:lnTo>
                  <a:lnTo>
                    <a:pt x="86" y="422"/>
                  </a:lnTo>
                  <a:lnTo>
                    <a:pt x="70" y="428"/>
                  </a:lnTo>
                  <a:close/>
                </a:path>
              </a:pathLst>
            </a:custGeom>
            <a:grpFill/>
            <a:ln w="9525">
              <a:solidFill>
                <a:srgbClr val="FFFFFF"/>
              </a:solidFill>
              <a:round/>
              <a:headEnd/>
              <a:tailEnd/>
            </a:ln>
            <a:extLst/>
          </p:spPr>
          <p:txBody>
            <a:bodyPr/>
            <a:lstStyle/>
            <a:p>
              <a:pPr marL="0" marR="0" lvl="0" indent="0" algn="l" defTabSz="822960" rtl="0" eaLnBrk="1" fontAlgn="auto" latinLnBrk="0" hangingPunct="1">
                <a:lnSpc>
                  <a:spcPct val="100000"/>
                </a:lnSpc>
                <a:spcBef>
                  <a:spcPts val="0"/>
                </a:spcBef>
                <a:spcAft>
                  <a:spcPts val="0"/>
                </a:spcAft>
                <a:buClrTx/>
                <a:buSzTx/>
                <a:buFontTx/>
                <a:buNone/>
                <a:tabLst/>
                <a:defRPr/>
              </a:pPr>
              <a:endParaRPr kumimoji="0" lang="zh-CN" altLang="en-US" sz="1620" b="0" i="0" u="none" strike="noStrike" kern="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99" name="Freeform 31"/>
            <p:cNvSpPr>
              <a:spLocks/>
            </p:cNvSpPr>
            <p:nvPr/>
          </p:nvSpPr>
          <p:spPr bwMode="auto">
            <a:xfrm>
              <a:off x="4806950" y="3000376"/>
              <a:ext cx="438150" cy="682625"/>
            </a:xfrm>
            <a:custGeom>
              <a:avLst/>
              <a:gdLst>
                <a:gd name="T0" fmla="*/ 106 w 276"/>
                <a:gd name="T1" fmla="*/ 398 h 430"/>
                <a:gd name="T2" fmla="*/ 98 w 276"/>
                <a:gd name="T3" fmla="*/ 364 h 430"/>
                <a:gd name="T4" fmla="*/ 92 w 276"/>
                <a:gd name="T5" fmla="*/ 318 h 430"/>
                <a:gd name="T6" fmla="*/ 86 w 276"/>
                <a:gd name="T7" fmla="*/ 280 h 430"/>
                <a:gd name="T8" fmla="*/ 52 w 276"/>
                <a:gd name="T9" fmla="*/ 240 h 430"/>
                <a:gd name="T10" fmla="*/ 26 w 276"/>
                <a:gd name="T11" fmla="*/ 214 h 430"/>
                <a:gd name="T12" fmla="*/ 0 w 276"/>
                <a:gd name="T13" fmla="*/ 200 h 430"/>
                <a:gd name="T14" fmla="*/ 4 w 276"/>
                <a:gd name="T15" fmla="*/ 196 h 430"/>
                <a:gd name="T16" fmla="*/ 28 w 276"/>
                <a:gd name="T17" fmla="*/ 186 h 430"/>
                <a:gd name="T18" fmla="*/ 68 w 276"/>
                <a:gd name="T19" fmla="*/ 180 h 430"/>
                <a:gd name="T20" fmla="*/ 84 w 276"/>
                <a:gd name="T21" fmla="*/ 166 h 430"/>
                <a:gd name="T22" fmla="*/ 112 w 276"/>
                <a:gd name="T23" fmla="*/ 160 h 430"/>
                <a:gd name="T24" fmla="*/ 130 w 276"/>
                <a:gd name="T25" fmla="*/ 138 h 430"/>
                <a:gd name="T26" fmla="*/ 128 w 276"/>
                <a:gd name="T27" fmla="*/ 98 h 430"/>
                <a:gd name="T28" fmla="*/ 158 w 276"/>
                <a:gd name="T29" fmla="*/ 42 h 430"/>
                <a:gd name="T30" fmla="*/ 162 w 276"/>
                <a:gd name="T31" fmla="*/ 12 h 430"/>
                <a:gd name="T32" fmla="*/ 170 w 276"/>
                <a:gd name="T33" fmla="*/ 10 h 430"/>
                <a:gd name="T34" fmla="*/ 190 w 276"/>
                <a:gd name="T35" fmla="*/ 2 h 430"/>
                <a:gd name="T36" fmla="*/ 204 w 276"/>
                <a:gd name="T37" fmla="*/ 0 h 430"/>
                <a:gd name="T38" fmla="*/ 220 w 276"/>
                <a:gd name="T39" fmla="*/ 6 h 430"/>
                <a:gd name="T40" fmla="*/ 226 w 276"/>
                <a:gd name="T41" fmla="*/ 22 h 430"/>
                <a:gd name="T42" fmla="*/ 218 w 276"/>
                <a:gd name="T43" fmla="*/ 40 h 430"/>
                <a:gd name="T44" fmla="*/ 212 w 276"/>
                <a:gd name="T45" fmla="*/ 58 h 430"/>
                <a:gd name="T46" fmla="*/ 196 w 276"/>
                <a:gd name="T47" fmla="*/ 82 h 430"/>
                <a:gd name="T48" fmla="*/ 192 w 276"/>
                <a:gd name="T49" fmla="*/ 108 h 430"/>
                <a:gd name="T50" fmla="*/ 194 w 276"/>
                <a:gd name="T51" fmla="*/ 132 h 430"/>
                <a:gd name="T52" fmla="*/ 232 w 276"/>
                <a:gd name="T53" fmla="*/ 138 h 430"/>
                <a:gd name="T54" fmla="*/ 248 w 276"/>
                <a:gd name="T55" fmla="*/ 154 h 430"/>
                <a:gd name="T56" fmla="*/ 268 w 276"/>
                <a:gd name="T57" fmla="*/ 168 h 430"/>
                <a:gd name="T58" fmla="*/ 276 w 276"/>
                <a:gd name="T59" fmla="*/ 170 h 430"/>
                <a:gd name="T60" fmla="*/ 270 w 276"/>
                <a:gd name="T61" fmla="*/ 184 h 430"/>
                <a:gd name="T62" fmla="*/ 258 w 276"/>
                <a:gd name="T63" fmla="*/ 198 h 430"/>
                <a:gd name="T64" fmla="*/ 252 w 276"/>
                <a:gd name="T65" fmla="*/ 206 h 430"/>
                <a:gd name="T66" fmla="*/ 228 w 276"/>
                <a:gd name="T67" fmla="*/ 226 h 430"/>
                <a:gd name="T68" fmla="*/ 216 w 276"/>
                <a:gd name="T69" fmla="*/ 228 h 430"/>
                <a:gd name="T70" fmla="*/ 202 w 276"/>
                <a:gd name="T71" fmla="*/ 232 h 430"/>
                <a:gd name="T72" fmla="*/ 202 w 276"/>
                <a:gd name="T73" fmla="*/ 248 h 430"/>
                <a:gd name="T74" fmla="*/ 198 w 276"/>
                <a:gd name="T75" fmla="*/ 270 h 430"/>
                <a:gd name="T76" fmla="*/ 188 w 276"/>
                <a:gd name="T77" fmla="*/ 284 h 430"/>
                <a:gd name="T78" fmla="*/ 180 w 276"/>
                <a:gd name="T79" fmla="*/ 308 h 430"/>
                <a:gd name="T80" fmla="*/ 178 w 276"/>
                <a:gd name="T81" fmla="*/ 332 h 430"/>
                <a:gd name="T82" fmla="*/ 194 w 276"/>
                <a:gd name="T83" fmla="*/ 346 h 430"/>
                <a:gd name="T84" fmla="*/ 214 w 276"/>
                <a:gd name="T85" fmla="*/ 352 h 430"/>
                <a:gd name="T86" fmla="*/ 222 w 276"/>
                <a:gd name="T87" fmla="*/ 364 h 430"/>
                <a:gd name="T88" fmla="*/ 222 w 276"/>
                <a:gd name="T89" fmla="*/ 382 h 430"/>
                <a:gd name="T90" fmla="*/ 216 w 276"/>
                <a:gd name="T91" fmla="*/ 394 h 430"/>
                <a:gd name="T92" fmla="*/ 198 w 276"/>
                <a:gd name="T93" fmla="*/ 400 h 430"/>
                <a:gd name="T94" fmla="*/ 184 w 276"/>
                <a:gd name="T95" fmla="*/ 406 h 430"/>
                <a:gd name="T96" fmla="*/ 154 w 276"/>
                <a:gd name="T97" fmla="*/ 430 h 430"/>
                <a:gd name="T98" fmla="*/ 142 w 276"/>
                <a:gd name="T99" fmla="*/ 428 h 430"/>
                <a:gd name="T100" fmla="*/ 106 w 276"/>
                <a:gd name="T101" fmla="*/ 398 h 430"/>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0" t="0" r="r" b="b"/>
              <a:pathLst>
                <a:path w="276" h="430">
                  <a:moveTo>
                    <a:pt x="106" y="398"/>
                  </a:moveTo>
                  <a:lnTo>
                    <a:pt x="106" y="398"/>
                  </a:lnTo>
                  <a:lnTo>
                    <a:pt x="98" y="364"/>
                  </a:lnTo>
                  <a:lnTo>
                    <a:pt x="96" y="340"/>
                  </a:lnTo>
                  <a:lnTo>
                    <a:pt x="92" y="318"/>
                  </a:lnTo>
                  <a:lnTo>
                    <a:pt x="86" y="280"/>
                  </a:lnTo>
                  <a:lnTo>
                    <a:pt x="68" y="258"/>
                  </a:lnTo>
                  <a:lnTo>
                    <a:pt x="52" y="240"/>
                  </a:lnTo>
                  <a:lnTo>
                    <a:pt x="36" y="226"/>
                  </a:lnTo>
                  <a:lnTo>
                    <a:pt x="26" y="214"/>
                  </a:lnTo>
                  <a:lnTo>
                    <a:pt x="0" y="200"/>
                  </a:lnTo>
                  <a:lnTo>
                    <a:pt x="4" y="196"/>
                  </a:lnTo>
                  <a:lnTo>
                    <a:pt x="10" y="192"/>
                  </a:lnTo>
                  <a:lnTo>
                    <a:pt x="28" y="186"/>
                  </a:lnTo>
                  <a:lnTo>
                    <a:pt x="68" y="180"/>
                  </a:lnTo>
                  <a:lnTo>
                    <a:pt x="78" y="170"/>
                  </a:lnTo>
                  <a:lnTo>
                    <a:pt x="84" y="166"/>
                  </a:lnTo>
                  <a:lnTo>
                    <a:pt x="94" y="162"/>
                  </a:lnTo>
                  <a:lnTo>
                    <a:pt x="112" y="160"/>
                  </a:lnTo>
                  <a:lnTo>
                    <a:pt x="130" y="138"/>
                  </a:lnTo>
                  <a:lnTo>
                    <a:pt x="128" y="98"/>
                  </a:lnTo>
                  <a:lnTo>
                    <a:pt x="158" y="42"/>
                  </a:lnTo>
                  <a:lnTo>
                    <a:pt x="162" y="12"/>
                  </a:lnTo>
                  <a:lnTo>
                    <a:pt x="170" y="10"/>
                  </a:lnTo>
                  <a:lnTo>
                    <a:pt x="176" y="8"/>
                  </a:lnTo>
                  <a:lnTo>
                    <a:pt x="190" y="2"/>
                  </a:lnTo>
                  <a:lnTo>
                    <a:pt x="198" y="0"/>
                  </a:lnTo>
                  <a:lnTo>
                    <a:pt x="204" y="0"/>
                  </a:lnTo>
                  <a:lnTo>
                    <a:pt x="212" y="2"/>
                  </a:lnTo>
                  <a:lnTo>
                    <a:pt x="220" y="6"/>
                  </a:lnTo>
                  <a:lnTo>
                    <a:pt x="226" y="22"/>
                  </a:lnTo>
                  <a:lnTo>
                    <a:pt x="218" y="40"/>
                  </a:lnTo>
                  <a:lnTo>
                    <a:pt x="212" y="58"/>
                  </a:lnTo>
                  <a:lnTo>
                    <a:pt x="198" y="74"/>
                  </a:lnTo>
                  <a:lnTo>
                    <a:pt x="196" y="82"/>
                  </a:lnTo>
                  <a:lnTo>
                    <a:pt x="192" y="90"/>
                  </a:lnTo>
                  <a:lnTo>
                    <a:pt x="192" y="108"/>
                  </a:lnTo>
                  <a:lnTo>
                    <a:pt x="194" y="132"/>
                  </a:lnTo>
                  <a:lnTo>
                    <a:pt x="232" y="138"/>
                  </a:lnTo>
                  <a:lnTo>
                    <a:pt x="238" y="146"/>
                  </a:lnTo>
                  <a:lnTo>
                    <a:pt x="248" y="154"/>
                  </a:lnTo>
                  <a:lnTo>
                    <a:pt x="260" y="164"/>
                  </a:lnTo>
                  <a:lnTo>
                    <a:pt x="268" y="168"/>
                  </a:lnTo>
                  <a:lnTo>
                    <a:pt x="276" y="170"/>
                  </a:lnTo>
                  <a:lnTo>
                    <a:pt x="274" y="176"/>
                  </a:lnTo>
                  <a:lnTo>
                    <a:pt x="270" y="184"/>
                  </a:lnTo>
                  <a:lnTo>
                    <a:pt x="264" y="192"/>
                  </a:lnTo>
                  <a:lnTo>
                    <a:pt x="258" y="198"/>
                  </a:lnTo>
                  <a:lnTo>
                    <a:pt x="252" y="206"/>
                  </a:lnTo>
                  <a:lnTo>
                    <a:pt x="244" y="214"/>
                  </a:lnTo>
                  <a:lnTo>
                    <a:pt x="228" y="226"/>
                  </a:lnTo>
                  <a:lnTo>
                    <a:pt x="216" y="228"/>
                  </a:lnTo>
                  <a:lnTo>
                    <a:pt x="206" y="228"/>
                  </a:lnTo>
                  <a:lnTo>
                    <a:pt x="202" y="232"/>
                  </a:lnTo>
                  <a:lnTo>
                    <a:pt x="200" y="236"/>
                  </a:lnTo>
                  <a:lnTo>
                    <a:pt x="202" y="248"/>
                  </a:lnTo>
                  <a:lnTo>
                    <a:pt x="200" y="258"/>
                  </a:lnTo>
                  <a:lnTo>
                    <a:pt x="198" y="270"/>
                  </a:lnTo>
                  <a:lnTo>
                    <a:pt x="188" y="284"/>
                  </a:lnTo>
                  <a:lnTo>
                    <a:pt x="182" y="296"/>
                  </a:lnTo>
                  <a:lnTo>
                    <a:pt x="180" y="308"/>
                  </a:lnTo>
                  <a:lnTo>
                    <a:pt x="178" y="332"/>
                  </a:lnTo>
                  <a:lnTo>
                    <a:pt x="194" y="346"/>
                  </a:lnTo>
                  <a:lnTo>
                    <a:pt x="202" y="348"/>
                  </a:lnTo>
                  <a:lnTo>
                    <a:pt x="214" y="352"/>
                  </a:lnTo>
                  <a:lnTo>
                    <a:pt x="218" y="358"/>
                  </a:lnTo>
                  <a:lnTo>
                    <a:pt x="222" y="364"/>
                  </a:lnTo>
                  <a:lnTo>
                    <a:pt x="224" y="372"/>
                  </a:lnTo>
                  <a:lnTo>
                    <a:pt x="222" y="382"/>
                  </a:lnTo>
                  <a:lnTo>
                    <a:pt x="216" y="394"/>
                  </a:lnTo>
                  <a:lnTo>
                    <a:pt x="198" y="400"/>
                  </a:lnTo>
                  <a:lnTo>
                    <a:pt x="184" y="406"/>
                  </a:lnTo>
                  <a:lnTo>
                    <a:pt x="160" y="426"/>
                  </a:lnTo>
                  <a:lnTo>
                    <a:pt x="154" y="430"/>
                  </a:lnTo>
                  <a:lnTo>
                    <a:pt x="148" y="430"/>
                  </a:lnTo>
                  <a:lnTo>
                    <a:pt x="142" y="428"/>
                  </a:lnTo>
                  <a:lnTo>
                    <a:pt x="134" y="422"/>
                  </a:lnTo>
                  <a:lnTo>
                    <a:pt x="106" y="398"/>
                  </a:lnTo>
                  <a:close/>
                </a:path>
              </a:pathLst>
            </a:custGeom>
            <a:grpFill/>
            <a:ln w="9525">
              <a:solidFill>
                <a:srgbClr val="FFFFFF"/>
              </a:solidFill>
              <a:round/>
              <a:headEnd/>
              <a:tailEnd/>
            </a:ln>
            <a:extLst/>
          </p:spPr>
          <p:txBody>
            <a:bodyPr/>
            <a:lstStyle/>
            <a:p>
              <a:pPr marL="0" marR="0" lvl="0" indent="0" algn="l" defTabSz="822960" rtl="0" eaLnBrk="1" fontAlgn="auto" latinLnBrk="0" hangingPunct="1">
                <a:lnSpc>
                  <a:spcPct val="100000"/>
                </a:lnSpc>
                <a:spcBef>
                  <a:spcPts val="0"/>
                </a:spcBef>
                <a:spcAft>
                  <a:spcPts val="0"/>
                </a:spcAft>
                <a:buClrTx/>
                <a:buSzTx/>
                <a:buFontTx/>
                <a:buNone/>
                <a:tabLst/>
                <a:defRPr/>
              </a:pPr>
              <a:endParaRPr kumimoji="0" lang="zh-CN" altLang="en-US" sz="1620" b="0" i="0" u="none" strike="noStrike" kern="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100" name="Freeform 32"/>
            <p:cNvSpPr>
              <a:spLocks/>
            </p:cNvSpPr>
            <p:nvPr/>
          </p:nvSpPr>
          <p:spPr bwMode="auto">
            <a:xfrm>
              <a:off x="6108700" y="2295526"/>
              <a:ext cx="850900" cy="1219200"/>
            </a:xfrm>
            <a:custGeom>
              <a:avLst/>
              <a:gdLst>
                <a:gd name="T0" fmla="*/ 108 w 536"/>
                <a:gd name="T1" fmla="*/ 754 h 768"/>
                <a:gd name="T2" fmla="*/ 22 w 536"/>
                <a:gd name="T3" fmla="*/ 720 h 768"/>
                <a:gd name="T4" fmla="*/ 52 w 536"/>
                <a:gd name="T5" fmla="*/ 664 h 768"/>
                <a:gd name="T6" fmla="*/ 58 w 536"/>
                <a:gd name="T7" fmla="*/ 572 h 768"/>
                <a:gd name="T8" fmla="*/ 6 w 536"/>
                <a:gd name="T9" fmla="*/ 508 h 768"/>
                <a:gd name="T10" fmla="*/ 32 w 536"/>
                <a:gd name="T11" fmla="*/ 458 h 768"/>
                <a:gd name="T12" fmla="*/ 78 w 536"/>
                <a:gd name="T13" fmla="*/ 412 h 768"/>
                <a:gd name="T14" fmla="*/ 40 w 536"/>
                <a:gd name="T15" fmla="*/ 334 h 768"/>
                <a:gd name="T16" fmla="*/ 18 w 536"/>
                <a:gd name="T17" fmla="*/ 316 h 768"/>
                <a:gd name="T18" fmla="*/ 46 w 536"/>
                <a:gd name="T19" fmla="*/ 282 h 768"/>
                <a:gd name="T20" fmla="*/ 24 w 536"/>
                <a:gd name="T21" fmla="*/ 236 h 768"/>
                <a:gd name="T22" fmla="*/ 0 w 536"/>
                <a:gd name="T23" fmla="*/ 164 h 768"/>
                <a:gd name="T24" fmla="*/ 28 w 536"/>
                <a:gd name="T25" fmla="*/ 142 h 768"/>
                <a:gd name="T26" fmla="*/ 44 w 536"/>
                <a:gd name="T27" fmla="*/ 84 h 768"/>
                <a:gd name="T28" fmla="*/ 70 w 536"/>
                <a:gd name="T29" fmla="*/ 88 h 768"/>
                <a:gd name="T30" fmla="*/ 72 w 536"/>
                <a:gd name="T31" fmla="*/ 118 h 768"/>
                <a:gd name="T32" fmla="*/ 82 w 536"/>
                <a:gd name="T33" fmla="*/ 150 h 768"/>
                <a:gd name="T34" fmla="*/ 124 w 536"/>
                <a:gd name="T35" fmla="*/ 154 h 768"/>
                <a:gd name="T36" fmla="*/ 136 w 536"/>
                <a:gd name="T37" fmla="*/ 134 h 768"/>
                <a:gd name="T38" fmla="*/ 180 w 536"/>
                <a:gd name="T39" fmla="*/ 106 h 768"/>
                <a:gd name="T40" fmla="*/ 252 w 536"/>
                <a:gd name="T41" fmla="*/ 92 h 768"/>
                <a:gd name="T42" fmla="*/ 266 w 536"/>
                <a:gd name="T43" fmla="*/ 22 h 768"/>
                <a:gd name="T44" fmla="*/ 310 w 536"/>
                <a:gd name="T45" fmla="*/ 0 h 768"/>
                <a:gd name="T46" fmla="*/ 332 w 536"/>
                <a:gd name="T47" fmla="*/ 40 h 768"/>
                <a:gd name="T48" fmla="*/ 378 w 536"/>
                <a:gd name="T49" fmla="*/ 128 h 768"/>
                <a:gd name="T50" fmla="*/ 424 w 536"/>
                <a:gd name="T51" fmla="*/ 138 h 768"/>
                <a:gd name="T52" fmla="*/ 444 w 536"/>
                <a:gd name="T53" fmla="*/ 152 h 768"/>
                <a:gd name="T54" fmla="*/ 430 w 536"/>
                <a:gd name="T55" fmla="*/ 188 h 768"/>
                <a:gd name="T56" fmla="*/ 448 w 536"/>
                <a:gd name="T57" fmla="*/ 210 h 768"/>
                <a:gd name="T58" fmla="*/ 520 w 536"/>
                <a:gd name="T59" fmla="*/ 250 h 768"/>
                <a:gd name="T60" fmla="*/ 488 w 536"/>
                <a:gd name="T61" fmla="*/ 330 h 768"/>
                <a:gd name="T62" fmla="*/ 450 w 536"/>
                <a:gd name="T63" fmla="*/ 370 h 768"/>
                <a:gd name="T64" fmla="*/ 398 w 536"/>
                <a:gd name="T65" fmla="*/ 384 h 768"/>
                <a:gd name="T66" fmla="*/ 350 w 536"/>
                <a:gd name="T67" fmla="*/ 340 h 768"/>
                <a:gd name="T68" fmla="*/ 344 w 536"/>
                <a:gd name="T69" fmla="*/ 288 h 768"/>
                <a:gd name="T70" fmla="*/ 310 w 536"/>
                <a:gd name="T71" fmla="*/ 252 h 768"/>
                <a:gd name="T72" fmla="*/ 294 w 536"/>
                <a:gd name="T73" fmla="*/ 200 h 768"/>
                <a:gd name="T74" fmla="*/ 258 w 536"/>
                <a:gd name="T75" fmla="*/ 184 h 768"/>
                <a:gd name="T76" fmla="*/ 226 w 536"/>
                <a:gd name="T77" fmla="*/ 190 h 768"/>
                <a:gd name="T78" fmla="*/ 194 w 536"/>
                <a:gd name="T79" fmla="*/ 228 h 768"/>
                <a:gd name="T80" fmla="*/ 178 w 536"/>
                <a:gd name="T81" fmla="*/ 266 h 768"/>
                <a:gd name="T82" fmla="*/ 172 w 536"/>
                <a:gd name="T83" fmla="*/ 298 h 768"/>
                <a:gd name="T84" fmla="*/ 142 w 536"/>
                <a:gd name="T85" fmla="*/ 314 h 768"/>
                <a:gd name="T86" fmla="*/ 142 w 536"/>
                <a:gd name="T87" fmla="*/ 360 h 768"/>
                <a:gd name="T88" fmla="*/ 222 w 536"/>
                <a:gd name="T89" fmla="*/ 346 h 768"/>
                <a:gd name="T90" fmla="*/ 252 w 536"/>
                <a:gd name="T91" fmla="*/ 342 h 768"/>
                <a:gd name="T92" fmla="*/ 274 w 536"/>
                <a:gd name="T93" fmla="*/ 360 h 768"/>
                <a:gd name="T94" fmla="*/ 300 w 536"/>
                <a:gd name="T95" fmla="*/ 436 h 768"/>
                <a:gd name="T96" fmla="*/ 352 w 536"/>
                <a:gd name="T97" fmla="*/ 468 h 768"/>
                <a:gd name="T98" fmla="*/ 354 w 536"/>
                <a:gd name="T99" fmla="*/ 512 h 768"/>
                <a:gd name="T100" fmla="*/ 328 w 536"/>
                <a:gd name="T101" fmla="*/ 540 h 768"/>
                <a:gd name="T102" fmla="*/ 266 w 536"/>
                <a:gd name="T103" fmla="*/ 582 h 768"/>
                <a:gd name="T104" fmla="*/ 202 w 536"/>
                <a:gd name="T105" fmla="*/ 650 h 768"/>
                <a:gd name="T106" fmla="*/ 180 w 536"/>
                <a:gd name="T107" fmla="*/ 730 h 768"/>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536" h="768">
                  <a:moveTo>
                    <a:pt x="192" y="768"/>
                  </a:moveTo>
                  <a:lnTo>
                    <a:pt x="192" y="768"/>
                  </a:lnTo>
                  <a:lnTo>
                    <a:pt x="178" y="754"/>
                  </a:lnTo>
                  <a:lnTo>
                    <a:pt x="108" y="754"/>
                  </a:lnTo>
                  <a:lnTo>
                    <a:pt x="44" y="740"/>
                  </a:lnTo>
                  <a:lnTo>
                    <a:pt x="32" y="730"/>
                  </a:lnTo>
                  <a:lnTo>
                    <a:pt x="22" y="720"/>
                  </a:lnTo>
                  <a:lnTo>
                    <a:pt x="16" y="712"/>
                  </a:lnTo>
                  <a:lnTo>
                    <a:pt x="14" y="708"/>
                  </a:lnTo>
                  <a:lnTo>
                    <a:pt x="52" y="664"/>
                  </a:lnTo>
                  <a:lnTo>
                    <a:pt x="62" y="630"/>
                  </a:lnTo>
                  <a:lnTo>
                    <a:pt x="66" y="608"/>
                  </a:lnTo>
                  <a:lnTo>
                    <a:pt x="64" y="588"/>
                  </a:lnTo>
                  <a:lnTo>
                    <a:pt x="58" y="572"/>
                  </a:lnTo>
                  <a:lnTo>
                    <a:pt x="50" y="558"/>
                  </a:lnTo>
                  <a:lnTo>
                    <a:pt x="42" y="544"/>
                  </a:lnTo>
                  <a:lnTo>
                    <a:pt x="30" y="532"/>
                  </a:lnTo>
                  <a:lnTo>
                    <a:pt x="6" y="508"/>
                  </a:lnTo>
                  <a:lnTo>
                    <a:pt x="6" y="494"/>
                  </a:lnTo>
                  <a:lnTo>
                    <a:pt x="10" y="482"/>
                  </a:lnTo>
                  <a:lnTo>
                    <a:pt x="16" y="474"/>
                  </a:lnTo>
                  <a:lnTo>
                    <a:pt x="22" y="464"/>
                  </a:lnTo>
                  <a:lnTo>
                    <a:pt x="32" y="458"/>
                  </a:lnTo>
                  <a:lnTo>
                    <a:pt x="40" y="450"/>
                  </a:lnTo>
                  <a:lnTo>
                    <a:pt x="62" y="438"/>
                  </a:lnTo>
                  <a:lnTo>
                    <a:pt x="78" y="412"/>
                  </a:lnTo>
                  <a:lnTo>
                    <a:pt x="78" y="382"/>
                  </a:lnTo>
                  <a:lnTo>
                    <a:pt x="64" y="362"/>
                  </a:lnTo>
                  <a:lnTo>
                    <a:pt x="52" y="346"/>
                  </a:lnTo>
                  <a:lnTo>
                    <a:pt x="40" y="334"/>
                  </a:lnTo>
                  <a:lnTo>
                    <a:pt x="26" y="322"/>
                  </a:lnTo>
                  <a:lnTo>
                    <a:pt x="18" y="320"/>
                  </a:lnTo>
                  <a:lnTo>
                    <a:pt x="18" y="316"/>
                  </a:lnTo>
                  <a:lnTo>
                    <a:pt x="38" y="300"/>
                  </a:lnTo>
                  <a:lnTo>
                    <a:pt x="44" y="288"/>
                  </a:lnTo>
                  <a:lnTo>
                    <a:pt x="46" y="282"/>
                  </a:lnTo>
                  <a:lnTo>
                    <a:pt x="48" y="276"/>
                  </a:lnTo>
                  <a:lnTo>
                    <a:pt x="24" y="256"/>
                  </a:lnTo>
                  <a:lnTo>
                    <a:pt x="24" y="236"/>
                  </a:lnTo>
                  <a:lnTo>
                    <a:pt x="10" y="220"/>
                  </a:lnTo>
                  <a:lnTo>
                    <a:pt x="0" y="208"/>
                  </a:lnTo>
                  <a:lnTo>
                    <a:pt x="0" y="164"/>
                  </a:lnTo>
                  <a:lnTo>
                    <a:pt x="16" y="146"/>
                  </a:lnTo>
                  <a:lnTo>
                    <a:pt x="22" y="144"/>
                  </a:lnTo>
                  <a:lnTo>
                    <a:pt x="28" y="142"/>
                  </a:lnTo>
                  <a:lnTo>
                    <a:pt x="34" y="140"/>
                  </a:lnTo>
                  <a:lnTo>
                    <a:pt x="34" y="94"/>
                  </a:lnTo>
                  <a:lnTo>
                    <a:pt x="44" y="84"/>
                  </a:lnTo>
                  <a:lnTo>
                    <a:pt x="50" y="80"/>
                  </a:lnTo>
                  <a:lnTo>
                    <a:pt x="58" y="78"/>
                  </a:lnTo>
                  <a:lnTo>
                    <a:pt x="64" y="82"/>
                  </a:lnTo>
                  <a:lnTo>
                    <a:pt x="70" y="88"/>
                  </a:lnTo>
                  <a:lnTo>
                    <a:pt x="76" y="98"/>
                  </a:lnTo>
                  <a:lnTo>
                    <a:pt x="78" y="104"/>
                  </a:lnTo>
                  <a:lnTo>
                    <a:pt x="80" y="112"/>
                  </a:lnTo>
                  <a:lnTo>
                    <a:pt x="72" y="118"/>
                  </a:lnTo>
                  <a:lnTo>
                    <a:pt x="68" y="124"/>
                  </a:lnTo>
                  <a:lnTo>
                    <a:pt x="68" y="130"/>
                  </a:lnTo>
                  <a:lnTo>
                    <a:pt x="70" y="136"/>
                  </a:lnTo>
                  <a:lnTo>
                    <a:pt x="76" y="142"/>
                  </a:lnTo>
                  <a:lnTo>
                    <a:pt x="82" y="150"/>
                  </a:lnTo>
                  <a:lnTo>
                    <a:pt x="98" y="164"/>
                  </a:lnTo>
                  <a:lnTo>
                    <a:pt x="108" y="164"/>
                  </a:lnTo>
                  <a:lnTo>
                    <a:pt x="124" y="154"/>
                  </a:lnTo>
                  <a:lnTo>
                    <a:pt x="124" y="148"/>
                  </a:lnTo>
                  <a:lnTo>
                    <a:pt x="128" y="142"/>
                  </a:lnTo>
                  <a:lnTo>
                    <a:pt x="132" y="138"/>
                  </a:lnTo>
                  <a:lnTo>
                    <a:pt x="136" y="134"/>
                  </a:lnTo>
                  <a:lnTo>
                    <a:pt x="148" y="126"/>
                  </a:lnTo>
                  <a:lnTo>
                    <a:pt x="162" y="120"/>
                  </a:lnTo>
                  <a:lnTo>
                    <a:pt x="170" y="110"/>
                  </a:lnTo>
                  <a:lnTo>
                    <a:pt x="180" y="106"/>
                  </a:lnTo>
                  <a:lnTo>
                    <a:pt x="190" y="104"/>
                  </a:lnTo>
                  <a:lnTo>
                    <a:pt x="202" y="102"/>
                  </a:lnTo>
                  <a:lnTo>
                    <a:pt x="228" y="100"/>
                  </a:lnTo>
                  <a:lnTo>
                    <a:pt x="240" y="98"/>
                  </a:lnTo>
                  <a:lnTo>
                    <a:pt x="252" y="92"/>
                  </a:lnTo>
                  <a:lnTo>
                    <a:pt x="250" y="40"/>
                  </a:lnTo>
                  <a:lnTo>
                    <a:pt x="258" y="30"/>
                  </a:lnTo>
                  <a:lnTo>
                    <a:pt x="266" y="22"/>
                  </a:lnTo>
                  <a:lnTo>
                    <a:pt x="288" y="8"/>
                  </a:lnTo>
                  <a:lnTo>
                    <a:pt x="296" y="2"/>
                  </a:lnTo>
                  <a:lnTo>
                    <a:pt x="304" y="0"/>
                  </a:lnTo>
                  <a:lnTo>
                    <a:pt x="310" y="0"/>
                  </a:lnTo>
                  <a:lnTo>
                    <a:pt x="314" y="4"/>
                  </a:lnTo>
                  <a:lnTo>
                    <a:pt x="318" y="10"/>
                  </a:lnTo>
                  <a:lnTo>
                    <a:pt x="322" y="18"/>
                  </a:lnTo>
                  <a:lnTo>
                    <a:pt x="332" y="40"/>
                  </a:lnTo>
                  <a:lnTo>
                    <a:pt x="370" y="100"/>
                  </a:lnTo>
                  <a:lnTo>
                    <a:pt x="372" y="112"/>
                  </a:lnTo>
                  <a:lnTo>
                    <a:pt x="374" y="122"/>
                  </a:lnTo>
                  <a:lnTo>
                    <a:pt x="378" y="128"/>
                  </a:lnTo>
                  <a:lnTo>
                    <a:pt x="382" y="132"/>
                  </a:lnTo>
                  <a:lnTo>
                    <a:pt x="388" y="136"/>
                  </a:lnTo>
                  <a:lnTo>
                    <a:pt x="398" y="140"/>
                  </a:lnTo>
                  <a:lnTo>
                    <a:pt x="424" y="138"/>
                  </a:lnTo>
                  <a:lnTo>
                    <a:pt x="442" y="138"/>
                  </a:lnTo>
                  <a:lnTo>
                    <a:pt x="458" y="140"/>
                  </a:lnTo>
                  <a:lnTo>
                    <a:pt x="450" y="146"/>
                  </a:lnTo>
                  <a:lnTo>
                    <a:pt x="444" y="152"/>
                  </a:lnTo>
                  <a:lnTo>
                    <a:pt x="436" y="158"/>
                  </a:lnTo>
                  <a:lnTo>
                    <a:pt x="430" y="166"/>
                  </a:lnTo>
                  <a:lnTo>
                    <a:pt x="430" y="178"/>
                  </a:lnTo>
                  <a:lnTo>
                    <a:pt x="430" y="188"/>
                  </a:lnTo>
                  <a:lnTo>
                    <a:pt x="432" y="192"/>
                  </a:lnTo>
                  <a:lnTo>
                    <a:pt x="436" y="198"/>
                  </a:lnTo>
                  <a:lnTo>
                    <a:pt x="440" y="204"/>
                  </a:lnTo>
                  <a:lnTo>
                    <a:pt x="448" y="210"/>
                  </a:lnTo>
                  <a:lnTo>
                    <a:pt x="458" y="212"/>
                  </a:lnTo>
                  <a:lnTo>
                    <a:pt x="466" y="216"/>
                  </a:lnTo>
                  <a:lnTo>
                    <a:pt x="482" y="226"/>
                  </a:lnTo>
                  <a:lnTo>
                    <a:pt x="500" y="238"/>
                  </a:lnTo>
                  <a:lnTo>
                    <a:pt x="520" y="250"/>
                  </a:lnTo>
                  <a:lnTo>
                    <a:pt x="536" y="264"/>
                  </a:lnTo>
                  <a:lnTo>
                    <a:pt x="488" y="330"/>
                  </a:lnTo>
                  <a:lnTo>
                    <a:pt x="486" y="336"/>
                  </a:lnTo>
                  <a:lnTo>
                    <a:pt x="482" y="344"/>
                  </a:lnTo>
                  <a:lnTo>
                    <a:pt x="476" y="352"/>
                  </a:lnTo>
                  <a:lnTo>
                    <a:pt x="468" y="358"/>
                  </a:lnTo>
                  <a:lnTo>
                    <a:pt x="450" y="370"/>
                  </a:lnTo>
                  <a:lnTo>
                    <a:pt x="436" y="376"/>
                  </a:lnTo>
                  <a:lnTo>
                    <a:pt x="416" y="380"/>
                  </a:lnTo>
                  <a:lnTo>
                    <a:pt x="398" y="384"/>
                  </a:lnTo>
                  <a:lnTo>
                    <a:pt x="382" y="372"/>
                  </a:lnTo>
                  <a:lnTo>
                    <a:pt x="370" y="360"/>
                  </a:lnTo>
                  <a:lnTo>
                    <a:pt x="360" y="348"/>
                  </a:lnTo>
                  <a:lnTo>
                    <a:pt x="350" y="340"/>
                  </a:lnTo>
                  <a:lnTo>
                    <a:pt x="346" y="332"/>
                  </a:lnTo>
                  <a:lnTo>
                    <a:pt x="346" y="324"/>
                  </a:lnTo>
                  <a:lnTo>
                    <a:pt x="346" y="308"/>
                  </a:lnTo>
                  <a:lnTo>
                    <a:pt x="344" y="294"/>
                  </a:lnTo>
                  <a:lnTo>
                    <a:pt x="344" y="288"/>
                  </a:lnTo>
                  <a:lnTo>
                    <a:pt x="342" y="284"/>
                  </a:lnTo>
                  <a:lnTo>
                    <a:pt x="310" y="272"/>
                  </a:lnTo>
                  <a:lnTo>
                    <a:pt x="310" y="252"/>
                  </a:lnTo>
                  <a:lnTo>
                    <a:pt x="312" y="232"/>
                  </a:lnTo>
                  <a:lnTo>
                    <a:pt x="314" y="214"/>
                  </a:lnTo>
                  <a:lnTo>
                    <a:pt x="314" y="202"/>
                  </a:lnTo>
                  <a:lnTo>
                    <a:pt x="294" y="200"/>
                  </a:lnTo>
                  <a:lnTo>
                    <a:pt x="278" y="198"/>
                  </a:lnTo>
                  <a:lnTo>
                    <a:pt x="270" y="196"/>
                  </a:lnTo>
                  <a:lnTo>
                    <a:pt x="264" y="192"/>
                  </a:lnTo>
                  <a:lnTo>
                    <a:pt x="260" y="188"/>
                  </a:lnTo>
                  <a:lnTo>
                    <a:pt x="258" y="184"/>
                  </a:lnTo>
                  <a:lnTo>
                    <a:pt x="238" y="184"/>
                  </a:lnTo>
                  <a:lnTo>
                    <a:pt x="232" y="184"/>
                  </a:lnTo>
                  <a:lnTo>
                    <a:pt x="228" y="186"/>
                  </a:lnTo>
                  <a:lnTo>
                    <a:pt x="226" y="190"/>
                  </a:lnTo>
                  <a:lnTo>
                    <a:pt x="224" y="196"/>
                  </a:lnTo>
                  <a:lnTo>
                    <a:pt x="220" y="214"/>
                  </a:lnTo>
                  <a:lnTo>
                    <a:pt x="206" y="220"/>
                  </a:lnTo>
                  <a:lnTo>
                    <a:pt x="194" y="228"/>
                  </a:lnTo>
                  <a:lnTo>
                    <a:pt x="172" y="244"/>
                  </a:lnTo>
                  <a:lnTo>
                    <a:pt x="172" y="250"/>
                  </a:lnTo>
                  <a:lnTo>
                    <a:pt x="174" y="258"/>
                  </a:lnTo>
                  <a:lnTo>
                    <a:pt x="178" y="266"/>
                  </a:lnTo>
                  <a:lnTo>
                    <a:pt x="184" y="278"/>
                  </a:lnTo>
                  <a:lnTo>
                    <a:pt x="182" y="286"/>
                  </a:lnTo>
                  <a:lnTo>
                    <a:pt x="176" y="292"/>
                  </a:lnTo>
                  <a:lnTo>
                    <a:pt x="172" y="298"/>
                  </a:lnTo>
                  <a:lnTo>
                    <a:pt x="164" y="300"/>
                  </a:lnTo>
                  <a:lnTo>
                    <a:pt x="152" y="306"/>
                  </a:lnTo>
                  <a:lnTo>
                    <a:pt x="146" y="310"/>
                  </a:lnTo>
                  <a:lnTo>
                    <a:pt x="142" y="314"/>
                  </a:lnTo>
                  <a:lnTo>
                    <a:pt x="142" y="326"/>
                  </a:lnTo>
                  <a:lnTo>
                    <a:pt x="140" y="338"/>
                  </a:lnTo>
                  <a:lnTo>
                    <a:pt x="138" y="350"/>
                  </a:lnTo>
                  <a:lnTo>
                    <a:pt x="140" y="356"/>
                  </a:lnTo>
                  <a:lnTo>
                    <a:pt x="142" y="360"/>
                  </a:lnTo>
                  <a:lnTo>
                    <a:pt x="206" y="360"/>
                  </a:lnTo>
                  <a:lnTo>
                    <a:pt x="214" y="352"/>
                  </a:lnTo>
                  <a:lnTo>
                    <a:pt x="222" y="346"/>
                  </a:lnTo>
                  <a:lnTo>
                    <a:pt x="228" y="342"/>
                  </a:lnTo>
                  <a:lnTo>
                    <a:pt x="234" y="342"/>
                  </a:lnTo>
                  <a:lnTo>
                    <a:pt x="242" y="340"/>
                  </a:lnTo>
                  <a:lnTo>
                    <a:pt x="252" y="342"/>
                  </a:lnTo>
                  <a:lnTo>
                    <a:pt x="256" y="348"/>
                  </a:lnTo>
                  <a:lnTo>
                    <a:pt x="260" y="350"/>
                  </a:lnTo>
                  <a:lnTo>
                    <a:pt x="266" y="356"/>
                  </a:lnTo>
                  <a:lnTo>
                    <a:pt x="274" y="360"/>
                  </a:lnTo>
                  <a:lnTo>
                    <a:pt x="282" y="378"/>
                  </a:lnTo>
                  <a:lnTo>
                    <a:pt x="290" y="422"/>
                  </a:lnTo>
                  <a:lnTo>
                    <a:pt x="300" y="436"/>
                  </a:lnTo>
                  <a:lnTo>
                    <a:pt x="314" y="448"/>
                  </a:lnTo>
                  <a:lnTo>
                    <a:pt x="330" y="460"/>
                  </a:lnTo>
                  <a:lnTo>
                    <a:pt x="340" y="464"/>
                  </a:lnTo>
                  <a:lnTo>
                    <a:pt x="352" y="468"/>
                  </a:lnTo>
                  <a:lnTo>
                    <a:pt x="372" y="502"/>
                  </a:lnTo>
                  <a:lnTo>
                    <a:pt x="368" y="502"/>
                  </a:lnTo>
                  <a:lnTo>
                    <a:pt x="362" y="504"/>
                  </a:lnTo>
                  <a:lnTo>
                    <a:pt x="354" y="512"/>
                  </a:lnTo>
                  <a:lnTo>
                    <a:pt x="346" y="520"/>
                  </a:lnTo>
                  <a:lnTo>
                    <a:pt x="340" y="526"/>
                  </a:lnTo>
                  <a:lnTo>
                    <a:pt x="336" y="534"/>
                  </a:lnTo>
                  <a:lnTo>
                    <a:pt x="328" y="540"/>
                  </a:lnTo>
                  <a:lnTo>
                    <a:pt x="312" y="554"/>
                  </a:lnTo>
                  <a:lnTo>
                    <a:pt x="296" y="564"/>
                  </a:lnTo>
                  <a:lnTo>
                    <a:pt x="280" y="570"/>
                  </a:lnTo>
                  <a:lnTo>
                    <a:pt x="266" y="582"/>
                  </a:lnTo>
                  <a:lnTo>
                    <a:pt x="254" y="592"/>
                  </a:lnTo>
                  <a:lnTo>
                    <a:pt x="244" y="606"/>
                  </a:lnTo>
                  <a:lnTo>
                    <a:pt x="234" y="620"/>
                  </a:lnTo>
                  <a:lnTo>
                    <a:pt x="202" y="650"/>
                  </a:lnTo>
                  <a:lnTo>
                    <a:pt x="190" y="662"/>
                  </a:lnTo>
                  <a:lnTo>
                    <a:pt x="182" y="676"/>
                  </a:lnTo>
                  <a:lnTo>
                    <a:pt x="176" y="690"/>
                  </a:lnTo>
                  <a:lnTo>
                    <a:pt x="176" y="708"/>
                  </a:lnTo>
                  <a:lnTo>
                    <a:pt x="180" y="730"/>
                  </a:lnTo>
                  <a:lnTo>
                    <a:pt x="190" y="756"/>
                  </a:lnTo>
                  <a:lnTo>
                    <a:pt x="192" y="768"/>
                  </a:lnTo>
                  <a:close/>
                </a:path>
              </a:pathLst>
            </a:custGeom>
            <a:grpFill/>
            <a:ln w="9525">
              <a:solidFill>
                <a:srgbClr val="FFFFFF"/>
              </a:solidFill>
              <a:round/>
              <a:headEnd/>
              <a:tailEnd/>
            </a:ln>
            <a:extLst/>
          </p:spPr>
          <p:txBody>
            <a:bodyPr/>
            <a:lstStyle/>
            <a:p>
              <a:pPr marL="0" marR="0" lvl="0" indent="0" algn="l" defTabSz="822960" rtl="0" eaLnBrk="1" fontAlgn="auto" latinLnBrk="0" hangingPunct="1">
                <a:lnSpc>
                  <a:spcPct val="100000"/>
                </a:lnSpc>
                <a:spcBef>
                  <a:spcPts val="0"/>
                </a:spcBef>
                <a:spcAft>
                  <a:spcPts val="0"/>
                </a:spcAft>
                <a:buClrTx/>
                <a:buSzTx/>
                <a:buFontTx/>
                <a:buNone/>
                <a:tabLst/>
                <a:defRPr/>
              </a:pPr>
              <a:endParaRPr kumimoji="0" lang="zh-CN" altLang="en-US" sz="1620" b="0" i="0" u="none" strike="noStrike" kern="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101" name="Freeform 33"/>
            <p:cNvSpPr>
              <a:spLocks/>
            </p:cNvSpPr>
            <p:nvPr/>
          </p:nvSpPr>
          <p:spPr bwMode="auto">
            <a:xfrm>
              <a:off x="555625" y="1035051"/>
              <a:ext cx="3143250" cy="2406650"/>
            </a:xfrm>
            <a:custGeom>
              <a:avLst/>
              <a:gdLst>
                <a:gd name="T0" fmla="*/ 1348 w 1980"/>
                <a:gd name="T1" fmla="*/ 1486 h 1516"/>
                <a:gd name="T2" fmla="*/ 1296 w 1980"/>
                <a:gd name="T3" fmla="*/ 1480 h 1516"/>
                <a:gd name="T4" fmla="*/ 1206 w 1980"/>
                <a:gd name="T5" fmla="*/ 1418 h 1516"/>
                <a:gd name="T6" fmla="*/ 1068 w 1980"/>
                <a:gd name="T7" fmla="*/ 1416 h 1516"/>
                <a:gd name="T8" fmla="*/ 938 w 1980"/>
                <a:gd name="T9" fmla="*/ 1464 h 1516"/>
                <a:gd name="T10" fmla="*/ 842 w 1980"/>
                <a:gd name="T11" fmla="*/ 1464 h 1516"/>
                <a:gd name="T12" fmla="*/ 720 w 1980"/>
                <a:gd name="T13" fmla="*/ 1458 h 1516"/>
                <a:gd name="T14" fmla="*/ 664 w 1980"/>
                <a:gd name="T15" fmla="*/ 1408 h 1516"/>
                <a:gd name="T16" fmla="*/ 580 w 1980"/>
                <a:gd name="T17" fmla="*/ 1446 h 1516"/>
                <a:gd name="T18" fmla="*/ 528 w 1980"/>
                <a:gd name="T19" fmla="*/ 1412 h 1516"/>
                <a:gd name="T20" fmla="*/ 420 w 1980"/>
                <a:gd name="T21" fmla="*/ 1446 h 1516"/>
                <a:gd name="T22" fmla="*/ 332 w 1980"/>
                <a:gd name="T23" fmla="*/ 1490 h 1516"/>
                <a:gd name="T24" fmla="*/ 278 w 1980"/>
                <a:gd name="T25" fmla="*/ 1444 h 1516"/>
                <a:gd name="T26" fmla="*/ 256 w 1980"/>
                <a:gd name="T27" fmla="*/ 1350 h 1516"/>
                <a:gd name="T28" fmla="*/ 190 w 1980"/>
                <a:gd name="T29" fmla="*/ 1318 h 1516"/>
                <a:gd name="T30" fmla="*/ 112 w 1980"/>
                <a:gd name="T31" fmla="*/ 1224 h 1516"/>
                <a:gd name="T32" fmla="*/ 98 w 1980"/>
                <a:gd name="T33" fmla="*/ 1128 h 1516"/>
                <a:gd name="T34" fmla="*/ 36 w 1980"/>
                <a:gd name="T35" fmla="*/ 1054 h 1516"/>
                <a:gd name="T36" fmla="*/ 86 w 1980"/>
                <a:gd name="T37" fmla="*/ 920 h 1516"/>
                <a:gd name="T38" fmla="*/ 20 w 1980"/>
                <a:gd name="T39" fmla="*/ 884 h 1516"/>
                <a:gd name="T40" fmla="*/ 0 w 1980"/>
                <a:gd name="T41" fmla="*/ 864 h 1516"/>
                <a:gd name="T42" fmla="*/ 8 w 1980"/>
                <a:gd name="T43" fmla="*/ 798 h 1516"/>
                <a:gd name="T44" fmla="*/ 106 w 1980"/>
                <a:gd name="T45" fmla="*/ 726 h 1516"/>
                <a:gd name="T46" fmla="*/ 236 w 1980"/>
                <a:gd name="T47" fmla="*/ 732 h 1516"/>
                <a:gd name="T48" fmla="*/ 308 w 1980"/>
                <a:gd name="T49" fmla="*/ 746 h 1516"/>
                <a:gd name="T50" fmla="*/ 418 w 1980"/>
                <a:gd name="T51" fmla="*/ 684 h 1516"/>
                <a:gd name="T52" fmla="*/ 510 w 1980"/>
                <a:gd name="T53" fmla="*/ 688 h 1516"/>
                <a:gd name="T54" fmla="*/ 638 w 1980"/>
                <a:gd name="T55" fmla="*/ 620 h 1516"/>
                <a:gd name="T56" fmla="*/ 708 w 1980"/>
                <a:gd name="T57" fmla="*/ 536 h 1516"/>
                <a:gd name="T58" fmla="*/ 728 w 1980"/>
                <a:gd name="T59" fmla="*/ 392 h 1516"/>
                <a:gd name="T60" fmla="*/ 772 w 1980"/>
                <a:gd name="T61" fmla="*/ 326 h 1516"/>
                <a:gd name="T62" fmla="*/ 904 w 1980"/>
                <a:gd name="T63" fmla="*/ 356 h 1516"/>
                <a:gd name="T64" fmla="*/ 926 w 1980"/>
                <a:gd name="T65" fmla="*/ 302 h 1516"/>
                <a:gd name="T66" fmla="*/ 1008 w 1980"/>
                <a:gd name="T67" fmla="*/ 172 h 1516"/>
                <a:gd name="T68" fmla="*/ 1092 w 1980"/>
                <a:gd name="T69" fmla="*/ 186 h 1516"/>
                <a:gd name="T70" fmla="*/ 1196 w 1980"/>
                <a:gd name="T71" fmla="*/ 202 h 1516"/>
                <a:gd name="T72" fmla="*/ 1246 w 1980"/>
                <a:gd name="T73" fmla="*/ 76 h 1516"/>
                <a:gd name="T74" fmla="*/ 1352 w 1980"/>
                <a:gd name="T75" fmla="*/ 36 h 1516"/>
                <a:gd name="T76" fmla="*/ 1426 w 1980"/>
                <a:gd name="T77" fmla="*/ 22 h 1516"/>
                <a:gd name="T78" fmla="*/ 1568 w 1980"/>
                <a:gd name="T79" fmla="*/ 164 h 1516"/>
                <a:gd name="T80" fmla="*/ 1612 w 1980"/>
                <a:gd name="T81" fmla="*/ 320 h 1516"/>
                <a:gd name="T82" fmla="*/ 1568 w 1980"/>
                <a:gd name="T83" fmla="*/ 390 h 1516"/>
                <a:gd name="T84" fmla="*/ 1614 w 1980"/>
                <a:gd name="T85" fmla="*/ 488 h 1516"/>
                <a:gd name="T86" fmla="*/ 1778 w 1980"/>
                <a:gd name="T87" fmla="*/ 526 h 1516"/>
                <a:gd name="T88" fmla="*/ 1918 w 1980"/>
                <a:gd name="T89" fmla="*/ 628 h 1516"/>
                <a:gd name="T90" fmla="*/ 1974 w 1980"/>
                <a:gd name="T91" fmla="*/ 736 h 1516"/>
                <a:gd name="T92" fmla="*/ 1952 w 1980"/>
                <a:gd name="T93" fmla="*/ 832 h 1516"/>
                <a:gd name="T94" fmla="*/ 1878 w 1980"/>
                <a:gd name="T95" fmla="*/ 908 h 1516"/>
                <a:gd name="T96" fmla="*/ 1774 w 1980"/>
                <a:gd name="T97" fmla="*/ 980 h 1516"/>
                <a:gd name="T98" fmla="*/ 1672 w 1980"/>
                <a:gd name="T99" fmla="*/ 1034 h 1516"/>
                <a:gd name="T100" fmla="*/ 1646 w 1980"/>
                <a:gd name="T101" fmla="*/ 1106 h 1516"/>
                <a:gd name="T102" fmla="*/ 1580 w 1980"/>
                <a:gd name="T103" fmla="*/ 1194 h 1516"/>
                <a:gd name="T104" fmla="*/ 1396 w 1980"/>
                <a:gd name="T105" fmla="*/ 1236 h 1516"/>
                <a:gd name="T106" fmla="*/ 1404 w 1980"/>
                <a:gd name="T107" fmla="*/ 1294 h 1516"/>
                <a:gd name="T108" fmla="*/ 1474 w 1980"/>
                <a:gd name="T109" fmla="*/ 1370 h 1516"/>
                <a:gd name="T110" fmla="*/ 1434 w 1980"/>
                <a:gd name="T111" fmla="*/ 1426 h 1516"/>
                <a:gd name="T112" fmla="*/ 1450 w 1980"/>
                <a:gd name="T113" fmla="*/ 1504 h 151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1980" h="1516">
                  <a:moveTo>
                    <a:pt x="1416" y="1516"/>
                  </a:moveTo>
                  <a:lnTo>
                    <a:pt x="1416" y="1516"/>
                  </a:lnTo>
                  <a:lnTo>
                    <a:pt x="1402" y="1508"/>
                  </a:lnTo>
                  <a:lnTo>
                    <a:pt x="1378" y="1484"/>
                  </a:lnTo>
                  <a:lnTo>
                    <a:pt x="1362" y="1484"/>
                  </a:lnTo>
                  <a:lnTo>
                    <a:pt x="1352" y="1484"/>
                  </a:lnTo>
                  <a:lnTo>
                    <a:pt x="1348" y="1486"/>
                  </a:lnTo>
                  <a:lnTo>
                    <a:pt x="1346" y="1488"/>
                  </a:lnTo>
                  <a:lnTo>
                    <a:pt x="1340" y="1502"/>
                  </a:lnTo>
                  <a:lnTo>
                    <a:pt x="1330" y="1498"/>
                  </a:lnTo>
                  <a:lnTo>
                    <a:pt x="1304" y="1500"/>
                  </a:lnTo>
                  <a:lnTo>
                    <a:pt x="1298" y="1490"/>
                  </a:lnTo>
                  <a:lnTo>
                    <a:pt x="1296" y="1480"/>
                  </a:lnTo>
                  <a:lnTo>
                    <a:pt x="1294" y="1466"/>
                  </a:lnTo>
                  <a:lnTo>
                    <a:pt x="1276" y="1458"/>
                  </a:lnTo>
                  <a:lnTo>
                    <a:pt x="1252" y="1438"/>
                  </a:lnTo>
                  <a:lnTo>
                    <a:pt x="1242" y="1430"/>
                  </a:lnTo>
                  <a:lnTo>
                    <a:pt x="1230" y="1424"/>
                  </a:lnTo>
                  <a:lnTo>
                    <a:pt x="1218" y="1420"/>
                  </a:lnTo>
                  <a:lnTo>
                    <a:pt x="1206" y="1418"/>
                  </a:lnTo>
                  <a:lnTo>
                    <a:pt x="1194" y="1418"/>
                  </a:lnTo>
                  <a:lnTo>
                    <a:pt x="1180" y="1422"/>
                  </a:lnTo>
                  <a:lnTo>
                    <a:pt x="1142" y="1428"/>
                  </a:lnTo>
                  <a:lnTo>
                    <a:pt x="1122" y="1428"/>
                  </a:lnTo>
                  <a:lnTo>
                    <a:pt x="1104" y="1428"/>
                  </a:lnTo>
                  <a:lnTo>
                    <a:pt x="1068" y="1416"/>
                  </a:lnTo>
                  <a:lnTo>
                    <a:pt x="1038" y="1416"/>
                  </a:lnTo>
                  <a:lnTo>
                    <a:pt x="1018" y="1426"/>
                  </a:lnTo>
                  <a:lnTo>
                    <a:pt x="1000" y="1436"/>
                  </a:lnTo>
                  <a:lnTo>
                    <a:pt x="984" y="1450"/>
                  </a:lnTo>
                  <a:lnTo>
                    <a:pt x="978" y="1458"/>
                  </a:lnTo>
                  <a:lnTo>
                    <a:pt x="972" y="1466"/>
                  </a:lnTo>
                  <a:lnTo>
                    <a:pt x="938" y="1464"/>
                  </a:lnTo>
                  <a:lnTo>
                    <a:pt x="906" y="1450"/>
                  </a:lnTo>
                  <a:lnTo>
                    <a:pt x="884" y="1450"/>
                  </a:lnTo>
                  <a:lnTo>
                    <a:pt x="876" y="1452"/>
                  </a:lnTo>
                  <a:lnTo>
                    <a:pt x="870" y="1458"/>
                  </a:lnTo>
                  <a:lnTo>
                    <a:pt x="842" y="1464"/>
                  </a:lnTo>
                  <a:lnTo>
                    <a:pt x="826" y="1466"/>
                  </a:lnTo>
                  <a:lnTo>
                    <a:pt x="814" y="1470"/>
                  </a:lnTo>
                  <a:lnTo>
                    <a:pt x="802" y="1476"/>
                  </a:lnTo>
                  <a:lnTo>
                    <a:pt x="788" y="1480"/>
                  </a:lnTo>
                  <a:lnTo>
                    <a:pt x="776" y="1480"/>
                  </a:lnTo>
                  <a:lnTo>
                    <a:pt x="764" y="1476"/>
                  </a:lnTo>
                  <a:lnTo>
                    <a:pt x="740" y="1468"/>
                  </a:lnTo>
                  <a:lnTo>
                    <a:pt x="720" y="1458"/>
                  </a:lnTo>
                  <a:lnTo>
                    <a:pt x="708" y="1448"/>
                  </a:lnTo>
                  <a:lnTo>
                    <a:pt x="706" y="1428"/>
                  </a:lnTo>
                  <a:lnTo>
                    <a:pt x="704" y="1424"/>
                  </a:lnTo>
                  <a:lnTo>
                    <a:pt x="702" y="1420"/>
                  </a:lnTo>
                  <a:lnTo>
                    <a:pt x="694" y="1414"/>
                  </a:lnTo>
                  <a:lnTo>
                    <a:pt x="684" y="1406"/>
                  </a:lnTo>
                  <a:lnTo>
                    <a:pt x="664" y="1408"/>
                  </a:lnTo>
                  <a:lnTo>
                    <a:pt x="658" y="1408"/>
                  </a:lnTo>
                  <a:lnTo>
                    <a:pt x="654" y="1410"/>
                  </a:lnTo>
                  <a:lnTo>
                    <a:pt x="646" y="1418"/>
                  </a:lnTo>
                  <a:lnTo>
                    <a:pt x="634" y="1434"/>
                  </a:lnTo>
                  <a:lnTo>
                    <a:pt x="618" y="1438"/>
                  </a:lnTo>
                  <a:lnTo>
                    <a:pt x="602" y="1440"/>
                  </a:lnTo>
                  <a:lnTo>
                    <a:pt x="586" y="1442"/>
                  </a:lnTo>
                  <a:lnTo>
                    <a:pt x="580" y="1446"/>
                  </a:lnTo>
                  <a:lnTo>
                    <a:pt x="572" y="1448"/>
                  </a:lnTo>
                  <a:lnTo>
                    <a:pt x="566" y="1448"/>
                  </a:lnTo>
                  <a:lnTo>
                    <a:pt x="562" y="1438"/>
                  </a:lnTo>
                  <a:lnTo>
                    <a:pt x="550" y="1428"/>
                  </a:lnTo>
                  <a:lnTo>
                    <a:pt x="540" y="1420"/>
                  </a:lnTo>
                  <a:lnTo>
                    <a:pt x="528" y="1412"/>
                  </a:lnTo>
                  <a:lnTo>
                    <a:pt x="516" y="1406"/>
                  </a:lnTo>
                  <a:lnTo>
                    <a:pt x="504" y="1400"/>
                  </a:lnTo>
                  <a:lnTo>
                    <a:pt x="492" y="1398"/>
                  </a:lnTo>
                  <a:lnTo>
                    <a:pt x="482" y="1396"/>
                  </a:lnTo>
                  <a:lnTo>
                    <a:pt x="470" y="1398"/>
                  </a:lnTo>
                  <a:lnTo>
                    <a:pt x="448" y="1414"/>
                  </a:lnTo>
                  <a:lnTo>
                    <a:pt x="432" y="1428"/>
                  </a:lnTo>
                  <a:lnTo>
                    <a:pt x="420" y="1446"/>
                  </a:lnTo>
                  <a:lnTo>
                    <a:pt x="408" y="1468"/>
                  </a:lnTo>
                  <a:lnTo>
                    <a:pt x="398" y="1480"/>
                  </a:lnTo>
                  <a:lnTo>
                    <a:pt x="388" y="1488"/>
                  </a:lnTo>
                  <a:lnTo>
                    <a:pt x="376" y="1494"/>
                  </a:lnTo>
                  <a:lnTo>
                    <a:pt x="362" y="1498"/>
                  </a:lnTo>
                  <a:lnTo>
                    <a:pt x="332" y="1490"/>
                  </a:lnTo>
                  <a:lnTo>
                    <a:pt x="322" y="1484"/>
                  </a:lnTo>
                  <a:lnTo>
                    <a:pt x="318" y="1482"/>
                  </a:lnTo>
                  <a:lnTo>
                    <a:pt x="312" y="1482"/>
                  </a:lnTo>
                  <a:lnTo>
                    <a:pt x="308" y="1472"/>
                  </a:lnTo>
                  <a:lnTo>
                    <a:pt x="304" y="1464"/>
                  </a:lnTo>
                  <a:lnTo>
                    <a:pt x="298" y="1456"/>
                  </a:lnTo>
                  <a:lnTo>
                    <a:pt x="292" y="1452"/>
                  </a:lnTo>
                  <a:lnTo>
                    <a:pt x="278" y="1444"/>
                  </a:lnTo>
                  <a:lnTo>
                    <a:pt x="264" y="1438"/>
                  </a:lnTo>
                  <a:lnTo>
                    <a:pt x="252" y="1420"/>
                  </a:lnTo>
                  <a:lnTo>
                    <a:pt x="252" y="1378"/>
                  </a:lnTo>
                  <a:lnTo>
                    <a:pt x="256" y="1372"/>
                  </a:lnTo>
                  <a:lnTo>
                    <a:pt x="256" y="1364"/>
                  </a:lnTo>
                  <a:lnTo>
                    <a:pt x="256" y="1350"/>
                  </a:lnTo>
                  <a:lnTo>
                    <a:pt x="250" y="1340"/>
                  </a:lnTo>
                  <a:lnTo>
                    <a:pt x="244" y="1332"/>
                  </a:lnTo>
                  <a:lnTo>
                    <a:pt x="234" y="1326"/>
                  </a:lnTo>
                  <a:lnTo>
                    <a:pt x="226" y="1324"/>
                  </a:lnTo>
                  <a:lnTo>
                    <a:pt x="206" y="1322"/>
                  </a:lnTo>
                  <a:lnTo>
                    <a:pt x="198" y="1320"/>
                  </a:lnTo>
                  <a:lnTo>
                    <a:pt x="190" y="1318"/>
                  </a:lnTo>
                  <a:lnTo>
                    <a:pt x="174" y="1302"/>
                  </a:lnTo>
                  <a:lnTo>
                    <a:pt x="150" y="1258"/>
                  </a:lnTo>
                  <a:lnTo>
                    <a:pt x="114" y="1250"/>
                  </a:lnTo>
                  <a:lnTo>
                    <a:pt x="112" y="1242"/>
                  </a:lnTo>
                  <a:lnTo>
                    <a:pt x="112" y="1232"/>
                  </a:lnTo>
                  <a:lnTo>
                    <a:pt x="112" y="1224"/>
                  </a:lnTo>
                  <a:lnTo>
                    <a:pt x="114" y="1216"/>
                  </a:lnTo>
                  <a:lnTo>
                    <a:pt x="120" y="1200"/>
                  </a:lnTo>
                  <a:lnTo>
                    <a:pt x="126" y="1186"/>
                  </a:lnTo>
                  <a:lnTo>
                    <a:pt x="124" y="1174"/>
                  </a:lnTo>
                  <a:lnTo>
                    <a:pt x="122" y="1162"/>
                  </a:lnTo>
                  <a:lnTo>
                    <a:pt x="118" y="1152"/>
                  </a:lnTo>
                  <a:lnTo>
                    <a:pt x="112" y="1144"/>
                  </a:lnTo>
                  <a:lnTo>
                    <a:pt x="98" y="1128"/>
                  </a:lnTo>
                  <a:lnTo>
                    <a:pt x="84" y="1114"/>
                  </a:lnTo>
                  <a:lnTo>
                    <a:pt x="38" y="1092"/>
                  </a:lnTo>
                  <a:lnTo>
                    <a:pt x="32" y="1084"/>
                  </a:lnTo>
                  <a:lnTo>
                    <a:pt x="32" y="1062"/>
                  </a:lnTo>
                  <a:lnTo>
                    <a:pt x="32" y="1056"/>
                  </a:lnTo>
                  <a:lnTo>
                    <a:pt x="36" y="1054"/>
                  </a:lnTo>
                  <a:lnTo>
                    <a:pt x="40" y="1050"/>
                  </a:lnTo>
                  <a:lnTo>
                    <a:pt x="46" y="1048"/>
                  </a:lnTo>
                  <a:lnTo>
                    <a:pt x="66" y="1038"/>
                  </a:lnTo>
                  <a:lnTo>
                    <a:pt x="78" y="1028"/>
                  </a:lnTo>
                  <a:lnTo>
                    <a:pt x="82" y="1024"/>
                  </a:lnTo>
                  <a:lnTo>
                    <a:pt x="86" y="1018"/>
                  </a:lnTo>
                  <a:lnTo>
                    <a:pt x="86" y="920"/>
                  </a:lnTo>
                  <a:lnTo>
                    <a:pt x="82" y="904"/>
                  </a:lnTo>
                  <a:lnTo>
                    <a:pt x="76" y="894"/>
                  </a:lnTo>
                  <a:lnTo>
                    <a:pt x="68" y="888"/>
                  </a:lnTo>
                  <a:lnTo>
                    <a:pt x="60" y="886"/>
                  </a:lnTo>
                  <a:lnTo>
                    <a:pt x="50" y="884"/>
                  </a:lnTo>
                  <a:lnTo>
                    <a:pt x="40" y="884"/>
                  </a:lnTo>
                  <a:lnTo>
                    <a:pt x="20" y="884"/>
                  </a:lnTo>
                  <a:lnTo>
                    <a:pt x="14" y="888"/>
                  </a:lnTo>
                  <a:lnTo>
                    <a:pt x="10" y="894"/>
                  </a:lnTo>
                  <a:lnTo>
                    <a:pt x="8" y="894"/>
                  </a:lnTo>
                  <a:lnTo>
                    <a:pt x="8" y="898"/>
                  </a:lnTo>
                  <a:lnTo>
                    <a:pt x="2" y="882"/>
                  </a:lnTo>
                  <a:lnTo>
                    <a:pt x="0" y="872"/>
                  </a:lnTo>
                  <a:lnTo>
                    <a:pt x="0" y="864"/>
                  </a:lnTo>
                  <a:lnTo>
                    <a:pt x="2" y="856"/>
                  </a:lnTo>
                  <a:lnTo>
                    <a:pt x="26" y="844"/>
                  </a:lnTo>
                  <a:lnTo>
                    <a:pt x="26" y="820"/>
                  </a:lnTo>
                  <a:lnTo>
                    <a:pt x="18" y="808"/>
                  </a:lnTo>
                  <a:lnTo>
                    <a:pt x="12" y="802"/>
                  </a:lnTo>
                  <a:lnTo>
                    <a:pt x="8" y="798"/>
                  </a:lnTo>
                  <a:lnTo>
                    <a:pt x="8" y="796"/>
                  </a:lnTo>
                  <a:lnTo>
                    <a:pt x="16" y="792"/>
                  </a:lnTo>
                  <a:lnTo>
                    <a:pt x="26" y="786"/>
                  </a:lnTo>
                  <a:lnTo>
                    <a:pt x="40" y="778"/>
                  </a:lnTo>
                  <a:lnTo>
                    <a:pt x="64" y="742"/>
                  </a:lnTo>
                  <a:lnTo>
                    <a:pt x="106" y="726"/>
                  </a:lnTo>
                  <a:lnTo>
                    <a:pt x="136" y="724"/>
                  </a:lnTo>
                  <a:lnTo>
                    <a:pt x="160" y="722"/>
                  </a:lnTo>
                  <a:lnTo>
                    <a:pt x="186" y="716"/>
                  </a:lnTo>
                  <a:lnTo>
                    <a:pt x="214" y="704"/>
                  </a:lnTo>
                  <a:lnTo>
                    <a:pt x="232" y="704"/>
                  </a:lnTo>
                  <a:lnTo>
                    <a:pt x="232" y="716"/>
                  </a:lnTo>
                  <a:lnTo>
                    <a:pt x="236" y="732"/>
                  </a:lnTo>
                  <a:lnTo>
                    <a:pt x="240" y="738"/>
                  </a:lnTo>
                  <a:lnTo>
                    <a:pt x="246" y="746"/>
                  </a:lnTo>
                  <a:lnTo>
                    <a:pt x="254" y="752"/>
                  </a:lnTo>
                  <a:lnTo>
                    <a:pt x="262" y="756"/>
                  </a:lnTo>
                  <a:lnTo>
                    <a:pt x="274" y="756"/>
                  </a:lnTo>
                  <a:lnTo>
                    <a:pt x="284" y="754"/>
                  </a:lnTo>
                  <a:lnTo>
                    <a:pt x="296" y="752"/>
                  </a:lnTo>
                  <a:lnTo>
                    <a:pt x="308" y="746"/>
                  </a:lnTo>
                  <a:lnTo>
                    <a:pt x="338" y="706"/>
                  </a:lnTo>
                  <a:lnTo>
                    <a:pt x="362" y="708"/>
                  </a:lnTo>
                  <a:lnTo>
                    <a:pt x="374" y="708"/>
                  </a:lnTo>
                  <a:lnTo>
                    <a:pt x="388" y="706"/>
                  </a:lnTo>
                  <a:lnTo>
                    <a:pt x="402" y="694"/>
                  </a:lnTo>
                  <a:lnTo>
                    <a:pt x="418" y="684"/>
                  </a:lnTo>
                  <a:lnTo>
                    <a:pt x="436" y="682"/>
                  </a:lnTo>
                  <a:lnTo>
                    <a:pt x="458" y="690"/>
                  </a:lnTo>
                  <a:lnTo>
                    <a:pt x="472" y="694"/>
                  </a:lnTo>
                  <a:lnTo>
                    <a:pt x="488" y="696"/>
                  </a:lnTo>
                  <a:lnTo>
                    <a:pt x="498" y="692"/>
                  </a:lnTo>
                  <a:lnTo>
                    <a:pt x="510" y="688"/>
                  </a:lnTo>
                  <a:lnTo>
                    <a:pt x="536" y="686"/>
                  </a:lnTo>
                  <a:lnTo>
                    <a:pt x="562" y="682"/>
                  </a:lnTo>
                  <a:lnTo>
                    <a:pt x="576" y="678"/>
                  </a:lnTo>
                  <a:lnTo>
                    <a:pt x="588" y="674"/>
                  </a:lnTo>
                  <a:lnTo>
                    <a:pt x="628" y="650"/>
                  </a:lnTo>
                  <a:lnTo>
                    <a:pt x="638" y="620"/>
                  </a:lnTo>
                  <a:lnTo>
                    <a:pt x="648" y="616"/>
                  </a:lnTo>
                  <a:lnTo>
                    <a:pt x="656" y="608"/>
                  </a:lnTo>
                  <a:lnTo>
                    <a:pt x="662" y="600"/>
                  </a:lnTo>
                  <a:lnTo>
                    <a:pt x="668" y="590"/>
                  </a:lnTo>
                  <a:lnTo>
                    <a:pt x="676" y="568"/>
                  </a:lnTo>
                  <a:lnTo>
                    <a:pt x="682" y="550"/>
                  </a:lnTo>
                  <a:lnTo>
                    <a:pt x="700" y="542"/>
                  </a:lnTo>
                  <a:lnTo>
                    <a:pt x="708" y="536"/>
                  </a:lnTo>
                  <a:lnTo>
                    <a:pt x="716" y="528"/>
                  </a:lnTo>
                  <a:lnTo>
                    <a:pt x="730" y="496"/>
                  </a:lnTo>
                  <a:lnTo>
                    <a:pt x="732" y="438"/>
                  </a:lnTo>
                  <a:lnTo>
                    <a:pt x="726" y="414"/>
                  </a:lnTo>
                  <a:lnTo>
                    <a:pt x="728" y="392"/>
                  </a:lnTo>
                  <a:lnTo>
                    <a:pt x="732" y="370"/>
                  </a:lnTo>
                  <a:lnTo>
                    <a:pt x="732" y="358"/>
                  </a:lnTo>
                  <a:lnTo>
                    <a:pt x="732" y="350"/>
                  </a:lnTo>
                  <a:lnTo>
                    <a:pt x="730" y="342"/>
                  </a:lnTo>
                  <a:lnTo>
                    <a:pt x="726" y="334"/>
                  </a:lnTo>
                  <a:lnTo>
                    <a:pt x="722" y="324"/>
                  </a:lnTo>
                  <a:lnTo>
                    <a:pt x="772" y="326"/>
                  </a:lnTo>
                  <a:lnTo>
                    <a:pt x="798" y="328"/>
                  </a:lnTo>
                  <a:lnTo>
                    <a:pt x="824" y="332"/>
                  </a:lnTo>
                  <a:lnTo>
                    <a:pt x="834" y="334"/>
                  </a:lnTo>
                  <a:lnTo>
                    <a:pt x="842" y="338"/>
                  </a:lnTo>
                  <a:lnTo>
                    <a:pt x="860" y="340"/>
                  </a:lnTo>
                  <a:lnTo>
                    <a:pt x="882" y="344"/>
                  </a:lnTo>
                  <a:lnTo>
                    <a:pt x="892" y="350"/>
                  </a:lnTo>
                  <a:lnTo>
                    <a:pt x="904" y="356"/>
                  </a:lnTo>
                  <a:lnTo>
                    <a:pt x="918" y="356"/>
                  </a:lnTo>
                  <a:lnTo>
                    <a:pt x="932" y="342"/>
                  </a:lnTo>
                  <a:lnTo>
                    <a:pt x="932" y="328"/>
                  </a:lnTo>
                  <a:lnTo>
                    <a:pt x="928" y="314"/>
                  </a:lnTo>
                  <a:lnTo>
                    <a:pt x="926" y="302"/>
                  </a:lnTo>
                  <a:lnTo>
                    <a:pt x="930" y="290"/>
                  </a:lnTo>
                  <a:lnTo>
                    <a:pt x="934" y="280"/>
                  </a:lnTo>
                  <a:lnTo>
                    <a:pt x="972" y="234"/>
                  </a:lnTo>
                  <a:lnTo>
                    <a:pt x="978" y="214"/>
                  </a:lnTo>
                  <a:lnTo>
                    <a:pt x="984" y="200"/>
                  </a:lnTo>
                  <a:lnTo>
                    <a:pt x="994" y="186"/>
                  </a:lnTo>
                  <a:lnTo>
                    <a:pt x="1008" y="172"/>
                  </a:lnTo>
                  <a:lnTo>
                    <a:pt x="1012" y="160"/>
                  </a:lnTo>
                  <a:lnTo>
                    <a:pt x="1016" y="154"/>
                  </a:lnTo>
                  <a:lnTo>
                    <a:pt x="1018" y="152"/>
                  </a:lnTo>
                  <a:lnTo>
                    <a:pt x="1022" y="150"/>
                  </a:lnTo>
                  <a:lnTo>
                    <a:pt x="1034" y="150"/>
                  </a:lnTo>
                  <a:lnTo>
                    <a:pt x="1092" y="186"/>
                  </a:lnTo>
                  <a:lnTo>
                    <a:pt x="1104" y="188"/>
                  </a:lnTo>
                  <a:lnTo>
                    <a:pt x="1118" y="190"/>
                  </a:lnTo>
                  <a:lnTo>
                    <a:pt x="1134" y="194"/>
                  </a:lnTo>
                  <a:lnTo>
                    <a:pt x="1142" y="198"/>
                  </a:lnTo>
                  <a:lnTo>
                    <a:pt x="1150" y="204"/>
                  </a:lnTo>
                  <a:lnTo>
                    <a:pt x="1172" y="204"/>
                  </a:lnTo>
                  <a:lnTo>
                    <a:pt x="1184" y="204"/>
                  </a:lnTo>
                  <a:lnTo>
                    <a:pt x="1196" y="202"/>
                  </a:lnTo>
                  <a:lnTo>
                    <a:pt x="1208" y="198"/>
                  </a:lnTo>
                  <a:lnTo>
                    <a:pt x="1218" y="194"/>
                  </a:lnTo>
                  <a:lnTo>
                    <a:pt x="1226" y="186"/>
                  </a:lnTo>
                  <a:lnTo>
                    <a:pt x="1232" y="174"/>
                  </a:lnTo>
                  <a:lnTo>
                    <a:pt x="1226" y="106"/>
                  </a:lnTo>
                  <a:lnTo>
                    <a:pt x="1236" y="88"/>
                  </a:lnTo>
                  <a:lnTo>
                    <a:pt x="1246" y="76"/>
                  </a:lnTo>
                  <a:lnTo>
                    <a:pt x="1258" y="68"/>
                  </a:lnTo>
                  <a:lnTo>
                    <a:pt x="1270" y="62"/>
                  </a:lnTo>
                  <a:lnTo>
                    <a:pt x="1284" y="58"/>
                  </a:lnTo>
                  <a:lnTo>
                    <a:pt x="1298" y="56"/>
                  </a:lnTo>
                  <a:lnTo>
                    <a:pt x="1336" y="52"/>
                  </a:lnTo>
                  <a:lnTo>
                    <a:pt x="1340" y="50"/>
                  </a:lnTo>
                  <a:lnTo>
                    <a:pt x="1344" y="46"/>
                  </a:lnTo>
                  <a:lnTo>
                    <a:pt x="1352" y="36"/>
                  </a:lnTo>
                  <a:lnTo>
                    <a:pt x="1360" y="14"/>
                  </a:lnTo>
                  <a:lnTo>
                    <a:pt x="1374" y="0"/>
                  </a:lnTo>
                  <a:lnTo>
                    <a:pt x="1418" y="0"/>
                  </a:lnTo>
                  <a:lnTo>
                    <a:pt x="1420" y="2"/>
                  </a:lnTo>
                  <a:lnTo>
                    <a:pt x="1424" y="8"/>
                  </a:lnTo>
                  <a:lnTo>
                    <a:pt x="1426" y="22"/>
                  </a:lnTo>
                  <a:lnTo>
                    <a:pt x="1430" y="40"/>
                  </a:lnTo>
                  <a:lnTo>
                    <a:pt x="1436" y="58"/>
                  </a:lnTo>
                  <a:lnTo>
                    <a:pt x="1480" y="124"/>
                  </a:lnTo>
                  <a:lnTo>
                    <a:pt x="1504" y="134"/>
                  </a:lnTo>
                  <a:lnTo>
                    <a:pt x="1538" y="144"/>
                  </a:lnTo>
                  <a:lnTo>
                    <a:pt x="1568" y="164"/>
                  </a:lnTo>
                  <a:lnTo>
                    <a:pt x="1584" y="190"/>
                  </a:lnTo>
                  <a:lnTo>
                    <a:pt x="1590" y="242"/>
                  </a:lnTo>
                  <a:lnTo>
                    <a:pt x="1610" y="280"/>
                  </a:lnTo>
                  <a:lnTo>
                    <a:pt x="1612" y="298"/>
                  </a:lnTo>
                  <a:lnTo>
                    <a:pt x="1612" y="320"/>
                  </a:lnTo>
                  <a:lnTo>
                    <a:pt x="1612" y="332"/>
                  </a:lnTo>
                  <a:lnTo>
                    <a:pt x="1610" y="342"/>
                  </a:lnTo>
                  <a:lnTo>
                    <a:pt x="1606" y="354"/>
                  </a:lnTo>
                  <a:lnTo>
                    <a:pt x="1602" y="364"/>
                  </a:lnTo>
                  <a:lnTo>
                    <a:pt x="1580" y="378"/>
                  </a:lnTo>
                  <a:lnTo>
                    <a:pt x="1574" y="382"/>
                  </a:lnTo>
                  <a:lnTo>
                    <a:pt x="1572" y="386"/>
                  </a:lnTo>
                  <a:lnTo>
                    <a:pt x="1568" y="390"/>
                  </a:lnTo>
                  <a:lnTo>
                    <a:pt x="1568" y="396"/>
                  </a:lnTo>
                  <a:lnTo>
                    <a:pt x="1566" y="420"/>
                  </a:lnTo>
                  <a:lnTo>
                    <a:pt x="1570" y="440"/>
                  </a:lnTo>
                  <a:lnTo>
                    <a:pt x="1574" y="452"/>
                  </a:lnTo>
                  <a:lnTo>
                    <a:pt x="1582" y="466"/>
                  </a:lnTo>
                  <a:lnTo>
                    <a:pt x="1614" y="488"/>
                  </a:lnTo>
                  <a:lnTo>
                    <a:pt x="1662" y="500"/>
                  </a:lnTo>
                  <a:lnTo>
                    <a:pt x="1674" y="506"/>
                  </a:lnTo>
                  <a:lnTo>
                    <a:pt x="1688" y="512"/>
                  </a:lnTo>
                  <a:lnTo>
                    <a:pt x="1700" y="516"/>
                  </a:lnTo>
                  <a:lnTo>
                    <a:pt x="1714" y="520"/>
                  </a:lnTo>
                  <a:lnTo>
                    <a:pt x="1744" y="524"/>
                  </a:lnTo>
                  <a:lnTo>
                    <a:pt x="1778" y="526"/>
                  </a:lnTo>
                  <a:lnTo>
                    <a:pt x="1790" y="534"/>
                  </a:lnTo>
                  <a:lnTo>
                    <a:pt x="1806" y="546"/>
                  </a:lnTo>
                  <a:lnTo>
                    <a:pt x="1836" y="576"/>
                  </a:lnTo>
                  <a:lnTo>
                    <a:pt x="1882" y="614"/>
                  </a:lnTo>
                  <a:lnTo>
                    <a:pt x="1894" y="616"/>
                  </a:lnTo>
                  <a:lnTo>
                    <a:pt x="1906" y="620"/>
                  </a:lnTo>
                  <a:lnTo>
                    <a:pt x="1918" y="628"/>
                  </a:lnTo>
                  <a:lnTo>
                    <a:pt x="1930" y="640"/>
                  </a:lnTo>
                  <a:lnTo>
                    <a:pt x="1938" y="672"/>
                  </a:lnTo>
                  <a:lnTo>
                    <a:pt x="1944" y="690"/>
                  </a:lnTo>
                  <a:lnTo>
                    <a:pt x="1952" y="710"/>
                  </a:lnTo>
                  <a:lnTo>
                    <a:pt x="1964" y="718"/>
                  </a:lnTo>
                  <a:lnTo>
                    <a:pt x="1968" y="724"/>
                  </a:lnTo>
                  <a:lnTo>
                    <a:pt x="1974" y="736"/>
                  </a:lnTo>
                  <a:lnTo>
                    <a:pt x="1972" y="766"/>
                  </a:lnTo>
                  <a:lnTo>
                    <a:pt x="1980" y="788"/>
                  </a:lnTo>
                  <a:lnTo>
                    <a:pt x="1968" y="796"/>
                  </a:lnTo>
                  <a:lnTo>
                    <a:pt x="1960" y="804"/>
                  </a:lnTo>
                  <a:lnTo>
                    <a:pt x="1956" y="814"/>
                  </a:lnTo>
                  <a:lnTo>
                    <a:pt x="1952" y="832"/>
                  </a:lnTo>
                  <a:lnTo>
                    <a:pt x="1952" y="864"/>
                  </a:lnTo>
                  <a:lnTo>
                    <a:pt x="1958" y="902"/>
                  </a:lnTo>
                  <a:lnTo>
                    <a:pt x="1952" y="906"/>
                  </a:lnTo>
                  <a:lnTo>
                    <a:pt x="1878" y="908"/>
                  </a:lnTo>
                  <a:lnTo>
                    <a:pt x="1844" y="914"/>
                  </a:lnTo>
                  <a:lnTo>
                    <a:pt x="1830" y="918"/>
                  </a:lnTo>
                  <a:lnTo>
                    <a:pt x="1818" y="922"/>
                  </a:lnTo>
                  <a:lnTo>
                    <a:pt x="1808" y="930"/>
                  </a:lnTo>
                  <a:lnTo>
                    <a:pt x="1798" y="940"/>
                  </a:lnTo>
                  <a:lnTo>
                    <a:pt x="1792" y="952"/>
                  </a:lnTo>
                  <a:lnTo>
                    <a:pt x="1786" y="968"/>
                  </a:lnTo>
                  <a:lnTo>
                    <a:pt x="1774" y="980"/>
                  </a:lnTo>
                  <a:lnTo>
                    <a:pt x="1766" y="990"/>
                  </a:lnTo>
                  <a:lnTo>
                    <a:pt x="1760" y="1002"/>
                  </a:lnTo>
                  <a:lnTo>
                    <a:pt x="1754" y="1018"/>
                  </a:lnTo>
                  <a:lnTo>
                    <a:pt x="1744" y="1024"/>
                  </a:lnTo>
                  <a:lnTo>
                    <a:pt x="1732" y="1028"/>
                  </a:lnTo>
                  <a:lnTo>
                    <a:pt x="1710" y="1032"/>
                  </a:lnTo>
                  <a:lnTo>
                    <a:pt x="1690" y="1034"/>
                  </a:lnTo>
                  <a:lnTo>
                    <a:pt x="1672" y="1034"/>
                  </a:lnTo>
                  <a:lnTo>
                    <a:pt x="1670" y="1044"/>
                  </a:lnTo>
                  <a:lnTo>
                    <a:pt x="1664" y="1056"/>
                  </a:lnTo>
                  <a:lnTo>
                    <a:pt x="1656" y="1066"/>
                  </a:lnTo>
                  <a:lnTo>
                    <a:pt x="1648" y="1074"/>
                  </a:lnTo>
                  <a:lnTo>
                    <a:pt x="1644" y="1082"/>
                  </a:lnTo>
                  <a:lnTo>
                    <a:pt x="1644" y="1090"/>
                  </a:lnTo>
                  <a:lnTo>
                    <a:pt x="1646" y="1106"/>
                  </a:lnTo>
                  <a:lnTo>
                    <a:pt x="1652" y="1124"/>
                  </a:lnTo>
                  <a:lnTo>
                    <a:pt x="1658" y="1146"/>
                  </a:lnTo>
                  <a:lnTo>
                    <a:pt x="1660" y="1170"/>
                  </a:lnTo>
                  <a:lnTo>
                    <a:pt x="1604" y="1182"/>
                  </a:lnTo>
                  <a:lnTo>
                    <a:pt x="1592" y="1188"/>
                  </a:lnTo>
                  <a:lnTo>
                    <a:pt x="1580" y="1194"/>
                  </a:lnTo>
                  <a:lnTo>
                    <a:pt x="1560" y="1206"/>
                  </a:lnTo>
                  <a:lnTo>
                    <a:pt x="1526" y="1214"/>
                  </a:lnTo>
                  <a:lnTo>
                    <a:pt x="1490" y="1220"/>
                  </a:lnTo>
                  <a:lnTo>
                    <a:pt x="1458" y="1224"/>
                  </a:lnTo>
                  <a:lnTo>
                    <a:pt x="1426" y="1224"/>
                  </a:lnTo>
                  <a:lnTo>
                    <a:pt x="1408" y="1228"/>
                  </a:lnTo>
                  <a:lnTo>
                    <a:pt x="1396" y="1236"/>
                  </a:lnTo>
                  <a:lnTo>
                    <a:pt x="1396" y="1244"/>
                  </a:lnTo>
                  <a:lnTo>
                    <a:pt x="1398" y="1250"/>
                  </a:lnTo>
                  <a:lnTo>
                    <a:pt x="1402" y="1258"/>
                  </a:lnTo>
                  <a:lnTo>
                    <a:pt x="1412" y="1272"/>
                  </a:lnTo>
                  <a:lnTo>
                    <a:pt x="1406" y="1280"/>
                  </a:lnTo>
                  <a:lnTo>
                    <a:pt x="1404" y="1288"/>
                  </a:lnTo>
                  <a:lnTo>
                    <a:pt x="1404" y="1294"/>
                  </a:lnTo>
                  <a:lnTo>
                    <a:pt x="1408" y="1302"/>
                  </a:lnTo>
                  <a:lnTo>
                    <a:pt x="1412" y="1308"/>
                  </a:lnTo>
                  <a:lnTo>
                    <a:pt x="1420" y="1314"/>
                  </a:lnTo>
                  <a:lnTo>
                    <a:pt x="1438" y="1328"/>
                  </a:lnTo>
                  <a:lnTo>
                    <a:pt x="1460" y="1360"/>
                  </a:lnTo>
                  <a:lnTo>
                    <a:pt x="1468" y="1364"/>
                  </a:lnTo>
                  <a:lnTo>
                    <a:pt x="1474" y="1370"/>
                  </a:lnTo>
                  <a:lnTo>
                    <a:pt x="1476" y="1374"/>
                  </a:lnTo>
                  <a:lnTo>
                    <a:pt x="1476" y="1380"/>
                  </a:lnTo>
                  <a:lnTo>
                    <a:pt x="1476" y="1396"/>
                  </a:lnTo>
                  <a:lnTo>
                    <a:pt x="1464" y="1408"/>
                  </a:lnTo>
                  <a:lnTo>
                    <a:pt x="1444" y="1418"/>
                  </a:lnTo>
                  <a:lnTo>
                    <a:pt x="1438" y="1422"/>
                  </a:lnTo>
                  <a:lnTo>
                    <a:pt x="1434" y="1426"/>
                  </a:lnTo>
                  <a:lnTo>
                    <a:pt x="1430" y="1432"/>
                  </a:lnTo>
                  <a:lnTo>
                    <a:pt x="1428" y="1438"/>
                  </a:lnTo>
                  <a:lnTo>
                    <a:pt x="1428" y="1460"/>
                  </a:lnTo>
                  <a:lnTo>
                    <a:pt x="1434" y="1466"/>
                  </a:lnTo>
                  <a:lnTo>
                    <a:pt x="1442" y="1476"/>
                  </a:lnTo>
                  <a:lnTo>
                    <a:pt x="1448" y="1488"/>
                  </a:lnTo>
                  <a:lnTo>
                    <a:pt x="1450" y="1496"/>
                  </a:lnTo>
                  <a:lnTo>
                    <a:pt x="1450" y="1504"/>
                  </a:lnTo>
                  <a:lnTo>
                    <a:pt x="1440" y="1510"/>
                  </a:lnTo>
                  <a:lnTo>
                    <a:pt x="1430" y="1512"/>
                  </a:lnTo>
                  <a:lnTo>
                    <a:pt x="1416" y="1516"/>
                  </a:lnTo>
                  <a:close/>
                </a:path>
              </a:pathLst>
            </a:custGeom>
            <a:grpFill/>
            <a:ln w="9525">
              <a:solidFill>
                <a:srgbClr val="FFFFFF"/>
              </a:solidFill>
              <a:round/>
              <a:headEnd/>
              <a:tailEnd/>
            </a:ln>
            <a:extLst/>
          </p:spPr>
          <p:txBody>
            <a:bodyPr/>
            <a:lstStyle/>
            <a:p>
              <a:pPr marL="0" marR="0" lvl="0" indent="0" algn="l" defTabSz="822960" rtl="0" eaLnBrk="1" fontAlgn="auto" latinLnBrk="0" hangingPunct="1">
                <a:lnSpc>
                  <a:spcPct val="100000"/>
                </a:lnSpc>
                <a:spcBef>
                  <a:spcPts val="0"/>
                </a:spcBef>
                <a:spcAft>
                  <a:spcPts val="0"/>
                </a:spcAft>
                <a:buClrTx/>
                <a:buSzTx/>
                <a:buFontTx/>
                <a:buNone/>
                <a:tabLst/>
                <a:defRPr/>
              </a:pPr>
              <a:endParaRPr kumimoji="0" lang="zh-CN" altLang="en-US" sz="1620" b="0" i="0" u="none" strike="noStrike" kern="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102" name="Freeform 34"/>
            <p:cNvSpPr>
              <a:spLocks/>
            </p:cNvSpPr>
            <p:nvPr/>
          </p:nvSpPr>
          <p:spPr bwMode="auto">
            <a:xfrm>
              <a:off x="3883025" y="361951"/>
              <a:ext cx="3463925" cy="2965450"/>
            </a:xfrm>
            <a:custGeom>
              <a:avLst/>
              <a:gdLst>
                <a:gd name="T0" fmla="*/ 538 w 2182"/>
                <a:gd name="T1" fmla="*/ 1714 h 1868"/>
                <a:gd name="T2" fmla="*/ 526 w 2182"/>
                <a:gd name="T3" fmla="*/ 1632 h 1868"/>
                <a:gd name="T4" fmla="*/ 362 w 2182"/>
                <a:gd name="T5" fmla="*/ 1664 h 1868"/>
                <a:gd name="T6" fmla="*/ 286 w 2182"/>
                <a:gd name="T7" fmla="*/ 1690 h 1868"/>
                <a:gd name="T8" fmla="*/ 168 w 2182"/>
                <a:gd name="T9" fmla="*/ 1576 h 1868"/>
                <a:gd name="T10" fmla="*/ 220 w 2182"/>
                <a:gd name="T11" fmla="*/ 1468 h 1868"/>
                <a:gd name="T12" fmla="*/ 66 w 2182"/>
                <a:gd name="T13" fmla="*/ 1450 h 1868"/>
                <a:gd name="T14" fmla="*/ 20 w 2182"/>
                <a:gd name="T15" fmla="*/ 1304 h 1868"/>
                <a:gd name="T16" fmla="*/ 400 w 2182"/>
                <a:gd name="T17" fmla="*/ 1336 h 1868"/>
                <a:gd name="T18" fmla="*/ 594 w 2182"/>
                <a:gd name="T19" fmla="*/ 1418 h 1868"/>
                <a:gd name="T20" fmla="*/ 724 w 2182"/>
                <a:gd name="T21" fmla="*/ 1354 h 1868"/>
                <a:gd name="T22" fmla="*/ 828 w 2182"/>
                <a:gd name="T23" fmla="*/ 1308 h 1868"/>
                <a:gd name="T24" fmla="*/ 1006 w 2182"/>
                <a:gd name="T25" fmla="*/ 1300 h 1868"/>
                <a:gd name="T26" fmla="*/ 1170 w 2182"/>
                <a:gd name="T27" fmla="*/ 1170 h 1868"/>
                <a:gd name="T28" fmla="*/ 1178 w 2182"/>
                <a:gd name="T29" fmla="*/ 1032 h 1868"/>
                <a:gd name="T30" fmla="*/ 1260 w 2182"/>
                <a:gd name="T31" fmla="*/ 1006 h 1868"/>
                <a:gd name="T32" fmla="*/ 1410 w 2182"/>
                <a:gd name="T33" fmla="*/ 924 h 1868"/>
                <a:gd name="T34" fmla="*/ 1524 w 2182"/>
                <a:gd name="T35" fmla="*/ 876 h 1868"/>
                <a:gd name="T36" fmla="*/ 1632 w 2182"/>
                <a:gd name="T37" fmla="*/ 776 h 1868"/>
                <a:gd name="T38" fmla="*/ 1798 w 2182"/>
                <a:gd name="T39" fmla="*/ 740 h 1868"/>
                <a:gd name="T40" fmla="*/ 1712 w 2182"/>
                <a:gd name="T41" fmla="*/ 614 h 1868"/>
                <a:gd name="T42" fmla="*/ 1586 w 2182"/>
                <a:gd name="T43" fmla="*/ 646 h 1868"/>
                <a:gd name="T44" fmla="*/ 1456 w 2182"/>
                <a:gd name="T45" fmla="*/ 650 h 1868"/>
                <a:gd name="T46" fmla="*/ 1480 w 2182"/>
                <a:gd name="T47" fmla="*/ 512 h 1868"/>
                <a:gd name="T48" fmla="*/ 1602 w 2182"/>
                <a:gd name="T49" fmla="*/ 428 h 1868"/>
                <a:gd name="T50" fmla="*/ 1698 w 2182"/>
                <a:gd name="T51" fmla="*/ 250 h 1868"/>
                <a:gd name="T52" fmla="*/ 1738 w 2182"/>
                <a:gd name="T53" fmla="*/ 108 h 1868"/>
                <a:gd name="T54" fmla="*/ 1736 w 2182"/>
                <a:gd name="T55" fmla="*/ 20 h 1868"/>
                <a:gd name="T56" fmla="*/ 1800 w 2182"/>
                <a:gd name="T57" fmla="*/ 42 h 1868"/>
                <a:gd name="T58" fmla="*/ 1848 w 2182"/>
                <a:gd name="T59" fmla="*/ 80 h 1868"/>
                <a:gd name="T60" fmla="*/ 1926 w 2182"/>
                <a:gd name="T61" fmla="*/ 178 h 1868"/>
                <a:gd name="T62" fmla="*/ 2052 w 2182"/>
                <a:gd name="T63" fmla="*/ 152 h 1868"/>
                <a:gd name="T64" fmla="*/ 2136 w 2182"/>
                <a:gd name="T65" fmla="*/ 246 h 1868"/>
                <a:gd name="T66" fmla="*/ 2136 w 2182"/>
                <a:gd name="T67" fmla="*/ 440 h 1868"/>
                <a:gd name="T68" fmla="*/ 2118 w 2182"/>
                <a:gd name="T69" fmla="*/ 476 h 1868"/>
                <a:gd name="T70" fmla="*/ 2064 w 2182"/>
                <a:gd name="T71" fmla="*/ 514 h 1868"/>
                <a:gd name="T72" fmla="*/ 2020 w 2182"/>
                <a:gd name="T73" fmla="*/ 674 h 1868"/>
                <a:gd name="T74" fmla="*/ 2068 w 2182"/>
                <a:gd name="T75" fmla="*/ 716 h 1868"/>
                <a:gd name="T76" fmla="*/ 2026 w 2182"/>
                <a:gd name="T77" fmla="*/ 796 h 1868"/>
                <a:gd name="T78" fmla="*/ 1968 w 2182"/>
                <a:gd name="T79" fmla="*/ 828 h 1868"/>
                <a:gd name="T80" fmla="*/ 2054 w 2182"/>
                <a:gd name="T81" fmla="*/ 986 h 1868"/>
                <a:gd name="T82" fmla="*/ 2154 w 2182"/>
                <a:gd name="T83" fmla="*/ 1034 h 1868"/>
                <a:gd name="T84" fmla="*/ 2156 w 2182"/>
                <a:gd name="T85" fmla="*/ 1130 h 1868"/>
                <a:gd name="T86" fmla="*/ 2054 w 2182"/>
                <a:gd name="T87" fmla="*/ 1170 h 1868"/>
                <a:gd name="T88" fmla="*/ 1920 w 2182"/>
                <a:gd name="T89" fmla="*/ 1272 h 1868"/>
                <a:gd name="T90" fmla="*/ 1850 w 2182"/>
                <a:gd name="T91" fmla="*/ 1260 h 1868"/>
                <a:gd name="T92" fmla="*/ 1786 w 2182"/>
                <a:gd name="T93" fmla="*/ 1338 h 1868"/>
                <a:gd name="T94" fmla="*/ 1696 w 2182"/>
                <a:gd name="T95" fmla="*/ 1206 h 1868"/>
                <a:gd name="T96" fmla="*/ 1524 w 2182"/>
                <a:gd name="T97" fmla="*/ 1346 h 1868"/>
                <a:gd name="T98" fmla="*/ 1494 w 2182"/>
                <a:gd name="T99" fmla="*/ 1334 h 1868"/>
                <a:gd name="T100" fmla="*/ 1424 w 2182"/>
                <a:gd name="T101" fmla="*/ 1310 h 1868"/>
                <a:gd name="T102" fmla="*/ 1392 w 2182"/>
                <a:gd name="T103" fmla="*/ 1430 h 1868"/>
                <a:gd name="T104" fmla="*/ 1288 w 2182"/>
                <a:gd name="T105" fmla="*/ 1520 h 1868"/>
                <a:gd name="T106" fmla="*/ 1140 w 2182"/>
                <a:gd name="T107" fmla="*/ 1612 h 1868"/>
                <a:gd name="T108" fmla="*/ 1076 w 2182"/>
                <a:gd name="T109" fmla="*/ 1650 h 1868"/>
                <a:gd name="T110" fmla="*/ 988 w 2182"/>
                <a:gd name="T111" fmla="*/ 1790 h 1868"/>
                <a:gd name="T112" fmla="*/ 838 w 2182"/>
                <a:gd name="T113" fmla="*/ 1810 h 1868"/>
                <a:gd name="T114" fmla="*/ 814 w 2182"/>
                <a:gd name="T115" fmla="*/ 1666 h 1868"/>
                <a:gd name="T116" fmla="*/ 732 w 2182"/>
                <a:gd name="T117" fmla="*/ 1678 h 1868"/>
                <a:gd name="T118" fmla="*/ 662 w 2182"/>
                <a:gd name="T119" fmla="*/ 1816 h 1868"/>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2182" h="1868">
                  <a:moveTo>
                    <a:pt x="556" y="1868"/>
                  </a:moveTo>
                  <a:lnTo>
                    <a:pt x="556" y="1868"/>
                  </a:lnTo>
                  <a:lnTo>
                    <a:pt x="518" y="1832"/>
                  </a:lnTo>
                  <a:lnTo>
                    <a:pt x="498" y="1792"/>
                  </a:lnTo>
                  <a:lnTo>
                    <a:pt x="500" y="1764"/>
                  </a:lnTo>
                  <a:lnTo>
                    <a:pt x="502" y="1754"/>
                  </a:lnTo>
                  <a:lnTo>
                    <a:pt x="506" y="1744"/>
                  </a:lnTo>
                  <a:lnTo>
                    <a:pt x="512" y="1736"/>
                  </a:lnTo>
                  <a:lnTo>
                    <a:pt x="518" y="1728"/>
                  </a:lnTo>
                  <a:lnTo>
                    <a:pt x="528" y="1720"/>
                  </a:lnTo>
                  <a:lnTo>
                    <a:pt x="538" y="1714"/>
                  </a:lnTo>
                  <a:lnTo>
                    <a:pt x="556" y="1698"/>
                  </a:lnTo>
                  <a:lnTo>
                    <a:pt x="572" y="1674"/>
                  </a:lnTo>
                  <a:lnTo>
                    <a:pt x="570" y="1658"/>
                  </a:lnTo>
                  <a:lnTo>
                    <a:pt x="562" y="1646"/>
                  </a:lnTo>
                  <a:lnTo>
                    <a:pt x="556" y="1638"/>
                  </a:lnTo>
                  <a:lnTo>
                    <a:pt x="548" y="1634"/>
                  </a:lnTo>
                  <a:lnTo>
                    <a:pt x="542" y="1632"/>
                  </a:lnTo>
                  <a:lnTo>
                    <a:pt x="534" y="1630"/>
                  </a:lnTo>
                  <a:lnTo>
                    <a:pt x="526" y="1632"/>
                  </a:lnTo>
                  <a:lnTo>
                    <a:pt x="506" y="1638"/>
                  </a:lnTo>
                  <a:lnTo>
                    <a:pt x="482" y="1658"/>
                  </a:lnTo>
                  <a:lnTo>
                    <a:pt x="448" y="1674"/>
                  </a:lnTo>
                  <a:lnTo>
                    <a:pt x="442" y="1668"/>
                  </a:lnTo>
                  <a:lnTo>
                    <a:pt x="436" y="1664"/>
                  </a:lnTo>
                  <a:lnTo>
                    <a:pt x="426" y="1658"/>
                  </a:lnTo>
                  <a:lnTo>
                    <a:pt x="384" y="1658"/>
                  </a:lnTo>
                  <a:lnTo>
                    <a:pt x="370" y="1660"/>
                  </a:lnTo>
                  <a:lnTo>
                    <a:pt x="362" y="1664"/>
                  </a:lnTo>
                  <a:lnTo>
                    <a:pt x="356" y="1672"/>
                  </a:lnTo>
                  <a:lnTo>
                    <a:pt x="352" y="1682"/>
                  </a:lnTo>
                  <a:lnTo>
                    <a:pt x="350" y="1700"/>
                  </a:lnTo>
                  <a:lnTo>
                    <a:pt x="348" y="1722"/>
                  </a:lnTo>
                  <a:lnTo>
                    <a:pt x="342" y="1726"/>
                  </a:lnTo>
                  <a:lnTo>
                    <a:pt x="336" y="1726"/>
                  </a:lnTo>
                  <a:lnTo>
                    <a:pt x="330" y="1726"/>
                  </a:lnTo>
                  <a:lnTo>
                    <a:pt x="324" y="1724"/>
                  </a:lnTo>
                  <a:lnTo>
                    <a:pt x="314" y="1718"/>
                  </a:lnTo>
                  <a:lnTo>
                    <a:pt x="306" y="1716"/>
                  </a:lnTo>
                  <a:lnTo>
                    <a:pt x="286" y="1690"/>
                  </a:lnTo>
                  <a:lnTo>
                    <a:pt x="270" y="1674"/>
                  </a:lnTo>
                  <a:lnTo>
                    <a:pt x="262" y="1654"/>
                  </a:lnTo>
                  <a:lnTo>
                    <a:pt x="252" y="1638"/>
                  </a:lnTo>
                  <a:lnTo>
                    <a:pt x="248" y="1632"/>
                  </a:lnTo>
                  <a:lnTo>
                    <a:pt x="242" y="1626"/>
                  </a:lnTo>
                  <a:lnTo>
                    <a:pt x="234" y="1624"/>
                  </a:lnTo>
                  <a:lnTo>
                    <a:pt x="226" y="1620"/>
                  </a:lnTo>
                  <a:lnTo>
                    <a:pt x="190" y="1582"/>
                  </a:lnTo>
                  <a:lnTo>
                    <a:pt x="168" y="1576"/>
                  </a:lnTo>
                  <a:lnTo>
                    <a:pt x="170" y="1568"/>
                  </a:lnTo>
                  <a:lnTo>
                    <a:pt x="172" y="1560"/>
                  </a:lnTo>
                  <a:lnTo>
                    <a:pt x="178" y="1554"/>
                  </a:lnTo>
                  <a:lnTo>
                    <a:pt x="184" y="1548"/>
                  </a:lnTo>
                  <a:lnTo>
                    <a:pt x="198" y="1538"/>
                  </a:lnTo>
                  <a:lnTo>
                    <a:pt x="206" y="1532"/>
                  </a:lnTo>
                  <a:lnTo>
                    <a:pt x="212" y="1526"/>
                  </a:lnTo>
                  <a:lnTo>
                    <a:pt x="226" y="1496"/>
                  </a:lnTo>
                  <a:lnTo>
                    <a:pt x="226" y="1484"/>
                  </a:lnTo>
                  <a:lnTo>
                    <a:pt x="224" y="1474"/>
                  </a:lnTo>
                  <a:lnTo>
                    <a:pt x="220" y="1468"/>
                  </a:lnTo>
                  <a:lnTo>
                    <a:pt x="216" y="1464"/>
                  </a:lnTo>
                  <a:lnTo>
                    <a:pt x="182" y="1464"/>
                  </a:lnTo>
                  <a:lnTo>
                    <a:pt x="150" y="1468"/>
                  </a:lnTo>
                  <a:lnTo>
                    <a:pt x="120" y="1474"/>
                  </a:lnTo>
                  <a:lnTo>
                    <a:pt x="92" y="1484"/>
                  </a:lnTo>
                  <a:lnTo>
                    <a:pt x="84" y="1490"/>
                  </a:lnTo>
                  <a:lnTo>
                    <a:pt x="76" y="1492"/>
                  </a:lnTo>
                  <a:lnTo>
                    <a:pt x="70" y="1492"/>
                  </a:lnTo>
                  <a:lnTo>
                    <a:pt x="64" y="1492"/>
                  </a:lnTo>
                  <a:lnTo>
                    <a:pt x="66" y="1450"/>
                  </a:lnTo>
                  <a:lnTo>
                    <a:pt x="50" y="1428"/>
                  </a:lnTo>
                  <a:lnTo>
                    <a:pt x="14" y="1398"/>
                  </a:lnTo>
                  <a:lnTo>
                    <a:pt x="14" y="1386"/>
                  </a:lnTo>
                  <a:lnTo>
                    <a:pt x="18" y="1376"/>
                  </a:lnTo>
                  <a:lnTo>
                    <a:pt x="26" y="1358"/>
                  </a:lnTo>
                  <a:lnTo>
                    <a:pt x="24" y="1328"/>
                  </a:lnTo>
                  <a:lnTo>
                    <a:pt x="24" y="1316"/>
                  </a:lnTo>
                  <a:lnTo>
                    <a:pt x="20" y="1304"/>
                  </a:lnTo>
                  <a:lnTo>
                    <a:pt x="0" y="1278"/>
                  </a:lnTo>
                  <a:lnTo>
                    <a:pt x="0" y="1244"/>
                  </a:lnTo>
                  <a:lnTo>
                    <a:pt x="100" y="1268"/>
                  </a:lnTo>
                  <a:lnTo>
                    <a:pt x="274" y="1270"/>
                  </a:lnTo>
                  <a:lnTo>
                    <a:pt x="306" y="1278"/>
                  </a:lnTo>
                  <a:lnTo>
                    <a:pt x="326" y="1284"/>
                  </a:lnTo>
                  <a:lnTo>
                    <a:pt x="344" y="1290"/>
                  </a:lnTo>
                  <a:lnTo>
                    <a:pt x="400" y="1336"/>
                  </a:lnTo>
                  <a:lnTo>
                    <a:pt x="414" y="1342"/>
                  </a:lnTo>
                  <a:lnTo>
                    <a:pt x="466" y="1350"/>
                  </a:lnTo>
                  <a:lnTo>
                    <a:pt x="490" y="1366"/>
                  </a:lnTo>
                  <a:lnTo>
                    <a:pt x="556" y="1388"/>
                  </a:lnTo>
                  <a:lnTo>
                    <a:pt x="562" y="1392"/>
                  </a:lnTo>
                  <a:lnTo>
                    <a:pt x="568" y="1398"/>
                  </a:lnTo>
                  <a:lnTo>
                    <a:pt x="584" y="1412"/>
                  </a:lnTo>
                  <a:lnTo>
                    <a:pt x="594" y="1418"/>
                  </a:lnTo>
                  <a:lnTo>
                    <a:pt x="604" y="1420"/>
                  </a:lnTo>
                  <a:lnTo>
                    <a:pt x="614" y="1418"/>
                  </a:lnTo>
                  <a:lnTo>
                    <a:pt x="628" y="1412"/>
                  </a:lnTo>
                  <a:lnTo>
                    <a:pt x="632" y="1406"/>
                  </a:lnTo>
                  <a:lnTo>
                    <a:pt x="638" y="1400"/>
                  </a:lnTo>
                  <a:lnTo>
                    <a:pt x="650" y="1392"/>
                  </a:lnTo>
                  <a:lnTo>
                    <a:pt x="666" y="1386"/>
                  </a:lnTo>
                  <a:lnTo>
                    <a:pt x="680" y="1380"/>
                  </a:lnTo>
                  <a:lnTo>
                    <a:pt x="696" y="1368"/>
                  </a:lnTo>
                  <a:lnTo>
                    <a:pt x="708" y="1360"/>
                  </a:lnTo>
                  <a:lnTo>
                    <a:pt x="724" y="1354"/>
                  </a:lnTo>
                  <a:lnTo>
                    <a:pt x="746" y="1350"/>
                  </a:lnTo>
                  <a:lnTo>
                    <a:pt x="746" y="1346"/>
                  </a:lnTo>
                  <a:lnTo>
                    <a:pt x="750" y="1344"/>
                  </a:lnTo>
                  <a:lnTo>
                    <a:pt x="758" y="1340"/>
                  </a:lnTo>
                  <a:lnTo>
                    <a:pt x="768" y="1336"/>
                  </a:lnTo>
                  <a:lnTo>
                    <a:pt x="778" y="1332"/>
                  </a:lnTo>
                  <a:lnTo>
                    <a:pt x="784" y="1332"/>
                  </a:lnTo>
                  <a:lnTo>
                    <a:pt x="792" y="1328"/>
                  </a:lnTo>
                  <a:lnTo>
                    <a:pt x="806" y="1320"/>
                  </a:lnTo>
                  <a:lnTo>
                    <a:pt x="820" y="1310"/>
                  </a:lnTo>
                  <a:lnTo>
                    <a:pt x="828" y="1308"/>
                  </a:lnTo>
                  <a:lnTo>
                    <a:pt x="836" y="1306"/>
                  </a:lnTo>
                  <a:lnTo>
                    <a:pt x="848" y="1300"/>
                  </a:lnTo>
                  <a:lnTo>
                    <a:pt x="862" y="1296"/>
                  </a:lnTo>
                  <a:lnTo>
                    <a:pt x="876" y="1296"/>
                  </a:lnTo>
                  <a:lnTo>
                    <a:pt x="894" y="1296"/>
                  </a:lnTo>
                  <a:lnTo>
                    <a:pt x="918" y="1302"/>
                  </a:lnTo>
                  <a:lnTo>
                    <a:pt x="952" y="1306"/>
                  </a:lnTo>
                  <a:lnTo>
                    <a:pt x="970" y="1306"/>
                  </a:lnTo>
                  <a:lnTo>
                    <a:pt x="986" y="1306"/>
                  </a:lnTo>
                  <a:lnTo>
                    <a:pt x="1000" y="1302"/>
                  </a:lnTo>
                  <a:lnTo>
                    <a:pt x="1006" y="1300"/>
                  </a:lnTo>
                  <a:lnTo>
                    <a:pt x="1010" y="1296"/>
                  </a:lnTo>
                  <a:lnTo>
                    <a:pt x="1028" y="1294"/>
                  </a:lnTo>
                  <a:lnTo>
                    <a:pt x="1044" y="1286"/>
                  </a:lnTo>
                  <a:lnTo>
                    <a:pt x="1060" y="1278"/>
                  </a:lnTo>
                  <a:lnTo>
                    <a:pt x="1074" y="1266"/>
                  </a:lnTo>
                  <a:lnTo>
                    <a:pt x="1086" y="1254"/>
                  </a:lnTo>
                  <a:lnTo>
                    <a:pt x="1100" y="1240"/>
                  </a:lnTo>
                  <a:lnTo>
                    <a:pt x="1122" y="1212"/>
                  </a:lnTo>
                  <a:lnTo>
                    <a:pt x="1156" y="1182"/>
                  </a:lnTo>
                  <a:lnTo>
                    <a:pt x="1170" y="1170"/>
                  </a:lnTo>
                  <a:lnTo>
                    <a:pt x="1186" y="1158"/>
                  </a:lnTo>
                  <a:lnTo>
                    <a:pt x="1202" y="1150"/>
                  </a:lnTo>
                  <a:lnTo>
                    <a:pt x="1210" y="1146"/>
                  </a:lnTo>
                  <a:lnTo>
                    <a:pt x="1218" y="1138"/>
                  </a:lnTo>
                  <a:lnTo>
                    <a:pt x="1216" y="1112"/>
                  </a:lnTo>
                  <a:lnTo>
                    <a:pt x="1182" y="1080"/>
                  </a:lnTo>
                  <a:lnTo>
                    <a:pt x="1176" y="1058"/>
                  </a:lnTo>
                  <a:lnTo>
                    <a:pt x="1178" y="1032"/>
                  </a:lnTo>
                  <a:lnTo>
                    <a:pt x="1180" y="1020"/>
                  </a:lnTo>
                  <a:lnTo>
                    <a:pt x="1182" y="1010"/>
                  </a:lnTo>
                  <a:lnTo>
                    <a:pt x="1186" y="1002"/>
                  </a:lnTo>
                  <a:lnTo>
                    <a:pt x="1192" y="994"/>
                  </a:lnTo>
                  <a:lnTo>
                    <a:pt x="1200" y="986"/>
                  </a:lnTo>
                  <a:lnTo>
                    <a:pt x="1212" y="982"/>
                  </a:lnTo>
                  <a:lnTo>
                    <a:pt x="1214" y="978"/>
                  </a:lnTo>
                  <a:lnTo>
                    <a:pt x="1216" y="976"/>
                  </a:lnTo>
                  <a:lnTo>
                    <a:pt x="1220" y="978"/>
                  </a:lnTo>
                  <a:lnTo>
                    <a:pt x="1226" y="982"/>
                  </a:lnTo>
                  <a:lnTo>
                    <a:pt x="1260" y="1006"/>
                  </a:lnTo>
                  <a:lnTo>
                    <a:pt x="1286" y="1014"/>
                  </a:lnTo>
                  <a:lnTo>
                    <a:pt x="1314" y="1014"/>
                  </a:lnTo>
                  <a:lnTo>
                    <a:pt x="1326" y="1010"/>
                  </a:lnTo>
                  <a:lnTo>
                    <a:pt x="1336" y="1002"/>
                  </a:lnTo>
                  <a:lnTo>
                    <a:pt x="1348" y="992"/>
                  </a:lnTo>
                  <a:lnTo>
                    <a:pt x="1358" y="980"/>
                  </a:lnTo>
                  <a:lnTo>
                    <a:pt x="1380" y="956"/>
                  </a:lnTo>
                  <a:lnTo>
                    <a:pt x="1398" y="932"/>
                  </a:lnTo>
                  <a:lnTo>
                    <a:pt x="1404" y="928"/>
                  </a:lnTo>
                  <a:lnTo>
                    <a:pt x="1410" y="924"/>
                  </a:lnTo>
                  <a:lnTo>
                    <a:pt x="1416" y="924"/>
                  </a:lnTo>
                  <a:lnTo>
                    <a:pt x="1424" y="922"/>
                  </a:lnTo>
                  <a:lnTo>
                    <a:pt x="1438" y="924"/>
                  </a:lnTo>
                  <a:lnTo>
                    <a:pt x="1454" y="926"/>
                  </a:lnTo>
                  <a:lnTo>
                    <a:pt x="1464" y="918"/>
                  </a:lnTo>
                  <a:lnTo>
                    <a:pt x="1472" y="914"/>
                  </a:lnTo>
                  <a:lnTo>
                    <a:pt x="1492" y="906"/>
                  </a:lnTo>
                  <a:lnTo>
                    <a:pt x="1518" y="882"/>
                  </a:lnTo>
                  <a:lnTo>
                    <a:pt x="1522" y="880"/>
                  </a:lnTo>
                  <a:lnTo>
                    <a:pt x="1524" y="876"/>
                  </a:lnTo>
                  <a:lnTo>
                    <a:pt x="1530" y="866"/>
                  </a:lnTo>
                  <a:lnTo>
                    <a:pt x="1534" y="848"/>
                  </a:lnTo>
                  <a:lnTo>
                    <a:pt x="1540" y="832"/>
                  </a:lnTo>
                  <a:lnTo>
                    <a:pt x="1546" y="822"/>
                  </a:lnTo>
                  <a:lnTo>
                    <a:pt x="1554" y="816"/>
                  </a:lnTo>
                  <a:lnTo>
                    <a:pt x="1562" y="812"/>
                  </a:lnTo>
                  <a:lnTo>
                    <a:pt x="1580" y="806"/>
                  </a:lnTo>
                  <a:lnTo>
                    <a:pt x="1594" y="804"/>
                  </a:lnTo>
                  <a:lnTo>
                    <a:pt x="1610" y="798"/>
                  </a:lnTo>
                  <a:lnTo>
                    <a:pt x="1620" y="786"/>
                  </a:lnTo>
                  <a:lnTo>
                    <a:pt x="1632" y="776"/>
                  </a:lnTo>
                  <a:lnTo>
                    <a:pt x="1646" y="768"/>
                  </a:lnTo>
                  <a:lnTo>
                    <a:pt x="1660" y="760"/>
                  </a:lnTo>
                  <a:lnTo>
                    <a:pt x="1670" y="754"/>
                  </a:lnTo>
                  <a:lnTo>
                    <a:pt x="1680" y="752"/>
                  </a:lnTo>
                  <a:lnTo>
                    <a:pt x="1696" y="750"/>
                  </a:lnTo>
                  <a:lnTo>
                    <a:pt x="1712" y="750"/>
                  </a:lnTo>
                  <a:lnTo>
                    <a:pt x="1746" y="752"/>
                  </a:lnTo>
                  <a:lnTo>
                    <a:pt x="1776" y="756"/>
                  </a:lnTo>
                  <a:lnTo>
                    <a:pt x="1792" y="748"/>
                  </a:lnTo>
                  <a:lnTo>
                    <a:pt x="1798" y="740"/>
                  </a:lnTo>
                  <a:lnTo>
                    <a:pt x="1802" y="730"/>
                  </a:lnTo>
                  <a:lnTo>
                    <a:pt x="1804" y="720"/>
                  </a:lnTo>
                  <a:lnTo>
                    <a:pt x="1804" y="712"/>
                  </a:lnTo>
                  <a:lnTo>
                    <a:pt x="1802" y="702"/>
                  </a:lnTo>
                  <a:lnTo>
                    <a:pt x="1798" y="694"/>
                  </a:lnTo>
                  <a:lnTo>
                    <a:pt x="1790" y="680"/>
                  </a:lnTo>
                  <a:lnTo>
                    <a:pt x="1764" y="656"/>
                  </a:lnTo>
                  <a:lnTo>
                    <a:pt x="1718" y="628"/>
                  </a:lnTo>
                  <a:lnTo>
                    <a:pt x="1716" y="622"/>
                  </a:lnTo>
                  <a:lnTo>
                    <a:pt x="1712" y="614"/>
                  </a:lnTo>
                  <a:lnTo>
                    <a:pt x="1702" y="604"/>
                  </a:lnTo>
                  <a:lnTo>
                    <a:pt x="1688" y="590"/>
                  </a:lnTo>
                  <a:lnTo>
                    <a:pt x="1656" y="590"/>
                  </a:lnTo>
                  <a:lnTo>
                    <a:pt x="1640" y="608"/>
                  </a:lnTo>
                  <a:lnTo>
                    <a:pt x="1610" y="608"/>
                  </a:lnTo>
                  <a:lnTo>
                    <a:pt x="1604" y="644"/>
                  </a:lnTo>
                  <a:lnTo>
                    <a:pt x="1596" y="646"/>
                  </a:lnTo>
                  <a:lnTo>
                    <a:pt x="1586" y="646"/>
                  </a:lnTo>
                  <a:lnTo>
                    <a:pt x="1578" y="644"/>
                  </a:lnTo>
                  <a:lnTo>
                    <a:pt x="1570" y="642"/>
                  </a:lnTo>
                  <a:lnTo>
                    <a:pt x="1554" y="634"/>
                  </a:lnTo>
                  <a:lnTo>
                    <a:pt x="1544" y="630"/>
                  </a:lnTo>
                  <a:lnTo>
                    <a:pt x="1516" y="630"/>
                  </a:lnTo>
                  <a:lnTo>
                    <a:pt x="1504" y="634"/>
                  </a:lnTo>
                  <a:lnTo>
                    <a:pt x="1494" y="640"/>
                  </a:lnTo>
                  <a:lnTo>
                    <a:pt x="1476" y="654"/>
                  </a:lnTo>
                  <a:lnTo>
                    <a:pt x="1466" y="654"/>
                  </a:lnTo>
                  <a:lnTo>
                    <a:pt x="1456" y="650"/>
                  </a:lnTo>
                  <a:lnTo>
                    <a:pt x="1450" y="646"/>
                  </a:lnTo>
                  <a:lnTo>
                    <a:pt x="1446" y="640"/>
                  </a:lnTo>
                  <a:lnTo>
                    <a:pt x="1442" y="634"/>
                  </a:lnTo>
                  <a:lnTo>
                    <a:pt x="1440" y="628"/>
                  </a:lnTo>
                  <a:lnTo>
                    <a:pt x="1440" y="616"/>
                  </a:lnTo>
                  <a:lnTo>
                    <a:pt x="1470" y="588"/>
                  </a:lnTo>
                  <a:lnTo>
                    <a:pt x="1468" y="556"/>
                  </a:lnTo>
                  <a:lnTo>
                    <a:pt x="1470" y="544"/>
                  </a:lnTo>
                  <a:lnTo>
                    <a:pt x="1470" y="532"/>
                  </a:lnTo>
                  <a:lnTo>
                    <a:pt x="1480" y="512"/>
                  </a:lnTo>
                  <a:lnTo>
                    <a:pt x="1488" y="494"/>
                  </a:lnTo>
                  <a:lnTo>
                    <a:pt x="1488" y="472"/>
                  </a:lnTo>
                  <a:lnTo>
                    <a:pt x="1490" y="456"/>
                  </a:lnTo>
                  <a:lnTo>
                    <a:pt x="1494" y="440"/>
                  </a:lnTo>
                  <a:lnTo>
                    <a:pt x="1502" y="426"/>
                  </a:lnTo>
                  <a:lnTo>
                    <a:pt x="1522" y="426"/>
                  </a:lnTo>
                  <a:lnTo>
                    <a:pt x="1546" y="430"/>
                  </a:lnTo>
                  <a:lnTo>
                    <a:pt x="1574" y="432"/>
                  </a:lnTo>
                  <a:lnTo>
                    <a:pt x="1588" y="430"/>
                  </a:lnTo>
                  <a:lnTo>
                    <a:pt x="1602" y="428"/>
                  </a:lnTo>
                  <a:lnTo>
                    <a:pt x="1616" y="424"/>
                  </a:lnTo>
                  <a:lnTo>
                    <a:pt x="1628" y="416"/>
                  </a:lnTo>
                  <a:lnTo>
                    <a:pt x="1642" y="404"/>
                  </a:lnTo>
                  <a:lnTo>
                    <a:pt x="1658" y="390"/>
                  </a:lnTo>
                  <a:lnTo>
                    <a:pt x="1672" y="376"/>
                  </a:lnTo>
                  <a:lnTo>
                    <a:pt x="1684" y="362"/>
                  </a:lnTo>
                  <a:lnTo>
                    <a:pt x="1684" y="332"/>
                  </a:lnTo>
                  <a:lnTo>
                    <a:pt x="1686" y="296"/>
                  </a:lnTo>
                  <a:lnTo>
                    <a:pt x="1688" y="278"/>
                  </a:lnTo>
                  <a:lnTo>
                    <a:pt x="1692" y="262"/>
                  </a:lnTo>
                  <a:lnTo>
                    <a:pt x="1698" y="250"/>
                  </a:lnTo>
                  <a:lnTo>
                    <a:pt x="1702" y="246"/>
                  </a:lnTo>
                  <a:lnTo>
                    <a:pt x="1708" y="242"/>
                  </a:lnTo>
                  <a:lnTo>
                    <a:pt x="1714" y="232"/>
                  </a:lnTo>
                  <a:lnTo>
                    <a:pt x="1720" y="220"/>
                  </a:lnTo>
                  <a:lnTo>
                    <a:pt x="1724" y="198"/>
                  </a:lnTo>
                  <a:lnTo>
                    <a:pt x="1730" y="176"/>
                  </a:lnTo>
                  <a:lnTo>
                    <a:pt x="1736" y="166"/>
                  </a:lnTo>
                  <a:lnTo>
                    <a:pt x="1742" y="158"/>
                  </a:lnTo>
                  <a:lnTo>
                    <a:pt x="1742" y="116"/>
                  </a:lnTo>
                  <a:lnTo>
                    <a:pt x="1738" y="108"/>
                  </a:lnTo>
                  <a:lnTo>
                    <a:pt x="1716" y="82"/>
                  </a:lnTo>
                  <a:lnTo>
                    <a:pt x="1696" y="72"/>
                  </a:lnTo>
                  <a:lnTo>
                    <a:pt x="1696" y="62"/>
                  </a:lnTo>
                  <a:lnTo>
                    <a:pt x="1698" y="54"/>
                  </a:lnTo>
                  <a:lnTo>
                    <a:pt x="1702" y="46"/>
                  </a:lnTo>
                  <a:lnTo>
                    <a:pt x="1706" y="40"/>
                  </a:lnTo>
                  <a:lnTo>
                    <a:pt x="1712" y="34"/>
                  </a:lnTo>
                  <a:lnTo>
                    <a:pt x="1720" y="28"/>
                  </a:lnTo>
                  <a:lnTo>
                    <a:pt x="1736" y="20"/>
                  </a:lnTo>
                  <a:lnTo>
                    <a:pt x="1744" y="20"/>
                  </a:lnTo>
                  <a:lnTo>
                    <a:pt x="1750" y="16"/>
                  </a:lnTo>
                  <a:lnTo>
                    <a:pt x="1764" y="10"/>
                  </a:lnTo>
                  <a:lnTo>
                    <a:pt x="1778" y="4"/>
                  </a:lnTo>
                  <a:lnTo>
                    <a:pt x="1784" y="2"/>
                  </a:lnTo>
                  <a:lnTo>
                    <a:pt x="1794" y="0"/>
                  </a:lnTo>
                  <a:lnTo>
                    <a:pt x="1794" y="6"/>
                  </a:lnTo>
                  <a:lnTo>
                    <a:pt x="1796" y="8"/>
                  </a:lnTo>
                  <a:lnTo>
                    <a:pt x="1804" y="16"/>
                  </a:lnTo>
                  <a:lnTo>
                    <a:pt x="1800" y="42"/>
                  </a:lnTo>
                  <a:lnTo>
                    <a:pt x="1792" y="52"/>
                  </a:lnTo>
                  <a:lnTo>
                    <a:pt x="1786" y="58"/>
                  </a:lnTo>
                  <a:lnTo>
                    <a:pt x="1782" y="66"/>
                  </a:lnTo>
                  <a:lnTo>
                    <a:pt x="1780" y="78"/>
                  </a:lnTo>
                  <a:lnTo>
                    <a:pt x="1804" y="96"/>
                  </a:lnTo>
                  <a:lnTo>
                    <a:pt x="1810" y="104"/>
                  </a:lnTo>
                  <a:lnTo>
                    <a:pt x="1816" y="110"/>
                  </a:lnTo>
                  <a:lnTo>
                    <a:pt x="1826" y="114"/>
                  </a:lnTo>
                  <a:lnTo>
                    <a:pt x="1842" y="116"/>
                  </a:lnTo>
                  <a:lnTo>
                    <a:pt x="1848" y="80"/>
                  </a:lnTo>
                  <a:lnTo>
                    <a:pt x="1856" y="80"/>
                  </a:lnTo>
                  <a:lnTo>
                    <a:pt x="1866" y="80"/>
                  </a:lnTo>
                  <a:lnTo>
                    <a:pt x="1878" y="84"/>
                  </a:lnTo>
                  <a:lnTo>
                    <a:pt x="1892" y="92"/>
                  </a:lnTo>
                  <a:lnTo>
                    <a:pt x="1900" y="104"/>
                  </a:lnTo>
                  <a:lnTo>
                    <a:pt x="1904" y="122"/>
                  </a:lnTo>
                  <a:lnTo>
                    <a:pt x="1908" y="140"/>
                  </a:lnTo>
                  <a:lnTo>
                    <a:pt x="1914" y="160"/>
                  </a:lnTo>
                  <a:lnTo>
                    <a:pt x="1920" y="168"/>
                  </a:lnTo>
                  <a:lnTo>
                    <a:pt x="1926" y="178"/>
                  </a:lnTo>
                  <a:lnTo>
                    <a:pt x="1938" y="184"/>
                  </a:lnTo>
                  <a:lnTo>
                    <a:pt x="1968" y="182"/>
                  </a:lnTo>
                  <a:lnTo>
                    <a:pt x="1978" y="178"/>
                  </a:lnTo>
                  <a:lnTo>
                    <a:pt x="1988" y="174"/>
                  </a:lnTo>
                  <a:lnTo>
                    <a:pt x="2010" y="172"/>
                  </a:lnTo>
                  <a:lnTo>
                    <a:pt x="2022" y="168"/>
                  </a:lnTo>
                  <a:lnTo>
                    <a:pt x="2032" y="166"/>
                  </a:lnTo>
                  <a:lnTo>
                    <a:pt x="2042" y="160"/>
                  </a:lnTo>
                  <a:lnTo>
                    <a:pt x="2052" y="152"/>
                  </a:lnTo>
                  <a:lnTo>
                    <a:pt x="2060" y="138"/>
                  </a:lnTo>
                  <a:lnTo>
                    <a:pt x="2068" y="128"/>
                  </a:lnTo>
                  <a:lnTo>
                    <a:pt x="2076" y="122"/>
                  </a:lnTo>
                  <a:lnTo>
                    <a:pt x="2084" y="118"/>
                  </a:lnTo>
                  <a:lnTo>
                    <a:pt x="2094" y="120"/>
                  </a:lnTo>
                  <a:lnTo>
                    <a:pt x="2104" y="124"/>
                  </a:lnTo>
                  <a:lnTo>
                    <a:pt x="2114" y="132"/>
                  </a:lnTo>
                  <a:lnTo>
                    <a:pt x="2126" y="146"/>
                  </a:lnTo>
                  <a:lnTo>
                    <a:pt x="2146" y="200"/>
                  </a:lnTo>
                  <a:lnTo>
                    <a:pt x="2142" y="220"/>
                  </a:lnTo>
                  <a:lnTo>
                    <a:pt x="2136" y="246"/>
                  </a:lnTo>
                  <a:lnTo>
                    <a:pt x="2128" y="274"/>
                  </a:lnTo>
                  <a:lnTo>
                    <a:pt x="2118" y="296"/>
                  </a:lnTo>
                  <a:lnTo>
                    <a:pt x="2118" y="320"/>
                  </a:lnTo>
                  <a:lnTo>
                    <a:pt x="2142" y="366"/>
                  </a:lnTo>
                  <a:lnTo>
                    <a:pt x="2140" y="374"/>
                  </a:lnTo>
                  <a:lnTo>
                    <a:pt x="2138" y="384"/>
                  </a:lnTo>
                  <a:lnTo>
                    <a:pt x="2130" y="406"/>
                  </a:lnTo>
                  <a:lnTo>
                    <a:pt x="2128" y="418"/>
                  </a:lnTo>
                  <a:lnTo>
                    <a:pt x="2130" y="428"/>
                  </a:lnTo>
                  <a:lnTo>
                    <a:pt x="2136" y="440"/>
                  </a:lnTo>
                  <a:lnTo>
                    <a:pt x="2140" y="444"/>
                  </a:lnTo>
                  <a:lnTo>
                    <a:pt x="2148" y="450"/>
                  </a:lnTo>
                  <a:lnTo>
                    <a:pt x="2150" y="462"/>
                  </a:lnTo>
                  <a:lnTo>
                    <a:pt x="2150" y="476"/>
                  </a:lnTo>
                  <a:lnTo>
                    <a:pt x="2148" y="510"/>
                  </a:lnTo>
                  <a:lnTo>
                    <a:pt x="2126" y="514"/>
                  </a:lnTo>
                  <a:lnTo>
                    <a:pt x="2122" y="508"/>
                  </a:lnTo>
                  <a:lnTo>
                    <a:pt x="2118" y="502"/>
                  </a:lnTo>
                  <a:lnTo>
                    <a:pt x="2116" y="492"/>
                  </a:lnTo>
                  <a:lnTo>
                    <a:pt x="2118" y="476"/>
                  </a:lnTo>
                  <a:lnTo>
                    <a:pt x="2114" y="466"/>
                  </a:lnTo>
                  <a:lnTo>
                    <a:pt x="2108" y="458"/>
                  </a:lnTo>
                  <a:lnTo>
                    <a:pt x="2094" y="460"/>
                  </a:lnTo>
                  <a:lnTo>
                    <a:pt x="2086" y="462"/>
                  </a:lnTo>
                  <a:lnTo>
                    <a:pt x="2084" y="466"/>
                  </a:lnTo>
                  <a:lnTo>
                    <a:pt x="2082" y="470"/>
                  </a:lnTo>
                  <a:lnTo>
                    <a:pt x="2084" y="484"/>
                  </a:lnTo>
                  <a:lnTo>
                    <a:pt x="2082" y="492"/>
                  </a:lnTo>
                  <a:lnTo>
                    <a:pt x="2078" y="500"/>
                  </a:lnTo>
                  <a:lnTo>
                    <a:pt x="2064" y="514"/>
                  </a:lnTo>
                  <a:lnTo>
                    <a:pt x="2054" y="528"/>
                  </a:lnTo>
                  <a:lnTo>
                    <a:pt x="2046" y="544"/>
                  </a:lnTo>
                  <a:lnTo>
                    <a:pt x="2042" y="564"/>
                  </a:lnTo>
                  <a:lnTo>
                    <a:pt x="2034" y="576"/>
                  </a:lnTo>
                  <a:lnTo>
                    <a:pt x="2024" y="586"/>
                  </a:lnTo>
                  <a:lnTo>
                    <a:pt x="2012" y="598"/>
                  </a:lnTo>
                  <a:lnTo>
                    <a:pt x="2002" y="606"/>
                  </a:lnTo>
                  <a:lnTo>
                    <a:pt x="2000" y="642"/>
                  </a:lnTo>
                  <a:lnTo>
                    <a:pt x="2008" y="654"/>
                  </a:lnTo>
                  <a:lnTo>
                    <a:pt x="2020" y="674"/>
                  </a:lnTo>
                  <a:lnTo>
                    <a:pt x="2054" y="694"/>
                  </a:lnTo>
                  <a:lnTo>
                    <a:pt x="2078" y="692"/>
                  </a:lnTo>
                  <a:lnTo>
                    <a:pt x="2094" y="668"/>
                  </a:lnTo>
                  <a:lnTo>
                    <a:pt x="2100" y="680"/>
                  </a:lnTo>
                  <a:lnTo>
                    <a:pt x="2104" y="690"/>
                  </a:lnTo>
                  <a:lnTo>
                    <a:pt x="2106" y="702"/>
                  </a:lnTo>
                  <a:lnTo>
                    <a:pt x="2086" y="708"/>
                  </a:lnTo>
                  <a:lnTo>
                    <a:pt x="2068" y="716"/>
                  </a:lnTo>
                  <a:lnTo>
                    <a:pt x="2068" y="724"/>
                  </a:lnTo>
                  <a:lnTo>
                    <a:pt x="2070" y="732"/>
                  </a:lnTo>
                  <a:lnTo>
                    <a:pt x="2070" y="738"/>
                  </a:lnTo>
                  <a:lnTo>
                    <a:pt x="2074" y="742"/>
                  </a:lnTo>
                  <a:lnTo>
                    <a:pt x="2078" y="748"/>
                  </a:lnTo>
                  <a:lnTo>
                    <a:pt x="2084" y="750"/>
                  </a:lnTo>
                  <a:lnTo>
                    <a:pt x="2064" y="778"/>
                  </a:lnTo>
                  <a:lnTo>
                    <a:pt x="2052" y="790"/>
                  </a:lnTo>
                  <a:lnTo>
                    <a:pt x="2040" y="800"/>
                  </a:lnTo>
                  <a:lnTo>
                    <a:pt x="2026" y="796"/>
                  </a:lnTo>
                  <a:lnTo>
                    <a:pt x="1986" y="770"/>
                  </a:lnTo>
                  <a:lnTo>
                    <a:pt x="1968" y="770"/>
                  </a:lnTo>
                  <a:lnTo>
                    <a:pt x="1960" y="780"/>
                  </a:lnTo>
                  <a:lnTo>
                    <a:pt x="1958" y="786"/>
                  </a:lnTo>
                  <a:lnTo>
                    <a:pt x="1956" y="792"/>
                  </a:lnTo>
                  <a:lnTo>
                    <a:pt x="1958" y="818"/>
                  </a:lnTo>
                  <a:lnTo>
                    <a:pt x="1962" y="824"/>
                  </a:lnTo>
                  <a:lnTo>
                    <a:pt x="1968" y="828"/>
                  </a:lnTo>
                  <a:lnTo>
                    <a:pt x="1982" y="838"/>
                  </a:lnTo>
                  <a:lnTo>
                    <a:pt x="2000" y="852"/>
                  </a:lnTo>
                  <a:lnTo>
                    <a:pt x="2008" y="860"/>
                  </a:lnTo>
                  <a:lnTo>
                    <a:pt x="2016" y="870"/>
                  </a:lnTo>
                  <a:lnTo>
                    <a:pt x="2016" y="908"/>
                  </a:lnTo>
                  <a:lnTo>
                    <a:pt x="2024" y="920"/>
                  </a:lnTo>
                  <a:lnTo>
                    <a:pt x="2032" y="938"/>
                  </a:lnTo>
                  <a:lnTo>
                    <a:pt x="2046" y="976"/>
                  </a:lnTo>
                  <a:lnTo>
                    <a:pt x="2054" y="986"/>
                  </a:lnTo>
                  <a:lnTo>
                    <a:pt x="2070" y="986"/>
                  </a:lnTo>
                  <a:lnTo>
                    <a:pt x="2084" y="958"/>
                  </a:lnTo>
                  <a:lnTo>
                    <a:pt x="2110" y="940"/>
                  </a:lnTo>
                  <a:lnTo>
                    <a:pt x="2124" y="962"/>
                  </a:lnTo>
                  <a:lnTo>
                    <a:pt x="2134" y="976"/>
                  </a:lnTo>
                  <a:lnTo>
                    <a:pt x="2142" y="994"/>
                  </a:lnTo>
                  <a:lnTo>
                    <a:pt x="2144" y="1010"/>
                  </a:lnTo>
                  <a:lnTo>
                    <a:pt x="2150" y="1026"/>
                  </a:lnTo>
                  <a:lnTo>
                    <a:pt x="2154" y="1034"/>
                  </a:lnTo>
                  <a:lnTo>
                    <a:pt x="2160" y="1040"/>
                  </a:lnTo>
                  <a:lnTo>
                    <a:pt x="2168" y="1048"/>
                  </a:lnTo>
                  <a:lnTo>
                    <a:pt x="2178" y="1054"/>
                  </a:lnTo>
                  <a:lnTo>
                    <a:pt x="2182" y="1062"/>
                  </a:lnTo>
                  <a:lnTo>
                    <a:pt x="2180" y="1074"/>
                  </a:lnTo>
                  <a:lnTo>
                    <a:pt x="2180" y="1088"/>
                  </a:lnTo>
                  <a:lnTo>
                    <a:pt x="2180" y="1120"/>
                  </a:lnTo>
                  <a:lnTo>
                    <a:pt x="2168" y="1132"/>
                  </a:lnTo>
                  <a:lnTo>
                    <a:pt x="2156" y="1130"/>
                  </a:lnTo>
                  <a:lnTo>
                    <a:pt x="2150" y="1126"/>
                  </a:lnTo>
                  <a:lnTo>
                    <a:pt x="2138" y="1120"/>
                  </a:lnTo>
                  <a:lnTo>
                    <a:pt x="2108" y="1122"/>
                  </a:lnTo>
                  <a:lnTo>
                    <a:pt x="2096" y="1124"/>
                  </a:lnTo>
                  <a:lnTo>
                    <a:pt x="2088" y="1128"/>
                  </a:lnTo>
                  <a:lnTo>
                    <a:pt x="2080" y="1134"/>
                  </a:lnTo>
                  <a:lnTo>
                    <a:pt x="2074" y="1140"/>
                  </a:lnTo>
                  <a:lnTo>
                    <a:pt x="2062" y="1162"/>
                  </a:lnTo>
                  <a:lnTo>
                    <a:pt x="2058" y="1166"/>
                  </a:lnTo>
                  <a:lnTo>
                    <a:pt x="2054" y="1170"/>
                  </a:lnTo>
                  <a:lnTo>
                    <a:pt x="2052" y="1176"/>
                  </a:lnTo>
                  <a:lnTo>
                    <a:pt x="2046" y="1182"/>
                  </a:lnTo>
                  <a:lnTo>
                    <a:pt x="2028" y="1196"/>
                  </a:lnTo>
                  <a:lnTo>
                    <a:pt x="1994" y="1218"/>
                  </a:lnTo>
                  <a:lnTo>
                    <a:pt x="1988" y="1228"/>
                  </a:lnTo>
                  <a:lnTo>
                    <a:pt x="1974" y="1238"/>
                  </a:lnTo>
                  <a:lnTo>
                    <a:pt x="1948" y="1256"/>
                  </a:lnTo>
                  <a:lnTo>
                    <a:pt x="1938" y="1268"/>
                  </a:lnTo>
                  <a:lnTo>
                    <a:pt x="1920" y="1272"/>
                  </a:lnTo>
                  <a:lnTo>
                    <a:pt x="1902" y="1254"/>
                  </a:lnTo>
                  <a:lnTo>
                    <a:pt x="1894" y="1236"/>
                  </a:lnTo>
                  <a:lnTo>
                    <a:pt x="1890" y="1230"/>
                  </a:lnTo>
                  <a:lnTo>
                    <a:pt x="1884" y="1226"/>
                  </a:lnTo>
                  <a:lnTo>
                    <a:pt x="1880" y="1222"/>
                  </a:lnTo>
                  <a:lnTo>
                    <a:pt x="1874" y="1222"/>
                  </a:lnTo>
                  <a:lnTo>
                    <a:pt x="1860" y="1220"/>
                  </a:lnTo>
                  <a:lnTo>
                    <a:pt x="1856" y="1228"/>
                  </a:lnTo>
                  <a:lnTo>
                    <a:pt x="1854" y="1238"/>
                  </a:lnTo>
                  <a:lnTo>
                    <a:pt x="1852" y="1248"/>
                  </a:lnTo>
                  <a:lnTo>
                    <a:pt x="1850" y="1260"/>
                  </a:lnTo>
                  <a:lnTo>
                    <a:pt x="1852" y="1270"/>
                  </a:lnTo>
                  <a:lnTo>
                    <a:pt x="1854" y="1282"/>
                  </a:lnTo>
                  <a:lnTo>
                    <a:pt x="1860" y="1292"/>
                  </a:lnTo>
                  <a:lnTo>
                    <a:pt x="1868" y="1302"/>
                  </a:lnTo>
                  <a:lnTo>
                    <a:pt x="1872" y="1344"/>
                  </a:lnTo>
                  <a:lnTo>
                    <a:pt x="1846" y="1346"/>
                  </a:lnTo>
                  <a:lnTo>
                    <a:pt x="1824" y="1348"/>
                  </a:lnTo>
                  <a:lnTo>
                    <a:pt x="1812" y="1346"/>
                  </a:lnTo>
                  <a:lnTo>
                    <a:pt x="1802" y="1344"/>
                  </a:lnTo>
                  <a:lnTo>
                    <a:pt x="1794" y="1342"/>
                  </a:lnTo>
                  <a:lnTo>
                    <a:pt x="1786" y="1338"/>
                  </a:lnTo>
                  <a:lnTo>
                    <a:pt x="1782" y="1316"/>
                  </a:lnTo>
                  <a:lnTo>
                    <a:pt x="1776" y="1302"/>
                  </a:lnTo>
                  <a:lnTo>
                    <a:pt x="1768" y="1292"/>
                  </a:lnTo>
                  <a:lnTo>
                    <a:pt x="1758" y="1280"/>
                  </a:lnTo>
                  <a:lnTo>
                    <a:pt x="1732" y="1222"/>
                  </a:lnTo>
                  <a:lnTo>
                    <a:pt x="1720" y="1210"/>
                  </a:lnTo>
                  <a:lnTo>
                    <a:pt x="1712" y="1206"/>
                  </a:lnTo>
                  <a:lnTo>
                    <a:pt x="1706" y="1206"/>
                  </a:lnTo>
                  <a:lnTo>
                    <a:pt x="1696" y="1206"/>
                  </a:lnTo>
                  <a:lnTo>
                    <a:pt x="1684" y="1216"/>
                  </a:lnTo>
                  <a:lnTo>
                    <a:pt x="1670" y="1226"/>
                  </a:lnTo>
                  <a:lnTo>
                    <a:pt x="1658" y="1234"/>
                  </a:lnTo>
                  <a:lnTo>
                    <a:pt x="1646" y="1244"/>
                  </a:lnTo>
                  <a:lnTo>
                    <a:pt x="1642" y="1256"/>
                  </a:lnTo>
                  <a:lnTo>
                    <a:pt x="1640" y="1270"/>
                  </a:lnTo>
                  <a:lnTo>
                    <a:pt x="1640" y="1288"/>
                  </a:lnTo>
                  <a:lnTo>
                    <a:pt x="1644" y="1306"/>
                  </a:lnTo>
                  <a:lnTo>
                    <a:pt x="1580" y="1312"/>
                  </a:lnTo>
                  <a:lnTo>
                    <a:pt x="1524" y="1346"/>
                  </a:lnTo>
                  <a:lnTo>
                    <a:pt x="1516" y="1362"/>
                  </a:lnTo>
                  <a:lnTo>
                    <a:pt x="1510" y="1368"/>
                  </a:lnTo>
                  <a:lnTo>
                    <a:pt x="1508" y="1370"/>
                  </a:lnTo>
                  <a:lnTo>
                    <a:pt x="1504" y="1370"/>
                  </a:lnTo>
                  <a:lnTo>
                    <a:pt x="1492" y="1362"/>
                  </a:lnTo>
                  <a:lnTo>
                    <a:pt x="1486" y="1356"/>
                  </a:lnTo>
                  <a:lnTo>
                    <a:pt x="1484" y="1348"/>
                  </a:lnTo>
                  <a:lnTo>
                    <a:pt x="1482" y="1342"/>
                  </a:lnTo>
                  <a:lnTo>
                    <a:pt x="1494" y="1334"/>
                  </a:lnTo>
                  <a:lnTo>
                    <a:pt x="1492" y="1322"/>
                  </a:lnTo>
                  <a:lnTo>
                    <a:pt x="1490" y="1312"/>
                  </a:lnTo>
                  <a:lnTo>
                    <a:pt x="1486" y="1304"/>
                  </a:lnTo>
                  <a:lnTo>
                    <a:pt x="1480" y="1298"/>
                  </a:lnTo>
                  <a:lnTo>
                    <a:pt x="1474" y="1292"/>
                  </a:lnTo>
                  <a:lnTo>
                    <a:pt x="1466" y="1288"/>
                  </a:lnTo>
                  <a:lnTo>
                    <a:pt x="1458" y="1286"/>
                  </a:lnTo>
                  <a:lnTo>
                    <a:pt x="1450" y="1286"/>
                  </a:lnTo>
                  <a:lnTo>
                    <a:pt x="1440" y="1290"/>
                  </a:lnTo>
                  <a:lnTo>
                    <a:pt x="1434" y="1296"/>
                  </a:lnTo>
                  <a:lnTo>
                    <a:pt x="1428" y="1302"/>
                  </a:lnTo>
                  <a:lnTo>
                    <a:pt x="1424" y="1310"/>
                  </a:lnTo>
                  <a:lnTo>
                    <a:pt x="1424" y="1318"/>
                  </a:lnTo>
                  <a:lnTo>
                    <a:pt x="1424" y="1328"/>
                  </a:lnTo>
                  <a:lnTo>
                    <a:pt x="1428" y="1352"/>
                  </a:lnTo>
                  <a:lnTo>
                    <a:pt x="1408" y="1356"/>
                  </a:lnTo>
                  <a:lnTo>
                    <a:pt x="1404" y="1362"/>
                  </a:lnTo>
                  <a:lnTo>
                    <a:pt x="1402" y="1370"/>
                  </a:lnTo>
                  <a:lnTo>
                    <a:pt x="1392" y="1374"/>
                  </a:lnTo>
                  <a:lnTo>
                    <a:pt x="1392" y="1430"/>
                  </a:lnTo>
                  <a:lnTo>
                    <a:pt x="1412" y="1454"/>
                  </a:lnTo>
                  <a:lnTo>
                    <a:pt x="1412" y="1472"/>
                  </a:lnTo>
                  <a:lnTo>
                    <a:pt x="1402" y="1490"/>
                  </a:lnTo>
                  <a:lnTo>
                    <a:pt x="1380" y="1504"/>
                  </a:lnTo>
                  <a:lnTo>
                    <a:pt x="1356" y="1510"/>
                  </a:lnTo>
                  <a:lnTo>
                    <a:pt x="1336" y="1514"/>
                  </a:lnTo>
                  <a:lnTo>
                    <a:pt x="1314" y="1514"/>
                  </a:lnTo>
                  <a:lnTo>
                    <a:pt x="1298" y="1516"/>
                  </a:lnTo>
                  <a:lnTo>
                    <a:pt x="1288" y="1520"/>
                  </a:lnTo>
                  <a:lnTo>
                    <a:pt x="1280" y="1526"/>
                  </a:lnTo>
                  <a:lnTo>
                    <a:pt x="1270" y="1534"/>
                  </a:lnTo>
                  <a:lnTo>
                    <a:pt x="1256" y="1546"/>
                  </a:lnTo>
                  <a:lnTo>
                    <a:pt x="1244" y="1566"/>
                  </a:lnTo>
                  <a:lnTo>
                    <a:pt x="1228" y="1586"/>
                  </a:lnTo>
                  <a:lnTo>
                    <a:pt x="1192" y="1626"/>
                  </a:lnTo>
                  <a:lnTo>
                    <a:pt x="1168" y="1610"/>
                  </a:lnTo>
                  <a:lnTo>
                    <a:pt x="1140" y="1612"/>
                  </a:lnTo>
                  <a:lnTo>
                    <a:pt x="1136" y="1626"/>
                  </a:lnTo>
                  <a:lnTo>
                    <a:pt x="1132" y="1632"/>
                  </a:lnTo>
                  <a:lnTo>
                    <a:pt x="1128" y="1636"/>
                  </a:lnTo>
                  <a:lnTo>
                    <a:pt x="1124" y="1630"/>
                  </a:lnTo>
                  <a:lnTo>
                    <a:pt x="1118" y="1626"/>
                  </a:lnTo>
                  <a:lnTo>
                    <a:pt x="1108" y="1622"/>
                  </a:lnTo>
                  <a:lnTo>
                    <a:pt x="1100" y="1622"/>
                  </a:lnTo>
                  <a:lnTo>
                    <a:pt x="1092" y="1622"/>
                  </a:lnTo>
                  <a:lnTo>
                    <a:pt x="1088" y="1632"/>
                  </a:lnTo>
                  <a:lnTo>
                    <a:pt x="1082" y="1640"/>
                  </a:lnTo>
                  <a:lnTo>
                    <a:pt x="1076" y="1650"/>
                  </a:lnTo>
                  <a:lnTo>
                    <a:pt x="1066" y="1658"/>
                  </a:lnTo>
                  <a:lnTo>
                    <a:pt x="1056" y="1664"/>
                  </a:lnTo>
                  <a:lnTo>
                    <a:pt x="1046" y="1674"/>
                  </a:lnTo>
                  <a:lnTo>
                    <a:pt x="1038" y="1684"/>
                  </a:lnTo>
                  <a:lnTo>
                    <a:pt x="1030" y="1696"/>
                  </a:lnTo>
                  <a:lnTo>
                    <a:pt x="1014" y="1718"/>
                  </a:lnTo>
                  <a:lnTo>
                    <a:pt x="1004" y="1728"/>
                  </a:lnTo>
                  <a:lnTo>
                    <a:pt x="994" y="1736"/>
                  </a:lnTo>
                  <a:lnTo>
                    <a:pt x="990" y="1748"/>
                  </a:lnTo>
                  <a:lnTo>
                    <a:pt x="988" y="1760"/>
                  </a:lnTo>
                  <a:lnTo>
                    <a:pt x="988" y="1790"/>
                  </a:lnTo>
                  <a:lnTo>
                    <a:pt x="988" y="1798"/>
                  </a:lnTo>
                  <a:lnTo>
                    <a:pt x="988" y="1812"/>
                  </a:lnTo>
                  <a:lnTo>
                    <a:pt x="982" y="1836"/>
                  </a:lnTo>
                  <a:lnTo>
                    <a:pt x="976" y="1840"/>
                  </a:lnTo>
                  <a:lnTo>
                    <a:pt x="946" y="1838"/>
                  </a:lnTo>
                  <a:lnTo>
                    <a:pt x="920" y="1834"/>
                  </a:lnTo>
                  <a:lnTo>
                    <a:pt x="870" y="1826"/>
                  </a:lnTo>
                  <a:lnTo>
                    <a:pt x="838" y="1810"/>
                  </a:lnTo>
                  <a:lnTo>
                    <a:pt x="820" y="1790"/>
                  </a:lnTo>
                  <a:lnTo>
                    <a:pt x="784" y="1782"/>
                  </a:lnTo>
                  <a:lnTo>
                    <a:pt x="784" y="1752"/>
                  </a:lnTo>
                  <a:lnTo>
                    <a:pt x="796" y="1734"/>
                  </a:lnTo>
                  <a:lnTo>
                    <a:pt x="808" y="1716"/>
                  </a:lnTo>
                  <a:lnTo>
                    <a:pt x="816" y="1696"/>
                  </a:lnTo>
                  <a:lnTo>
                    <a:pt x="818" y="1686"/>
                  </a:lnTo>
                  <a:lnTo>
                    <a:pt x="818" y="1676"/>
                  </a:lnTo>
                  <a:lnTo>
                    <a:pt x="814" y="1666"/>
                  </a:lnTo>
                  <a:lnTo>
                    <a:pt x="810" y="1660"/>
                  </a:lnTo>
                  <a:lnTo>
                    <a:pt x="804" y="1656"/>
                  </a:lnTo>
                  <a:lnTo>
                    <a:pt x="798" y="1652"/>
                  </a:lnTo>
                  <a:lnTo>
                    <a:pt x="784" y="1652"/>
                  </a:lnTo>
                  <a:lnTo>
                    <a:pt x="772" y="1652"/>
                  </a:lnTo>
                  <a:lnTo>
                    <a:pt x="764" y="1656"/>
                  </a:lnTo>
                  <a:lnTo>
                    <a:pt x="758" y="1660"/>
                  </a:lnTo>
                  <a:lnTo>
                    <a:pt x="740" y="1662"/>
                  </a:lnTo>
                  <a:lnTo>
                    <a:pt x="734" y="1664"/>
                  </a:lnTo>
                  <a:lnTo>
                    <a:pt x="732" y="1668"/>
                  </a:lnTo>
                  <a:lnTo>
                    <a:pt x="732" y="1678"/>
                  </a:lnTo>
                  <a:lnTo>
                    <a:pt x="730" y="1700"/>
                  </a:lnTo>
                  <a:lnTo>
                    <a:pt x="722" y="1708"/>
                  </a:lnTo>
                  <a:lnTo>
                    <a:pt x="718" y="1720"/>
                  </a:lnTo>
                  <a:lnTo>
                    <a:pt x="698" y="1756"/>
                  </a:lnTo>
                  <a:lnTo>
                    <a:pt x="700" y="1796"/>
                  </a:lnTo>
                  <a:lnTo>
                    <a:pt x="688" y="1810"/>
                  </a:lnTo>
                  <a:lnTo>
                    <a:pt x="672" y="1814"/>
                  </a:lnTo>
                  <a:lnTo>
                    <a:pt x="662" y="1816"/>
                  </a:lnTo>
                  <a:lnTo>
                    <a:pt x="654" y="1822"/>
                  </a:lnTo>
                  <a:lnTo>
                    <a:pt x="644" y="1830"/>
                  </a:lnTo>
                  <a:lnTo>
                    <a:pt x="618" y="1836"/>
                  </a:lnTo>
                  <a:lnTo>
                    <a:pt x="590" y="1842"/>
                  </a:lnTo>
                  <a:lnTo>
                    <a:pt x="580" y="1850"/>
                  </a:lnTo>
                  <a:lnTo>
                    <a:pt x="572" y="1856"/>
                  </a:lnTo>
                  <a:lnTo>
                    <a:pt x="566" y="1864"/>
                  </a:lnTo>
                  <a:lnTo>
                    <a:pt x="556" y="1868"/>
                  </a:lnTo>
                  <a:close/>
                </a:path>
              </a:pathLst>
            </a:custGeom>
            <a:grpFill/>
            <a:ln w="9525">
              <a:solidFill>
                <a:srgbClr val="FFFFFF"/>
              </a:solidFill>
              <a:round/>
              <a:headEnd/>
              <a:tailEnd/>
            </a:ln>
            <a:extLst/>
          </p:spPr>
          <p:txBody>
            <a:bodyPr/>
            <a:lstStyle/>
            <a:p>
              <a:pPr marL="0" marR="0" lvl="0" indent="0" algn="l" defTabSz="822960" rtl="0" eaLnBrk="1" fontAlgn="auto" latinLnBrk="0" hangingPunct="1">
                <a:lnSpc>
                  <a:spcPct val="100000"/>
                </a:lnSpc>
                <a:spcBef>
                  <a:spcPts val="0"/>
                </a:spcBef>
                <a:spcAft>
                  <a:spcPts val="0"/>
                </a:spcAft>
                <a:buClrTx/>
                <a:buSzTx/>
                <a:buFontTx/>
                <a:buNone/>
                <a:tabLst/>
                <a:defRPr/>
              </a:pPr>
              <a:endParaRPr kumimoji="0" lang="zh-CN" altLang="en-US" sz="1620" b="0" i="0" u="none" strike="noStrike" kern="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103" name="Freeform 35"/>
            <p:cNvSpPr>
              <a:spLocks/>
            </p:cNvSpPr>
            <p:nvPr/>
          </p:nvSpPr>
          <p:spPr bwMode="auto">
            <a:xfrm>
              <a:off x="6346825" y="2600326"/>
              <a:ext cx="368300" cy="419100"/>
            </a:xfrm>
            <a:custGeom>
              <a:avLst/>
              <a:gdLst>
                <a:gd name="T0" fmla="*/ 196 w 232"/>
                <a:gd name="T1" fmla="*/ 264 h 264"/>
                <a:gd name="T2" fmla="*/ 170 w 232"/>
                <a:gd name="T3" fmla="*/ 248 h 264"/>
                <a:gd name="T4" fmla="*/ 158 w 232"/>
                <a:gd name="T5" fmla="*/ 238 h 264"/>
                <a:gd name="T6" fmla="*/ 148 w 232"/>
                <a:gd name="T7" fmla="*/ 218 h 264"/>
                <a:gd name="T8" fmla="*/ 144 w 232"/>
                <a:gd name="T9" fmla="*/ 186 h 264"/>
                <a:gd name="T10" fmla="*/ 140 w 232"/>
                <a:gd name="T11" fmla="*/ 178 h 264"/>
                <a:gd name="T12" fmla="*/ 136 w 232"/>
                <a:gd name="T13" fmla="*/ 166 h 264"/>
                <a:gd name="T14" fmla="*/ 116 w 232"/>
                <a:gd name="T15" fmla="*/ 148 h 264"/>
                <a:gd name="T16" fmla="*/ 100 w 232"/>
                <a:gd name="T17" fmla="*/ 140 h 264"/>
                <a:gd name="T18" fmla="*/ 82 w 232"/>
                <a:gd name="T19" fmla="*/ 140 h 264"/>
                <a:gd name="T20" fmla="*/ 62 w 232"/>
                <a:gd name="T21" fmla="*/ 144 h 264"/>
                <a:gd name="T22" fmla="*/ 50 w 232"/>
                <a:gd name="T23" fmla="*/ 158 h 264"/>
                <a:gd name="T24" fmla="*/ 0 w 232"/>
                <a:gd name="T25" fmla="*/ 160 h 264"/>
                <a:gd name="T26" fmla="*/ 0 w 232"/>
                <a:gd name="T27" fmla="*/ 146 h 264"/>
                <a:gd name="T28" fmla="*/ 2 w 232"/>
                <a:gd name="T29" fmla="*/ 130 h 264"/>
                <a:gd name="T30" fmla="*/ 10 w 232"/>
                <a:gd name="T31" fmla="*/ 124 h 264"/>
                <a:gd name="T32" fmla="*/ 18 w 232"/>
                <a:gd name="T33" fmla="*/ 122 h 264"/>
                <a:gd name="T34" fmla="*/ 40 w 232"/>
                <a:gd name="T35" fmla="*/ 104 h 264"/>
                <a:gd name="T36" fmla="*/ 44 w 232"/>
                <a:gd name="T37" fmla="*/ 88 h 264"/>
                <a:gd name="T38" fmla="*/ 42 w 232"/>
                <a:gd name="T39" fmla="*/ 76 h 264"/>
                <a:gd name="T40" fmla="*/ 34 w 232"/>
                <a:gd name="T41" fmla="*/ 60 h 264"/>
                <a:gd name="T42" fmla="*/ 34 w 232"/>
                <a:gd name="T43" fmla="*/ 56 h 264"/>
                <a:gd name="T44" fmla="*/ 70 w 232"/>
                <a:gd name="T45" fmla="*/ 32 h 264"/>
                <a:gd name="T46" fmla="*/ 82 w 232"/>
                <a:gd name="T47" fmla="*/ 22 h 264"/>
                <a:gd name="T48" fmla="*/ 86 w 232"/>
                <a:gd name="T49" fmla="*/ 6 h 264"/>
                <a:gd name="T50" fmla="*/ 100 w 232"/>
                <a:gd name="T51" fmla="*/ 0 h 264"/>
                <a:gd name="T52" fmla="*/ 118 w 232"/>
                <a:gd name="T53" fmla="*/ 16 h 264"/>
                <a:gd name="T54" fmla="*/ 154 w 232"/>
                <a:gd name="T55" fmla="*/ 20 h 264"/>
                <a:gd name="T56" fmla="*/ 150 w 232"/>
                <a:gd name="T57" fmla="*/ 32 h 264"/>
                <a:gd name="T58" fmla="*/ 150 w 232"/>
                <a:gd name="T59" fmla="*/ 74 h 264"/>
                <a:gd name="T60" fmla="*/ 156 w 232"/>
                <a:gd name="T61" fmla="*/ 94 h 264"/>
                <a:gd name="T62" fmla="*/ 174 w 232"/>
                <a:gd name="T63" fmla="*/ 96 h 264"/>
                <a:gd name="T64" fmla="*/ 186 w 232"/>
                <a:gd name="T65" fmla="*/ 104 h 264"/>
                <a:gd name="T66" fmla="*/ 184 w 232"/>
                <a:gd name="T67" fmla="*/ 124 h 264"/>
                <a:gd name="T68" fmla="*/ 186 w 232"/>
                <a:gd name="T69" fmla="*/ 140 h 264"/>
                <a:gd name="T70" fmla="*/ 194 w 232"/>
                <a:gd name="T71" fmla="*/ 154 h 264"/>
                <a:gd name="T72" fmla="*/ 212 w 232"/>
                <a:gd name="T73" fmla="*/ 170 h 264"/>
                <a:gd name="T74" fmla="*/ 232 w 232"/>
                <a:gd name="T75" fmla="*/ 196 h 264"/>
                <a:gd name="T76" fmla="*/ 208 w 232"/>
                <a:gd name="T77" fmla="*/ 208 h 264"/>
                <a:gd name="T78" fmla="*/ 194 w 232"/>
                <a:gd name="T79" fmla="*/ 224 h 264"/>
                <a:gd name="T80" fmla="*/ 196 w 232"/>
                <a:gd name="T81" fmla="*/ 264 h 264"/>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232" h="264">
                  <a:moveTo>
                    <a:pt x="196" y="264"/>
                  </a:moveTo>
                  <a:lnTo>
                    <a:pt x="196" y="264"/>
                  </a:lnTo>
                  <a:lnTo>
                    <a:pt x="182" y="256"/>
                  </a:lnTo>
                  <a:lnTo>
                    <a:pt x="170" y="248"/>
                  </a:lnTo>
                  <a:lnTo>
                    <a:pt x="158" y="238"/>
                  </a:lnTo>
                  <a:lnTo>
                    <a:pt x="152" y="228"/>
                  </a:lnTo>
                  <a:lnTo>
                    <a:pt x="148" y="218"/>
                  </a:lnTo>
                  <a:lnTo>
                    <a:pt x="146" y="202"/>
                  </a:lnTo>
                  <a:lnTo>
                    <a:pt x="144" y="186"/>
                  </a:lnTo>
                  <a:lnTo>
                    <a:pt x="142" y="182"/>
                  </a:lnTo>
                  <a:lnTo>
                    <a:pt x="140" y="178"/>
                  </a:lnTo>
                  <a:lnTo>
                    <a:pt x="136" y="166"/>
                  </a:lnTo>
                  <a:lnTo>
                    <a:pt x="116" y="148"/>
                  </a:lnTo>
                  <a:lnTo>
                    <a:pt x="108" y="144"/>
                  </a:lnTo>
                  <a:lnTo>
                    <a:pt x="100" y="140"/>
                  </a:lnTo>
                  <a:lnTo>
                    <a:pt x="92" y="138"/>
                  </a:lnTo>
                  <a:lnTo>
                    <a:pt x="82" y="140"/>
                  </a:lnTo>
                  <a:lnTo>
                    <a:pt x="62" y="144"/>
                  </a:lnTo>
                  <a:lnTo>
                    <a:pt x="56" y="152"/>
                  </a:lnTo>
                  <a:lnTo>
                    <a:pt x="50" y="158"/>
                  </a:lnTo>
                  <a:lnTo>
                    <a:pt x="0" y="160"/>
                  </a:lnTo>
                  <a:lnTo>
                    <a:pt x="0" y="146"/>
                  </a:lnTo>
                  <a:lnTo>
                    <a:pt x="2" y="134"/>
                  </a:lnTo>
                  <a:lnTo>
                    <a:pt x="2" y="130"/>
                  </a:lnTo>
                  <a:lnTo>
                    <a:pt x="6" y="126"/>
                  </a:lnTo>
                  <a:lnTo>
                    <a:pt x="10" y="124"/>
                  </a:lnTo>
                  <a:lnTo>
                    <a:pt x="18" y="122"/>
                  </a:lnTo>
                  <a:lnTo>
                    <a:pt x="40" y="104"/>
                  </a:lnTo>
                  <a:lnTo>
                    <a:pt x="42" y="96"/>
                  </a:lnTo>
                  <a:lnTo>
                    <a:pt x="44" y="88"/>
                  </a:lnTo>
                  <a:lnTo>
                    <a:pt x="44" y="82"/>
                  </a:lnTo>
                  <a:lnTo>
                    <a:pt x="42" y="76"/>
                  </a:lnTo>
                  <a:lnTo>
                    <a:pt x="36" y="66"/>
                  </a:lnTo>
                  <a:lnTo>
                    <a:pt x="34" y="60"/>
                  </a:lnTo>
                  <a:lnTo>
                    <a:pt x="34" y="56"/>
                  </a:lnTo>
                  <a:lnTo>
                    <a:pt x="58" y="42"/>
                  </a:lnTo>
                  <a:lnTo>
                    <a:pt x="70" y="32"/>
                  </a:lnTo>
                  <a:lnTo>
                    <a:pt x="82" y="22"/>
                  </a:lnTo>
                  <a:lnTo>
                    <a:pt x="84" y="12"/>
                  </a:lnTo>
                  <a:lnTo>
                    <a:pt x="86" y="6"/>
                  </a:lnTo>
                  <a:lnTo>
                    <a:pt x="90" y="2"/>
                  </a:lnTo>
                  <a:lnTo>
                    <a:pt x="100" y="0"/>
                  </a:lnTo>
                  <a:lnTo>
                    <a:pt x="118" y="16"/>
                  </a:lnTo>
                  <a:lnTo>
                    <a:pt x="154" y="20"/>
                  </a:lnTo>
                  <a:lnTo>
                    <a:pt x="150" y="32"/>
                  </a:lnTo>
                  <a:lnTo>
                    <a:pt x="148" y="52"/>
                  </a:lnTo>
                  <a:lnTo>
                    <a:pt x="150" y="74"/>
                  </a:lnTo>
                  <a:lnTo>
                    <a:pt x="152" y="84"/>
                  </a:lnTo>
                  <a:lnTo>
                    <a:pt x="156" y="94"/>
                  </a:lnTo>
                  <a:lnTo>
                    <a:pt x="174" y="96"/>
                  </a:lnTo>
                  <a:lnTo>
                    <a:pt x="186" y="104"/>
                  </a:lnTo>
                  <a:lnTo>
                    <a:pt x="184" y="124"/>
                  </a:lnTo>
                  <a:lnTo>
                    <a:pt x="184" y="132"/>
                  </a:lnTo>
                  <a:lnTo>
                    <a:pt x="186" y="140"/>
                  </a:lnTo>
                  <a:lnTo>
                    <a:pt x="188" y="146"/>
                  </a:lnTo>
                  <a:lnTo>
                    <a:pt x="194" y="154"/>
                  </a:lnTo>
                  <a:lnTo>
                    <a:pt x="200" y="162"/>
                  </a:lnTo>
                  <a:lnTo>
                    <a:pt x="212" y="170"/>
                  </a:lnTo>
                  <a:lnTo>
                    <a:pt x="232" y="196"/>
                  </a:lnTo>
                  <a:lnTo>
                    <a:pt x="208" y="208"/>
                  </a:lnTo>
                  <a:lnTo>
                    <a:pt x="200" y="214"/>
                  </a:lnTo>
                  <a:lnTo>
                    <a:pt x="194" y="224"/>
                  </a:lnTo>
                  <a:lnTo>
                    <a:pt x="196" y="264"/>
                  </a:lnTo>
                  <a:close/>
                </a:path>
              </a:pathLst>
            </a:custGeom>
            <a:grpFill/>
            <a:ln w="9525">
              <a:solidFill>
                <a:srgbClr val="FFFFFF"/>
              </a:solidFill>
              <a:round/>
              <a:headEnd/>
              <a:tailEnd/>
            </a:ln>
            <a:extLst/>
          </p:spPr>
          <p:txBody>
            <a:bodyPr/>
            <a:lstStyle/>
            <a:p>
              <a:pPr marL="0" marR="0" lvl="0" indent="0" algn="l" defTabSz="822960" rtl="0" eaLnBrk="1" fontAlgn="auto" latinLnBrk="0" hangingPunct="1">
                <a:lnSpc>
                  <a:spcPct val="100000"/>
                </a:lnSpc>
                <a:spcBef>
                  <a:spcPts val="0"/>
                </a:spcBef>
                <a:spcAft>
                  <a:spcPts val="0"/>
                </a:spcAft>
                <a:buClrTx/>
                <a:buSzTx/>
                <a:buFontTx/>
                <a:buNone/>
                <a:tabLst/>
                <a:defRPr/>
              </a:pPr>
              <a:endParaRPr kumimoji="0" lang="zh-CN" altLang="en-US" sz="1620" b="0" i="0" u="none" strike="noStrike" kern="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104" name="Freeform 36"/>
            <p:cNvSpPr>
              <a:spLocks/>
            </p:cNvSpPr>
            <p:nvPr/>
          </p:nvSpPr>
          <p:spPr bwMode="auto">
            <a:xfrm>
              <a:off x="6807200" y="2041526"/>
              <a:ext cx="933450" cy="879475"/>
            </a:xfrm>
            <a:custGeom>
              <a:avLst/>
              <a:gdLst>
                <a:gd name="T0" fmla="*/ 234 w 588"/>
                <a:gd name="T1" fmla="*/ 550 h 554"/>
                <a:gd name="T2" fmla="*/ 248 w 588"/>
                <a:gd name="T3" fmla="*/ 530 h 554"/>
                <a:gd name="T4" fmla="*/ 264 w 588"/>
                <a:gd name="T5" fmla="*/ 516 h 554"/>
                <a:gd name="T6" fmla="*/ 274 w 588"/>
                <a:gd name="T7" fmla="*/ 480 h 554"/>
                <a:gd name="T8" fmla="*/ 252 w 588"/>
                <a:gd name="T9" fmla="*/ 468 h 554"/>
                <a:gd name="T10" fmla="*/ 252 w 588"/>
                <a:gd name="T11" fmla="*/ 438 h 554"/>
                <a:gd name="T12" fmla="*/ 280 w 588"/>
                <a:gd name="T13" fmla="*/ 404 h 554"/>
                <a:gd name="T14" fmla="*/ 288 w 588"/>
                <a:gd name="T15" fmla="*/ 388 h 554"/>
                <a:gd name="T16" fmla="*/ 290 w 588"/>
                <a:gd name="T17" fmla="*/ 342 h 554"/>
                <a:gd name="T18" fmla="*/ 252 w 588"/>
                <a:gd name="T19" fmla="*/ 300 h 554"/>
                <a:gd name="T20" fmla="*/ 200 w 588"/>
                <a:gd name="T21" fmla="*/ 304 h 554"/>
                <a:gd name="T22" fmla="*/ 174 w 588"/>
                <a:gd name="T23" fmla="*/ 330 h 554"/>
                <a:gd name="T24" fmla="*/ 130 w 588"/>
                <a:gd name="T25" fmla="*/ 390 h 554"/>
                <a:gd name="T26" fmla="*/ 110 w 588"/>
                <a:gd name="T27" fmla="*/ 416 h 554"/>
                <a:gd name="T28" fmla="*/ 36 w 588"/>
                <a:gd name="T29" fmla="*/ 364 h 554"/>
                <a:gd name="T30" fmla="*/ 12 w 588"/>
                <a:gd name="T31" fmla="*/ 358 h 554"/>
                <a:gd name="T32" fmla="*/ 0 w 588"/>
                <a:gd name="T33" fmla="*/ 348 h 554"/>
                <a:gd name="T34" fmla="*/ 4 w 588"/>
                <a:gd name="T35" fmla="*/ 324 h 554"/>
                <a:gd name="T36" fmla="*/ 18 w 588"/>
                <a:gd name="T37" fmla="*/ 320 h 554"/>
                <a:gd name="T38" fmla="*/ 40 w 588"/>
                <a:gd name="T39" fmla="*/ 292 h 554"/>
                <a:gd name="T40" fmla="*/ 34 w 588"/>
                <a:gd name="T41" fmla="*/ 238 h 554"/>
                <a:gd name="T42" fmla="*/ 28 w 588"/>
                <a:gd name="T43" fmla="*/ 228 h 554"/>
                <a:gd name="T44" fmla="*/ 20 w 588"/>
                <a:gd name="T45" fmla="*/ 186 h 554"/>
                <a:gd name="T46" fmla="*/ 26 w 588"/>
                <a:gd name="T47" fmla="*/ 172 h 554"/>
                <a:gd name="T48" fmla="*/ 44 w 588"/>
                <a:gd name="T49" fmla="*/ 190 h 554"/>
                <a:gd name="T50" fmla="*/ 58 w 588"/>
                <a:gd name="T51" fmla="*/ 210 h 554"/>
                <a:gd name="T52" fmla="*/ 80 w 588"/>
                <a:gd name="T53" fmla="*/ 224 h 554"/>
                <a:gd name="T54" fmla="*/ 100 w 588"/>
                <a:gd name="T55" fmla="*/ 222 h 554"/>
                <a:gd name="T56" fmla="*/ 142 w 588"/>
                <a:gd name="T57" fmla="*/ 186 h 554"/>
                <a:gd name="T58" fmla="*/ 216 w 588"/>
                <a:gd name="T59" fmla="*/ 128 h 554"/>
                <a:gd name="T60" fmla="*/ 232 w 588"/>
                <a:gd name="T61" fmla="*/ 104 h 554"/>
                <a:gd name="T62" fmla="*/ 262 w 588"/>
                <a:gd name="T63" fmla="*/ 76 h 554"/>
                <a:gd name="T64" fmla="*/ 292 w 588"/>
                <a:gd name="T65" fmla="*/ 74 h 554"/>
                <a:gd name="T66" fmla="*/ 312 w 588"/>
                <a:gd name="T67" fmla="*/ 84 h 554"/>
                <a:gd name="T68" fmla="*/ 348 w 588"/>
                <a:gd name="T69" fmla="*/ 66 h 554"/>
                <a:gd name="T70" fmla="*/ 348 w 588"/>
                <a:gd name="T71" fmla="*/ 16 h 554"/>
                <a:gd name="T72" fmla="*/ 362 w 588"/>
                <a:gd name="T73" fmla="*/ 2 h 554"/>
                <a:gd name="T74" fmla="*/ 396 w 588"/>
                <a:gd name="T75" fmla="*/ 32 h 554"/>
                <a:gd name="T76" fmla="*/ 418 w 588"/>
                <a:gd name="T77" fmla="*/ 46 h 554"/>
                <a:gd name="T78" fmla="*/ 436 w 588"/>
                <a:gd name="T79" fmla="*/ 44 h 554"/>
                <a:gd name="T80" fmla="*/ 440 w 588"/>
                <a:gd name="T81" fmla="*/ 28 h 554"/>
                <a:gd name="T82" fmla="*/ 458 w 588"/>
                <a:gd name="T83" fmla="*/ 24 h 554"/>
                <a:gd name="T84" fmla="*/ 460 w 588"/>
                <a:gd name="T85" fmla="*/ 62 h 554"/>
                <a:gd name="T86" fmla="*/ 498 w 588"/>
                <a:gd name="T87" fmla="*/ 110 h 554"/>
                <a:gd name="T88" fmla="*/ 516 w 588"/>
                <a:gd name="T89" fmla="*/ 178 h 554"/>
                <a:gd name="T90" fmla="*/ 530 w 588"/>
                <a:gd name="T91" fmla="*/ 196 h 554"/>
                <a:gd name="T92" fmla="*/ 588 w 588"/>
                <a:gd name="T93" fmla="*/ 236 h 554"/>
                <a:gd name="T94" fmla="*/ 580 w 588"/>
                <a:gd name="T95" fmla="*/ 250 h 554"/>
                <a:gd name="T96" fmla="*/ 520 w 588"/>
                <a:gd name="T97" fmla="*/ 292 h 554"/>
                <a:gd name="T98" fmla="*/ 502 w 588"/>
                <a:gd name="T99" fmla="*/ 310 h 554"/>
                <a:gd name="T100" fmla="*/ 472 w 588"/>
                <a:gd name="T101" fmla="*/ 346 h 554"/>
                <a:gd name="T102" fmla="*/ 466 w 588"/>
                <a:gd name="T103" fmla="*/ 374 h 554"/>
                <a:gd name="T104" fmla="*/ 448 w 588"/>
                <a:gd name="T105" fmla="*/ 390 h 554"/>
                <a:gd name="T106" fmla="*/ 412 w 588"/>
                <a:gd name="T107" fmla="*/ 402 h 554"/>
                <a:gd name="T108" fmla="*/ 362 w 588"/>
                <a:gd name="T109" fmla="*/ 424 h 554"/>
                <a:gd name="T110" fmla="*/ 322 w 588"/>
                <a:gd name="T111" fmla="*/ 460 h 554"/>
                <a:gd name="T112" fmla="*/ 304 w 588"/>
                <a:gd name="T113" fmla="*/ 494 h 554"/>
                <a:gd name="T114" fmla="*/ 290 w 588"/>
                <a:gd name="T115" fmla="*/ 542 h 554"/>
                <a:gd name="T116" fmla="*/ 236 w 588"/>
                <a:gd name="T117" fmla="*/ 554 h 554"/>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588" h="554">
                  <a:moveTo>
                    <a:pt x="236" y="554"/>
                  </a:moveTo>
                  <a:lnTo>
                    <a:pt x="236" y="554"/>
                  </a:lnTo>
                  <a:lnTo>
                    <a:pt x="234" y="550"/>
                  </a:lnTo>
                  <a:lnTo>
                    <a:pt x="240" y="536"/>
                  </a:lnTo>
                  <a:lnTo>
                    <a:pt x="248" y="530"/>
                  </a:lnTo>
                  <a:lnTo>
                    <a:pt x="254" y="524"/>
                  </a:lnTo>
                  <a:lnTo>
                    <a:pt x="264" y="516"/>
                  </a:lnTo>
                  <a:lnTo>
                    <a:pt x="274" y="496"/>
                  </a:lnTo>
                  <a:lnTo>
                    <a:pt x="274" y="480"/>
                  </a:lnTo>
                  <a:lnTo>
                    <a:pt x="252" y="468"/>
                  </a:lnTo>
                  <a:lnTo>
                    <a:pt x="250" y="456"/>
                  </a:lnTo>
                  <a:lnTo>
                    <a:pt x="250" y="446"/>
                  </a:lnTo>
                  <a:lnTo>
                    <a:pt x="252" y="438"/>
                  </a:lnTo>
                  <a:lnTo>
                    <a:pt x="256" y="430"/>
                  </a:lnTo>
                  <a:lnTo>
                    <a:pt x="266" y="416"/>
                  </a:lnTo>
                  <a:lnTo>
                    <a:pt x="280" y="404"/>
                  </a:lnTo>
                  <a:lnTo>
                    <a:pt x="284" y="396"/>
                  </a:lnTo>
                  <a:lnTo>
                    <a:pt x="288" y="388"/>
                  </a:lnTo>
                  <a:lnTo>
                    <a:pt x="290" y="370"/>
                  </a:lnTo>
                  <a:lnTo>
                    <a:pt x="290" y="356"/>
                  </a:lnTo>
                  <a:lnTo>
                    <a:pt x="290" y="342"/>
                  </a:lnTo>
                  <a:lnTo>
                    <a:pt x="252" y="300"/>
                  </a:lnTo>
                  <a:lnTo>
                    <a:pt x="234" y="298"/>
                  </a:lnTo>
                  <a:lnTo>
                    <a:pt x="200" y="304"/>
                  </a:lnTo>
                  <a:lnTo>
                    <a:pt x="186" y="316"/>
                  </a:lnTo>
                  <a:lnTo>
                    <a:pt x="174" y="330"/>
                  </a:lnTo>
                  <a:lnTo>
                    <a:pt x="148" y="360"/>
                  </a:lnTo>
                  <a:lnTo>
                    <a:pt x="130" y="390"/>
                  </a:lnTo>
                  <a:lnTo>
                    <a:pt x="120" y="404"/>
                  </a:lnTo>
                  <a:lnTo>
                    <a:pt x="110" y="416"/>
                  </a:lnTo>
                  <a:lnTo>
                    <a:pt x="70" y="390"/>
                  </a:lnTo>
                  <a:lnTo>
                    <a:pt x="52" y="376"/>
                  </a:lnTo>
                  <a:lnTo>
                    <a:pt x="36" y="364"/>
                  </a:lnTo>
                  <a:lnTo>
                    <a:pt x="22" y="362"/>
                  </a:lnTo>
                  <a:lnTo>
                    <a:pt x="12" y="358"/>
                  </a:lnTo>
                  <a:lnTo>
                    <a:pt x="6" y="352"/>
                  </a:lnTo>
                  <a:lnTo>
                    <a:pt x="0" y="348"/>
                  </a:lnTo>
                  <a:lnTo>
                    <a:pt x="0" y="334"/>
                  </a:lnTo>
                  <a:lnTo>
                    <a:pt x="2" y="326"/>
                  </a:lnTo>
                  <a:lnTo>
                    <a:pt x="4" y="324"/>
                  </a:lnTo>
                  <a:lnTo>
                    <a:pt x="6" y="322"/>
                  </a:lnTo>
                  <a:lnTo>
                    <a:pt x="18" y="320"/>
                  </a:lnTo>
                  <a:lnTo>
                    <a:pt x="28" y="306"/>
                  </a:lnTo>
                  <a:lnTo>
                    <a:pt x="40" y="292"/>
                  </a:lnTo>
                  <a:lnTo>
                    <a:pt x="38" y="240"/>
                  </a:lnTo>
                  <a:lnTo>
                    <a:pt x="34" y="238"/>
                  </a:lnTo>
                  <a:lnTo>
                    <a:pt x="28" y="228"/>
                  </a:lnTo>
                  <a:lnTo>
                    <a:pt x="20" y="206"/>
                  </a:lnTo>
                  <a:lnTo>
                    <a:pt x="20" y="186"/>
                  </a:lnTo>
                  <a:lnTo>
                    <a:pt x="22" y="178"/>
                  </a:lnTo>
                  <a:lnTo>
                    <a:pt x="26" y="172"/>
                  </a:lnTo>
                  <a:lnTo>
                    <a:pt x="34" y="176"/>
                  </a:lnTo>
                  <a:lnTo>
                    <a:pt x="40" y="180"/>
                  </a:lnTo>
                  <a:lnTo>
                    <a:pt x="44" y="190"/>
                  </a:lnTo>
                  <a:lnTo>
                    <a:pt x="48" y="202"/>
                  </a:lnTo>
                  <a:lnTo>
                    <a:pt x="58" y="210"/>
                  </a:lnTo>
                  <a:lnTo>
                    <a:pt x="68" y="218"/>
                  </a:lnTo>
                  <a:lnTo>
                    <a:pt x="74" y="222"/>
                  </a:lnTo>
                  <a:lnTo>
                    <a:pt x="80" y="224"/>
                  </a:lnTo>
                  <a:lnTo>
                    <a:pt x="88" y="224"/>
                  </a:lnTo>
                  <a:lnTo>
                    <a:pt x="100" y="222"/>
                  </a:lnTo>
                  <a:lnTo>
                    <a:pt x="118" y="204"/>
                  </a:lnTo>
                  <a:lnTo>
                    <a:pt x="142" y="186"/>
                  </a:lnTo>
                  <a:lnTo>
                    <a:pt x="168" y="166"/>
                  </a:lnTo>
                  <a:lnTo>
                    <a:pt x="192" y="146"/>
                  </a:lnTo>
                  <a:lnTo>
                    <a:pt x="216" y="128"/>
                  </a:lnTo>
                  <a:lnTo>
                    <a:pt x="226" y="116"/>
                  </a:lnTo>
                  <a:lnTo>
                    <a:pt x="232" y="104"/>
                  </a:lnTo>
                  <a:lnTo>
                    <a:pt x="244" y="82"/>
                  </a:lnTo>
                  <a:lnTo>
                    <a:pt x="262" y="76"/>
                  </a:lnTo>
                  <a:lnTo>
                    <a:pt x="278" y="72"/>
                  </a:lnTo>
                  <a:lnTo>
                    <a:pt x="284" y="72"/>
                  </a:lnTo>
                  <a:lnTo>
                    <a:pt x="292" y="74"/>
                  </a:lnTo>
                  <a:lnTo>
                    <a:pt x="302" y="78"/>
                  </a:lnTo>
                  <a:lnTo>
                    <a:pt x="312" y="84"/>
                  </a:lnTo>
                  <a:lnTo>
                    <a:pt x="332" y="84"/>
                  </a:lnTo>
                  <a:lnTo>
                    <a:pt x="348" y="66"/>
                  </a:lnTo>
                  <a:lnTo>
                    <a:pt x="348" y="16"/>
                  </a:lnTo>
                  <a:lnTo>
                    <a:pt x="354" y="0"/>
                  </a:lnTo>
                  <a:lnTo>
                    <a:pt x="362" y="2"/>
                  </a:lnTo>
                  <a:lnTo>
                    <a:pt x="374" y="8"/>
                  </a:lnTo>
                  <a:lnTo>
                    <a:pt x="384" y="18"/>
                  </a:lnTo>
                  <a:lnTo>
                    <a:pt x="396" y="32"/>
                  </a:lnTo>
                  <a:lnTo>
                    <a:pt x="408" y="42"/>
                  </a:lnTo>
                  <a:lnTo>
                    <a:pt x="418" y="46"/>
                  </a:lnTo>
                  <a:lnTo>
                    <a:pt x="432" y="48"/>
                  </a:lnTo>
                  <a:lnTo>
                    <a:pt x="436" y="44"/>
                  </a:lnTo>
                  <a:lnTo>
                    <a:pt x="438" y="36"/>
                  </a:lnTo>
                  <a:lnTo>
                    <a:pt x="440" y="28"/>
                  </a:lnTo>
                  <a:lnTo>
                    <a:pt x="450" y="16"/>
                  </a:lnTo>
                  <a:lnTo>
                    <a:pt x="458" y="24"/>
                  </a:lnTo>
                  <a:lnTo>
                    <a:pt x="460" y="62"/>
                  </a:lnTo>
                  <a:lnTo>
                    <a:pt x="472" y="76"/>
                  </a:lnTo>
                  <a:lnTo>
                    <a:pt x="484" y="92"/>
                  </a:lnTo>
                  <a:lnTo>
                    <a:pt x="498" y="110"/>
                  </a:lnTo>
                  <a:lnTo>
                    <a:pt x="516" y="128"/>
                  </a:lnTo>
                  <a:lnTo>
                    <a:pt x="516" y="178"/>
                  </a:lnTo>
                  <a:lnTo>
                    <a:pt x="530" y="196"/>
                  </a:lnTo>
                  <a:lnTo>
                    <a:pt x="564" y="220"/>
                  </a:lnTo>
                  <a:lnTo>
                    <a:pt x="588" y="236"/>
                  </a:lnTo>
                  <a:lnTo>
                    <a:pt x="586" y="242"/>
                  </a:lnTo>
                  <a:lnTo>
                    <a:pt x="580" y="250"/>
                  </a:lnTo>
                  <a:lnTo>
                    <a:pt x="558" y="266"/>
                  </a:lnTo>
                  <a:lnTo>
                    <a:pt x="534" y="282"/>
                  </a:lnTo>
                  <a:lnTo>
                    <a:pt x="520" y="292"/>
                  </a:lnTo>
                  <a:lnTo>
                    <a:pt x="502" y="310"/>
                  </a:lnTo>
                  <a:lnTo>
                    <a:pt x="486" y="328"/>
                  </a:lnTo>
                  <a:lnTo>
                    <a:pt x="472" y="346"/>
                  </a:lnTo>
                  <a:lnTo>
                    <a:pt x="470" y="354"/>
                  </a:lnTo>
                  <a:lnTo>
                    <a:pt x="468" y="364"/>
                  </a:lnTo>
                  <a:lnTo>
                    <a:pt x="466" y="374"/>
                  </a:lnTo>
                  <a:lnTo>
                    <a:pt x="462" y="384"/>
                  </a:lnTo>
                  <a:lnTo>
                    <a:pt x="448" y="390"/>
                  </a:lnTo>
                  <a:lnTo>
                    <a:pt x="432" y="398"/>
                  </a:lnTo>
                  <a:lnTo>
                    <a:pt x="412" y="402"/>
                  </a:lnTo>
                  <a:lnTo>
                    <a:pt x="394" y="408"/>
                  </a:lnTo>
                  <a:lnTo>
                    <a:pt x="378" y="416"/>
                  </a:lnTo>
                  <a:lnTo>
                    <a:pt x="362" y="424"/>
                  </a:lnTo>
                  <a:lnTo>
                    <a:pt x="348" y="434"/>
                  </a:lnTo>
                  <a:lnTo>
                    <a:pt x="336" y="446"/>
                  </a:lnTo>
                  <a:lnTo>
                    <a:pt x="322" y="460"/>
                  </a:lnTo>
                  <a:lnTo>
                    <a:pt x="310" y="476"/>
                  </a:lnTo>
                  <a:lnTo>
                    <a:pt x="304" y="494"/>
                  </a:lnTo>
                  <a:lnTo>
                    <a:pt x="296" y="518"/>
                  </a:lnTo>
                  <a:lnTo>
                    <a:pt x="290" y="542"/>
                  </a:lnTo>
                  <a:lnTo>
                    <a:pt x="260" y="550"/>
                  </a:lnTo>
                  <a:lnTo>
                    <a:pt x="236" y="554"/>
                  </a:lnTo>
                  <a:close/>
                </a:path>
              </a:pathLst>
            </a:custGeom>
            <a:grpFill/>
            <a:ln w="9525">
              <a:solidFill>
                <a:srgbClr val="FFFFFF"/>
              </a:solidFill>
              <a:round/>
              <a:headEnd/>
              <a:tailEnd/>
            </a:ln>
            <a:extLst/>
          </p:spPr>
          <p:txBody>
            <a:bodyPr/>
            <a:lstStyle/>
            <a:p>
              <a:pPr marL="0" marR="0" lvl="0" indent="0" algn="l" defTabSz="822960" rtl="0" eaLnBrk="1" fontAlgn="auto" latinLnBrk="0" hangingPunct="1">
                <a:lnSpc>
                  <a:spcPct val="100000"/>
                </a:lnSpc>
                <a:spcBef>
                  <a:spcPts val="0"/>
                </a:spcBef>
                <a:spcAft>
                  <a:spcPts val="0"/>
                </a:spcAft>
                <a:buClrTx/>
                <a:buSzTx/>
                <a:buFontTx/>
                <a:buNone/>
                <a:tabLst/>
                <a:defRPr/>
              </a:pPr>
              <a:endParaRPr kumimoji="0" lang="zh-CN" altLang="en-US" sz="1620" b="0" i="0" u="none" strike="noStrike" kern="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105" name="Freeform 37"/>
            <p:cNvSpPr>
              <a:spLocks/>
            </p:cNvSpPr>
            <p:nvPr/>
          </p:nvSpPr>
          <p:spPr bwMode="auto">
            <a:xfrm>
              <a:off x="7004050" y="1552576"/>
              <a:ext cx="1330325" cy="844550"/>
            </a:xfrm>
            <a:custGeom>
              <a:avLst/>
              <a:gdLst>
                <a:gd name="T0" fmla="*/ 410 w 838"/>
                <a:gd name="T1" fmla="*/ 492 h 532"/>
                <a:gd name="T2" fmla="*/ 402 w 838"/>
                <a:gd name="T3" fmla="*/ 438 h 532"/>
                <a:gd name="T4" fmla="*/ 376 w 838"/>
                <a:gd name="T5" fmla="*/ 398 h 532"/>
                <a:gd name="T6" fmla="*/ 346 w 838"/>
                <a:gd name="T7" fmla="*/ 366 h 532"/>
                <a:gd name="T8" fmla="*/ 324 w 838"/>
                <a:gd name="T9" fmla="*/ 314 h 532"/>
                <a:gd name="T10" fmla="*/ 300 w 838"/>
                <a:gd name="T11" fmla="*/ 346 h 532"/>
                <a:gd name="T12" fmla="*/ 258 w 838"/>
                <a:gd name="T13" fmla="*/ 308 h 532"/>
                <a:gd name="T14" fmla="*/ 206 w 838"/>
                <a:gd name="T15" fmla="*/ 288 h 532"/>
                <a:gd name="T16" fmla="*/ 186 w 838"/>
                <a:gd name="T17" fmla="*/ 240 h 532"/>
                <a:gd name="T18" fmla="*/ 152 w 838"/>
                <a:gd name="T19" fmla="*/ 174 h 532"/>
                <a:gd name="T20" fmla="*/ 112 w 838"/>
                <a:gd name="T21" fmla="*/ 200 h 532"/>
                <a:gd name="T22" fmla="*/ 80 w 838"/>
                <a:gd name="T23" fmla="*/ 200 h 532"/>
                <a:gd name="T24" fmla="*/ 60 w 838"/>
                <a:gd name="T25" fmla="*/ 152 h 532"/>
                <a:gd name="T26" fmla="*/ 36 w 838"/>
                <a:gd name="T27" fmla="*/ 88 h 532"/>
                <a:gd name="T28" fmla="*/ 0 w 838"/>
                <a:gd name="T29" fmla="*/ 58 h 532"/>
                <a:gd name="T30" fmla="*/ 14 w 838"/>
                <a:gd name="T31" fmla="*/ 30 h 532"/>
                <a:gd name="T32" fmla="*/ 68 w 838"/>
                <a:gd name="T33" fmla="*/ 60 h 532"/>
                <a:gd name="T34" fmla="*/ 108 w 838"/>
                <a:gd name="T35" fmla="*/ 32 h 532"/>
                <a:gd name="T36" fmla="*/ 138 w 838"/>
                <a:gd name="T37" fmla="*/ 0 h 532"/>
                <a:gd name="T38" fmla="*/ 166 w 838"/>
                <a:gd name="T39" fmla="*/ 22 h 532"/>
                <a:gd name="T40" fmla="*/ 198 w 838"/>
                <a:gd name="T41" fmla="*/ 68 h 532"/>
                <a:gd name="T42" fmla="*/ 294 w 838"/>
                <a:gd name="T43" fmla="*/ 66 h 532"/>
                <a:gd name="T44" fmla="*/ 350 w 838"/>
                <a:gd name="T45" fmla="*/ 30 h 532"/>
                <a:gd name="T46" fmla="*/ 358 w 838"/>
                <a:gd name="T47" fmla="*/ 80 h 532"/>
                <a:gd name="T48" fmla="*/ 398 w 838"/>
                <a:gd name="T49" fmla="*/ 78 h 532"/>
                <a:gd name="T50" fmla="*/ 422 w 838"/>
                <a:gd name="T51" fmla="*/ 76 h 532"/>
                <a:gd name="T52" fmla="*/ 470 w 838"/>
                <a:gd name="T53" fmla="*/ 110 h 532"/>
                <a:gd name="T54" fmla="*/ 518 w 838"/>
                <a:gd name="T55" fmla="*/ 166 h 532"/>
                <a:gd name="T56" fmla="*/ 546 w 838"/>
                <a:gd name="T57" fmla="*/ 134 h 532"/>
                <a:gd name="T58" fmla="*/ 572 w 838"/>
                <a:gd name="T59" fmla="*/ 140 h 532"/>
                <a:gd name="T60" fmla="*/ 606 w 838"/>
                <a:gd name="T61" fmla="*/ 184 h 532"/>
                <a:gd name="T62" fmla="*/ 664 w 838"/>
                <a:gd name="T63" fmla="*/ 204 h 532"/>
                <a:gd name="T64" fmla="*/ 684 w 838"/>
                <a:gd name="T65" fmla="*/ 186 h 532"/>
                <a:gd name="T66" fmla="*/ 684 w 838"/>
                <a:gd name="T67" fmla="*/ 168 h 532"/>
                <a:gd name="T68" fmla="*/ 724 w 838"/>
                <a:gd name="T69" fmla="*/ 146 h 532"/>
                <a:gd name="T70" fmla="*/ 742 w 838"/>
                <a:gd name="T71" fmla="*/ 132 h 532"/>
                <a:gd name="T72" fmla="*/ 756 w 838"/>
                <a:gd name="T73" fmla="*/ 154 h 532"/>
                <a:gd name="T74" fmla="*/ 806 w 838"/>
                <a:gd name="T75" fmla="*/ 188 h 532"/>
                <a:gd name="T76" fmla="*/ 838 w 838"/>
                <a:gd name="T77" fmla="*/ 228 h 532"/>
                <a:gd name="T78" fmla="*/ 818 w 838"/>
                <a:gd name="T79" fmla="*/ 272 h 532"/>
                <a:gd name="T80" fmla="*/ 802 w 838"/>
                <a:gd name="T81" fmla="*/ 308 h 532"/>
                <a:gd name="T82" fmla="*/ 778 w 838"/>
                <a:gd name="T83" fmla="*/ 300 h 532"/>
                <a:gd name="T84" fmla="*/ 770 w 838"/>
                <a:gd name="T85" fmla="*/ 258 h 532"/>
                <a:gd name="T86" fmla="*/ 744 w 838"/>
                <a:gd name="T87" fmla="*/ 242 h 532"/>
                <a:gd name="T88" fmla="*/ 716 w 838"/>
                <a:gd name="T89" fmla="*/ 282 h 532"/>
                <a:gd name="T90" fmla="*/ 686 w 838"/>
                <a:gd name="T91" fmla="*/ 346 h 532"/>
                <a:gd name="T92" fmla="*/ 632 w 838"/>
                <a:gd name="T93" fmla="*/ 368 h 532"/>
                <a:gd name="T94" fmla="*/ 618 w 838"/>
                <a:gd name="T95" fmla="*/ 410 h 532"/>
                <a:gd name="T96" fmla="*/ 638 w 838"/>
                <a:gd name="T97" fmla="*/ 444 h 532"/>
                <a:gd name="T98" fmla="*/ 588 w 838"/>
                <a:gd name="T99" fmla="*/ 456 h 532"/>
                <a:gd name="T100" fmla="*/ 540 w 838"/>
                <a:gd name="T101" fmla="*/ 438 h 532"/>
                <a:gd name="T102" fmla="*/ 502 w 838"/>
                <a:gd name="T103" fmla="*/ 456 h 532"/>
                <a:gd name="T104" fmla="*/ 476 w 838"/>
                <a:gd name="T105" fmla="*/ 530 h 532"/>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0" t="0" r="r" b="b"/>
              <a:pathLst>
                <a:path w="838" h="532">
                  <a:moveTo>
                    <a:pt x="464" y="532"/>
                  </a:moveTo>
                  <a:lnTo>
                    <a:pt x="464" y="532"/>
                  </a:lnTo>
                  <a:lnTo>
                    <a:pt x="452" y="520"/>
                  </a:lnTo>
                  <a:lnTo>
                    <a:pt x="436" y="508"/>
                  </a:lnTo>
                  <a:lnTo>
                    <a:pt x="410" y="492"/>
                  </a:lnTo>
                  <a:lnTo>
                    <a:pt x="402" y="482"/>
                  </a:lnTo>
                  <a:lnTo>
                    <a:pt x="404" y="450"/>
                  </a:lnTo>
                  <a:lnTo>
                    <a:pt x="402" y="438"/>
                  </a:lnTo>
                  <a:lnTo>
                    <a:pt x="398" y="426"/>
                  </a:lnTo>
                  <a:lnTo>
                    <a:pt x="388" y="416"/>
                  </a:lnTo>
                  <a:lnTo>
                    <a:pt x="382" y="410"/>
                  </a:lnTo>
                  <a:lnTo>
                    <a:pt x="376" y="398"/>
                  </a:lnTo>
                  <a:lnTo>
                    <a:pt x="348" y="368"/>
                  </a:lnTo>
                  <a:lnTo>
                    <a:pt x="346" y="366"/>
                  </a:lnTo>
                  <a:lnTo>
                    <a:pt x="344" y="326"/>
                  </a:lnTo>
                  <a:lnTo>
                    <a:pt x="336" y="318"/>
                  </a:lnTo>
                  <a:lnTo>
                    <a:pt x="330" y="314"/>
                  </a:lnTo>
                  <a:lnTo>
                    <a:pt x="324" y="314"/>
                  </a:lnTo>
                  <a:lnTo>
                    <a:pt x="318" y="314"/>
                  </a:lnTo>
                  <a:lnTo>
                    <a:pt x="312" y="322"/>
                  </a:lnTo>
                  <a:lnTo>
                    <a:pt x="308" y="328"/>
                  </a:lnTo>
                  <a:lnTo>
                    <a:pt x="300" y="346"/>
                  </a:lnTo>
                  <a:lnTo>
                    <a:pt x="296" y="346"/>
                  </a:lnTo>
                  <a:lnTo>
                    <a:pt x="270" y="320"/>
                  </a:lnTo>
                  <a:lnTo>
                    <a:pt x="258" y="308"/>
                  </a:lnTo>
                  <a:lnTo>
                    <a:pt x="246" y="300"/>
                  </a:lnTo>
                  <a:lnTo>
                    <a:pt x="228" y="296"/>
                  </a:lnTo>
                  <a:lnTo>
                    <a:pt x="216" y="292"/>
                  </a:lnTo>
                  <a:lnTo>
                    <a:pt x="206" y="288"/>
                  </a:lnTo>
                  <a:lnTo>
                    <a:pt x="200" y="280"/>
                  </a:lnTo>
                  <a:lnTo>
                    <a:pt x="194" y="274"/>
                  </a:lnTo>
                  <a:lnTo>
                    <a:pt x="192" y="264"/>
                  </a:lnTo>
                  <a:lnTo>
                    <a:pt x="186" y="240"/>
                  </a:lnTo>
                  <a:lnTo>
                    <a:pt x="180" y="224"/>
                  </a:lnTo>
                  <a:lnTo>
                    <a:pt x="170" y="210"/>
                  </a:lnTo>
                  <a:lnTo>
                    <a:pt x="156" y="190"/>
                  </a:lnTo>
                  <a:lnTo>
                    <a:pt x="152" y="174"/>
                  </a:lnTo>
                  <a:lnTo>
                    <a:pt x="144" y="172"/>
                  </a:lnTo>
                  <a:lnTo>
                    <a:pt x="112" y="200"/>
                  </a:lnTo>
                  <a:lnTo>
                    <a:pt x="98" y="226"/>
                  </a:lnTo>
                  <a:lnTo>
                    <a:pt x="90" y="220"/>
                  </a:lnTo>
                  <a:lnTo>
                    <a:pt x="86" y="214"/>
                  </a:lnTo>
                  <a:lnTo>
                    <a:pt x="80" y="200"/>
                  </a:lnTo>
                  <a:lnTo>
                    <a:pt x="76" y="186"/>
                  </a:lnTo>
                  <a:lnTo>
                    <a:pt x="74" y="182"/>
                  </a:lnTo>
                  <a:lnTo>
                    <a:pt x="72" y="178"/>
                  </a:lnTo>
                  <a:lnTo>
                    <a:pt x="60" y="152"/>
                  </a:lnTo>
                  <a:lnTo>
                    <a:pt x="60" y="116"/>
                  </a:lnTo>
                  <a:lnTo>
                    <a:pt x="48" y="100"/>
                  </a:lnTo>
                  <a:lnTo>
                    <a:pt x="36" y="88"/>
                  </a:lnTo>
                  <a:lnTo>
                    <a:pt x="12" y="68"/>
                  </a:lnTo>
                  <a:lnTo>
                    <a:pt x="6" y="66"/>
                  </a:lnTo>
                  <a:lnTo>
                    <a:pt x="2" y="64"/>
                  </a:lnTo>
                  <a:lnTo>
                    <a:pt x="0" y="58"/>
                  </a:lnTo>
                  <a:lnTo>
                    <a:pt x="0" y="52"/>
                  </a:lnTo>
                  <a:lnTo>
                    <a:pt x="4" y="38"/>
                  </a:lnTo>
                  <a:lnTo>
                    <a:pt x="8" y="32"/>
                  </a:lnTo>
                  <a:lnTo>
                    <a:pt x="14" y="30"/>
                  </a:lnTo>
                  <a:lnTo>
                    <a:pt x="28" y="40"/>
                  </a:lnTo>
                  <a:lnTo>
                    <a:pt x="42" y="50"/>
                  </a:lnTo>
                  <a:lnTo>
                    <a:pt x="58" y="56"/>
                  </a:lnTo>
                  <a:lnTo>
                    <a:pt x="68" y="60"/>
                  </a:lnTo>
                  <a:lnTo>
                    <a:pt x="78" y="60"/>
                  </a:lnTo>
                  <a:lnTo>
                    <a:pt x="88" y="52"/>
                  </a:lnTo>
                  <a:lnTo>
                    <a:pt x="98" y="42"/>
                  </a:lnTo>
                  <a:lnTo>
                    <a:pt x="108" y="32"/>
                  </a:lnTo>
                  <a:lnTo>
                    <a:pt x="118" y="24"/>
                  </a:lnTo>
                  <a:lnTo>
                    <a:pt x="128" y="8"/>
                  </a:lnTo>
                  <a:lnTo>
                    <a:pt x="134" y="4"/>
                  </a:lnTo>
                  <a:lnTo>
                    <a:pt x="138" y="0"/>
                  </a:lnTo>
                  <a:lnTo>
                    <a:pt x="144" y="0"/>
                  </a:lnTo>
                  <a:lnTo>
                    <a:pt x="152" y="4"/>
                  </a:lnTo>
                  <a:lnTo>
                    <a:pt x="158" y="10"/>
                  </a:lnTo>
                  <a:lnTo>
                    <a:pt x="166" y="22"/>
                  </a:lnTo>
                  <a:lnTo>
                    <a:pt x="168" y="32"/>
                  </a:lnTo>
                  <a:lnTo>
                    <a:pt x="172" y="42"/>
                  </a:lnTo>
                  <a:lnTo>
                    <a:pt x="180" y="52"/>
                  </a:lnTo>
                  <a:lnTo>
                    <a:pt x="188" y="60"/>
                  </a:lnTo>
                  <a:lnTo>
                    <a:pt x="198" y="68"/>
                  </a:lnTo>
                  <a:lnTo>
                    <a:pt x="210" y="74"/>
                  </a:lnTo>
                  <a:lnTo>
                    <a:pt x="224" y="78"/>
                  </a:lnTo>
                  <a:lnTo>
                    <a:pt x="238" y="82"/>
                  </a:lnTo>
                  <a:lnTo>
                    <a:pt x="294" y="66"/>
                  </a:lnTo>
                  <a:lnTo>
                    <a:pt x="340" y="26"/>
                  </a:lnTo>
                  <a:lnTo>
                    <a:pt x="350" y="30"/>
                  </a:lnTo>
                  <a:lnTo>
                    <a:pt x="348" y="46"/>
                  </a:lnTo>
                  <a:lnTo>
                    <a:pt x="348" y="54"/>
                  </a:lnTo>
                  <a:lnTo>
                    <a:pt x="348" y="64"/>
                  </a:lnTo>
                  <a:lnTo>
                    <a:pt x="352" y="72"/>
                  </a:lnTo>
                  <a:lnTo>
                    <a:pt x="358" y="80"/>
                  </a:lnTo>
                  <a:lnTo>
                    <a:pt x="366" y="84"/>
                  </a:lnTo>
                  <a:lnTo>
                    <a:pt x="380" y="86"/>
                  </a:lnTo>
                  <a:lnTo>
                    <a:pt x="388" y="82"/>
                  </a:lnTo>
                  <a:lnTo>
                    <a:pt x="398" y="78"/>
                  </a:lnTo>
                  <a:lnTo>
                    <a:pt x="404" y="74"/>
                  </a:lnTo>
                  <a:lnTo>
                    <a:pt x="410" y="72"/>
                  </a:lnTo>
                  <a:lnTo>
                    <a:pt x="416" y="74"/>
                  </a:lnTo>
                  <a:lnTo>
                    <a:pt x="422" y="76"/>
                  </a:lnTo>
                  <a:lnTo>
                    <a:pt x="434" y="88"/>
                  </a:lnTo>
                  <a:lnTo>
                    <a:pt x="446" y="102"/>
                  </a:lnTo>
                  <a:lnTo>
                    <a:pt x="470" y="110"/>
                  </a:lnTo>
                  <a:lnTo>
                    <a:pt x="478" y="122"/>
                  </a:lnTo>
                  <a:lnTo>
                    <a:pt x="488" y="136"/>
                  </a:lnTo>
                  <a:lnTo>
                    <a:pt x="500" y="152"/>
                  </a:lnTo>
                  <a:lnTo>
                    <a:pt x="518" y="166"/>
                  </a:lnTo>
                  <a:lnTo>
                    <a:pt x="526" y="166"/>
                  </a:lnTo>
                  <a:lnTo>
                    <a:pt x="536" y="156"/>
                  </a:lnTo>
                  <a:lnTo>
                    <a:pt x="542" y="144"/>
                  </a:lnTo>
                  <a:lnTo>
                    <a:pt x="546" y="134"/>
                  </a:lnTo>
                  <a:lnTo>
                    <a:pt x="550" y="122"/>
                  </a:lnTo>
                  <a:lnTo>
                    <a:pt x="568" y="128"/>
                  </a:lnTo>
                  <a:lnTo>
                    <a:pt x="572" y="140"/>
                  </a:lnTo>
                  <a:lnTo>
                    <a:pt x="580" y="154"/>
                  </a:lnTo>
                  <a:lnTo>
                    <a:pt x="592" y="168"/>
                  </a:lnTo>
                  <a:lnTo>
                    <a:pt x="606" y="180"/>
                  </a:lnTo>
                  <a:lnTo>
                    <a:pt x="606" y="184"/>
                  </a:lnTo>
                  <a:lnTo>
                    <a:pt x="632" y="206"/>
                  </a:lnTo>
                  <a:lnTo>
                    <a:pt x="664" y="204"/>
                  </a:lnTo>
                  <a:lnTo>
                    <a:pt x="670" y="196"/>
                  </a:lnTo>
                  <a:lnTo>
                    <a:pt x="678" y="190"/>
                  </a:lnTo>
                  <a:lnTo>
                    <a:pt x="680" y="188"/>
                  </a:lnTo>
                  <a:lnTo>
                    <a:pt x="684" y="186"/>
                  </a:lnTo>
                  <a:lnTo>
                    <a:pt x="690" y="180"/>
                  </a:lnTo>
                  <a:lnTo>
                    <a:pt x="690" y="172"/>
                  </a:lnTo>
                  <a:lnTo>
                    <a:pt x="684" y="168"/>
                  </a:lnTo>
                  <a:lnTo>
                    <a:pt x="684" y="164"/>
                  </a:lnTo>
                  <a:lnTo>
                    <a:pt x="688" y="160"/>
                  </a:lnTo>
                  <a:lnTo>
                    <a:pt x="700" y="154"/>
                  </a:lnTo>
                  <a:lnTo>
                    <a:pt x="724" y="146"/>
                  </a:lnTo>
                  <a:lnTo>
                    <a:pt x="730" y="142"/>
                  </a:lnTo>
                  <a:lnTo>
                    <a:pt x="734" y="140"/>
                  </a:lnTo>
                  <a:lnTo>
                    <a:pt x="742" y="132"/>
                  </a:lnTo>
                  <a:lnTo>
                    <a:pt x="744" y="134"/>
                  </a:lnTo>
                  <a:lnTo>
                    <a:pt x="746" y="136"/>
                  </a:lnTo>
                  <a:lnTo>
                    <a:pt x="750" y="144"/>
                  </a:lnTo>
                  <a:lnTo>
                    <a:pt x="756" y="154"/>
                  </a:lnTo>
                  <a:lnTo>
                    <a:pt x="762" y="158"/>
                  </a:lnTo>
                  <a:lnTo>
                    <a:pt x="770" y="162"/>
                  </a:lnTo>
                  <a:lnTo>
                    <a:pt x="806" y="188"/>
                  </a:lnTo>
                  <a:lnTo>
                    <a:pt x="838" y="194"/>
                  </a:lnTo>
                  <a:lnTo>
                    <a:pt x="838" y="204"/>
                  </a:lnTo>
                  <a:lnTo>
                    <a:pt x="838" y="220"/>
                  </a:lnTo>
                  <a:lnTo>
                    <a:pt x="838" y="228"/>
                  </a:lnTo>
                  <a:lnTo>
                    <a:pt x="836" y="236"/>
                  </a:lnTo>
                  <a:lnTo>
                    <a:pt x="834" y="242"/>
                  </a:lnTo>
                  <a:lnTo>
                    <a:pt x="828" y="246"/>
                  </a:lnTo>
                  <a:lnTo>
                    <a:pt x="818" y="272"/>
                  </a:lnTo>
                  <a:lnTo>
                    <a:pt x="812" y="306"/>
                  </a:lnTo>
                  <a:lnTo>
                    <a:pt x="802" y="308"/>
                  </a:lnTo>
                  <a:lnTo>
                    <a:pt x="800" y="302"/>
                  </a:lnTo>
                  <a:lnTo>
                    <a:pt x="796" y="300"/>
                  </a:lnTo>
                  <a:lnTo>
                    <a:pt x="792" y="298"/>
                  </a:lnTo>
                  <a:lnTo>
                    <a:pt x="788" y="298"/>
                  </a:lnTo>
                  <a:lnTo>
                    <a:pt x="778" y="300"/>
                  </a:lnTo>
                  <a:lnTo>
                    <a:pt x="774" y="302"/>
                  </a:lnTo>
                  <a:lnTo>
                    <a:pt x="770" y="300"/>
                  </a:lnTo>
                  <a:lnTo>
                    <a:pt x="770" y="258"/>
                  </a:lnTo>
                  <a:lnTo>
                    <a:pt x="762" y="248"/>
                  </a:lnTo>
                  <a:lnTo>
                    <a:pt x="756" y="244"/>
                  </a:lnTo>
                  <a:lnTo>
                    <a:pt x="750" y="242"/>
                  </a:lnTo>
                  <a:lnTo>
                    <a:pt x="744" y="242"/>
                  </a:lnTo>
                  <a:lnTo>
                    <a:pt x="738" y="244"/>
                  </a:lnTo>
                  <a:lnTo>
                    <a:pt x="732" y="250"/>
                  </a:lnTo>
                  <a:lnTo>
                    <a:pt x="722" y="264"/>
                  </a:lnTo>
                  <a:lnTo>
                    <a:pt x="716" y="282"/>
                  </a:lnTo>
                  <a:lnTo>
                    <a:pt x="708" y="302"/>
                  </a:lnTo>
                  <a:lnTo>
                    <a:pt x="698" y="320"/>
                  </a:lnTo>
                  <a:lnTo>
                    <a:pt x="690" y="340"/>
                  </a:lnTo>
                  <a:lnTo>
                    <a:pt x="686" y="346"/>
                  </a:lnTo>
                  <a:lnTo>
                    <a:pt x="680" y="354"/>
                  </a:lnTo>
                  <a:lnTo>
                    <a:pt x="666" y="362"/>
                  </a:lnTo>
                  <a:lnTo>
                    <a:pt x="652" y="366"/>
                  </a:lnTo>
                  <a:lnTo>
                    <a:pt x="632" y="368"/>
                  </a:lnTo>
                  <a:lnTo>
                    <a:pt x="624" y="372"/>
                  </a:lnTo>
                  <a:lnTo>
                    <a:pt x="622" y="374"/>
                  </a:lnTo>
                  <a:lnTo>
                    <a:pt x="620" y="378"/>
                  </a:lnTo>
                  <a:lnTo>
                    <a:pt x="618" y="390"/>
                  </a:lnTo>
                  <a:lnTo>
                    <a:pt x="618" y="410"/>
                  </a:lnTo>
                  <a:lnTo>
                    <a:pt x="644" y="432"/>
                  </a:lnTo>
                  <a:lnTo>
                    <a:pt x="642" y="438"/>
                  </a:lnTo>
                  <a:lnTo>
                    <a:pt x="638" y="444"/>
                  </a:lnTo>
                  <a:lnTo>
                    <a:pt x="628" y="454"/>
                  </a:lnTo>
                  <a:lnTo>
                    <a:pt x="620" y="456"/>
                  </a:lnTo>
                  <a:lnTo>
                    <a:pt x="610" y="456"/>
                  </a:lnTo>
                  <a:lnTo>
                    <a:pt x="588" y="456"/>
                  </a:lnTo>
                  <a:lnTo>
                    <a:pt x="570" y="452"/>
                  </a:lnTo>
                  <a:lnTo>
                    <a:pt x="556" y="448"/>
                  </a:lnTo>
                  <a:lnTo>
                    <a:pt x="548" y="442"/>
                  </a:lnTo>
                  <a:lnTo>
                    <a:pt x="540" y="438"/>
                  </a:lnTo>
                  <a:lnTo>
                    <a:pt x="532" y="436"/>
                  </a:lnTo>
                  <a:lnTo>
                    <a:pt x="526" y="438"/>
                  </a:lnTo>
                  <a:lnTo>
                    <a:pt x="520" y="440"/>
                  </a:lnTo>
                  <a:lnTo>
                    <a:pt x="514" y="446"/>
                  </a:lnTo>
                  <a:lnTo>
                    <a:pt x="502" y="456"/>
                  </a:lnTo>
                  <a:lnTo>
                    <a:pt x="480" y="520"/>
                  </a:lnTo>
                  <a:lnTo>
                    <a:pt x="476" y="530"/>
                  </a:lnTo>
                  <a:lnTo>
                    <a:pt x="464" y="532"/>
                  </a:lnTo>
                  <a:close/>
                </a:path>
              </a:pathLst>
            </a:custGeom>
            <a:grpFill/>
            <a:ln w="9525">
              <a:solidFill>
                <a:srgbClr val="FFFFFF"/>
              </a:solidFill>
              <a:round/>
              <a:headEnd/>
              <a:tailEnd/>
            </a:ln>
            <a:extLst/>
          </p:spPr>
          <p:txBody>
            <a:bodyPr/>
            <a:lstStyle/>
            <a:p>
              <a:pPr marL="0" marR="0" lvl="0" indent="0" algn="l" defTabSz="822960" rtl="0" eaLnBrk="1" fontAlgn="auto" latinLnBrk="0" hangingPunct="1">
                <a:lnSpc>
                  <a:spcPct val="100000"/>
                </a:lnSpc>
                <a:spcBef>
                  <a:spcPts val="0"/>
                </a:spcBef>
                <a:spcAft>
                  <a:spcPts val="0"/>
                </a:spcAft>
                <a:buClrTx/>
                <a:buSzTx/>
                <a:buFontTx/>
                <a:buNone/>
                <a:tabLst/>
                <a:defRPr/>
              </a:pPr>
              <a:endParaRPr kumimoji="0" lang="zh-CN" altLang="en-US" sz="1620" b="0" i="0" u="none" strike="noStrike" kern="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106" name="Freeform 38"/>
            <p:cNvSpPr>
              <a:spLocks/>
            </p:cNvSpPr>
            <p:nvPr/>
          </p:nvSpPr>
          <p:spPr bwMode="auto">
            <a:xfrm>
              <a:off x="6727825" y="285751"/>
              <a:ext cx="1768475" cy="1581150"/>
            </a:xfrm>
            <a:custGeom>
              <a:avLst/>
              <a:gdLst>
                <a:gd name="T0" fmla="*/ 750 w 1114"/>
                <a:gd name="T1" fmla="*/ 920 h 996"/>
                <a:gd name="T2" fmla="*/ 698 w 1114"/>
                <a:gd name="T3" fmla="*/ 952 h 996"/>
                <a:gd name="T4" fmla="*/ 656 w 1114"/>
                <a:gd name="T5" fmla="*/ 908 h 996"/>
                <a:gd name="T6" fmla="*/ 614 w 1114"/>
                <a:gd name="T7" fmla="*/ 872 h 996"/>
                <a:gd name="T8" fmla="*/ 568 w 1114"/>
                <a:gd name="T9" fmla="*/ 866 h 996"/>
                <a:gd name="T10" fmla="*/ 534 w 1114"/>
                <a:gd name="T11" fmla="*/ 824 h 996"/>
                <a:gd name="T12" fmla="*/ 488 w 1114"/>
                <a:gd name="T13" fmla="*/ 834 h 996"/>
                <a:gd name="T14" fmla="*/ 442 w 1114"/>
                <a:gd name="T15" fmla="*/ 860 h 996"/>
                <a:gd name="T16" fmla="*/ 360 w 1114"/>
                <a:gd name="T17" fmla="*/ 840 h 996"/>
                <a:gd name="T18" fmla="*/ 320 w 1114"/>
                <a:gd name="T19" fmla="*/ 790 h 996"/>
                <a:gd name="T20" fmla="*/ 288 w 1114"/>
                <a:gd name="T21" fmla="*/ 776 h 996"/>
                <a:gd name="T22" fmla="*/ 324 w 1114"/>
                <a:gd name="T23" fmla="*/ 756 h 996"/>
                <a:gd name="T24" fmla="*/ 288 w 1114"/>
                <a:gd name="T25" fmla="*/ 712 h 996"/>
                <a:gd name="T26" fmla="*/ 244 w 1114"/>
                <a:gd name="T27" fmla="*/ 716 h 996"/>
                <a:gd name="T28" fmla="*/ 220 w 1114"/>
                <a:gd name="T29" fmla="*/ 662 h 996"/>
                <a:gd name="T30" fmla="*/ 268 w 1114"/>
                <a:gd name="T31" fmla="*/ 592 h 996"/>
                <a:gd name="T32" fmla="*/ 304 w 1114"/>
                <a:gd name="T33" fmla="*/ 516 h 996"/>
                <a:gd name="T34" fmla="*/ 314 w 1114"/>
                <a:gd name="T35" fmla="*/ 550 h 996"/>
                <a:gd name="T36" fmla="*/ 358 w 1114"/>
                <a:gd name="T37" fmla="*/ 568 h 996"/>
                <a:gd name="T38" fmla="*/ 358 w 1114"/>
                <a:gd name="T39" fmla="*/ 484 h 996"/>
                <a:gd name="T40" fmla="*/ 360 w 1114"/>
                <a:gd name="T41" fmla="*/ 428 h 996"/>
                <a:gd name="T42" fmla="*/ 338 w 1114"/>
                <a:gd name="T43" fmla="*/ 348 h 996"/>
                <a:gd name="T44" fmla="*/ 362 w 1114"/>
                <a:gd name="T45" fmla="*/ 252 h 996"/>
                <a:gd name="T46" fmla="*/ 314 w 1114"/>
                <a:gd name="T47" fmla="*/ 158 h 996"/>
                <a:gd name="T48" fmla="*/ 252 w 1114"/>
                <a:gd name="T49" fmla="*/ 188 h 996"/>
                <a:gd name="T50" fmla="*/ 166 w 1114"/>
                <a:gd name="T51" fmla="*/ 218 h 996"/>
                <a:gd name="T52" fmla="*/ 130 w 1114"/>
                <a:gd name="T53" fmla="*/ 192 h 996"/>
                <a:gd name="T54" fmla="*/ 102 w 1114"/>
                <a:gd name="T55" fmla="*/ 126 h 996"/>
                <a:gd name="T56" fmla="*/ 44 w 1114"/>
                <a:gd name="T57" fmla="*/ 140 h 996"/>
                <a:gd name="T58" fmla="*/ 20 w 1114"/>
                <a:gd name="T59" fmla="*/ 96 h 996"/>
                <a:gd name="T60" fmla="*/ 72 w 1114"/>
                <a:gd name="T61" fmla="*/ 10 h 996"/>
                <a:gd name="T62" fmla="*/ 168 w 1114"/>
                <a:gd name="T63" fmla="*/ 16 h 996"/>
                <a:gd name="T64" fmla="*/ 282 w 1114"/>
                <a:gd name="T65" fmla="*/ 26 h 996"/>
                <a:gd name="T66" fmla="*/ 392 w 1114"/>
                <a:gd name="T67" fmla="*/ 184 h 996"/>
                <a:gd name="T68" fmla="*/ 458 w 1114"/>
                <a:gd name="T69" fmla="*/ 278 h 996"/>
                <a:gd name="T70" fmla="*/ 498 w 1114"/>
                <a:gd name="T71" fmla="*/ 330 h 996"/>
                <a:gd name="T72" fmla="*/ 570 w 1114"/>
                <a:gd name="T73" fmla="*/ 354 h 996"/>
                <a:gd name="T74" fmla="*/ 638 w 1114"/>
                <a:gd name="T75" fmla="*/ 366 h 996"/>
                <a:gd name="T76" fmla="*/ 716 w 1114"/>
                <a:gd name="T77" fmla="*/ 396 h 996"/>
                <a:gd name="T78" fmla="*/ 770 w 1114"/>
                <a:gd name="T79" fmla="*/ 448 h 996"/>
                <a:gd name="T80" fmla="*/ 814 w 1114"/>
                <a:gd name="T81" fmla="*/ 512 h 996"/>
                <a:gd name="T82" fmla="*/ 912 w 1114"/>
                <a:gd name="T83" fmla="*/ 486 h 996"/>
                <a:gd name="T84" fmla="*/ 990 w 1114"/>
                <a:gd name="T85" fmla="*/ 404 h 996"/>
                <a:gd name="T86" fmla="*/ 1084 w 1114"/>
                <a:gd name="T87" fmla="*/ 340 h 996"/>
                <a:gd name="T88" fmla="*/ 1084 w 1114"/>
                <a:gd name="T89" fmla="*/ 412 h 996"/>
                <a:gd name="T90" fmla="*/ 1112 w 1114"/>
                <a:gd name="T91" fmla="*/ 498 h 996"/>
                <a:gd name="T92" fmla="*/ 1096 w 1114"/>
                <a:gd name="T93" fmla="*/ 584 h 996"/>
                <a:gd name="T94" fmla="*/ 1088 w 1114"/>
                <a:gd name="T95" fmla="*/ 732 h 996"/>
                <a:gd name="T96" fmla="*/ 1028 w 1114"/>
                <a:gd name="T97" fmla="*/ 748 h 996"/>
                <a:gd name="T98" fmla="*/ 974 w 1114"/>
                <a:gd name="T99" fmla="*/ 772 h 996"/>
                <a:gd name="T100" fmla="*/ 942 w 1114"/>
                <a:gd name="T101" fmla="*/ 800 h 996"/>
                <a:gd name="T102" fmla="*/ 984 w 1114"/>
                <a:gd name="T103" fmla="*/ 910 h 996"/>
                <a:gd name="T104" fmla="*/ 972 w 1114"/>
                <a:gd name="T105" fmla="*/ 968 h 996"/>
                <a:gd name="T106" fmla="*/ 928 w 1114"/>
                <a:gd name="T107" fmla="*/ 924 h 996"/>
                <a:gd name="T108" fmla="*/ 904 w 1114"/>
                <a:gd name="T109" fmla="*/ 930 h 996"/>
                <a:gd name="T110" fmla="*/ 848 w 1114"/>
                <a:gd name="T111" fmla="*/ 972 h 996"/>
                <a:gd name="T112" fmla="*/ 812 w 1114"/>
                <a:gd name="T113" fmla="*/ 996 h 99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1114" h="996">
                  <a:moveTo>
                    <a:pt x="812" y="996"/>
                  </a:moveTo>
                  <a:lnTo>
                    <a:pt x="812" y="996"/>
                  </a:lnTo>
                  <a:lnTo>
                    <a:pt x="772" y="958"/>
                  </a:lnTo>
                  <a:lnTo>
                    <a:pt x="760" y="936"/>
                  </a:lnTo>
                  <a:lnTo>
                    <a:pt x="754" y="926"/>
                  </a:lnTo>
                  <a:lnTo>
                    <a:pt x="750" y="920"/>
                  </a:lnTo>
                  <a:lnTo>
                    <a:pt x="742" y="916"/>
                  </a:lnTo>
                  <a:lnTo>
                    <a:pt x="736" y="912"/>
                  </a:lnTo>
                  <a:lnTo>
                    <a:pt x="726" y="910"/>
                  </a:lnTo>
                  <a:lnTo>
                    <a:pt x="716" y="912"/>
                  </a:lnTo>
                  <a:lnTo>
                    <a:pt x="698" y="952"/>
                  </a:lnTo>
                  <a:lnTo>
                    <a:pt x="692" y="950"/>
                  </a:lnTo>
                  <a:lnTo>
                    <a:pt x="684" y="946"/>
                  </a:lnTo>
                  <a:lnTo>
                    <a:pt x="672" y="932"/>
                  </a:lnTo>
                  <a:lnTo>
                    <a:pt x="664" y="918"/>
                  </a:lnTo>
                  <a:lnTo>
                    <a:pt x="660" y="910"/>
                  </a:lnTo>
                  <a:lnTo>
                    <a:pt x="656" y="908"/>
                  </a:lnTo>
                  <a:lnTo>
                    <a:pt x="654" y="904"/>
                  </a:lnTo>
                  <a:lnTo>
                    <a:pt x="650" y="896"/>
                  </a:lnTo>
                  <a:lnTo>
                    <a:pt x="628" y="892"/>
                  </a:lnTo>
                  <a:lnTo>
                    <a:pt x="620" y="880"/>
                  </a:lnTo>
                  <a:lnTo>
                    <a:pt x="614" y="872"/>
                  </a:lnTo>
                  <a:lnTo>
                    <a:pt x="608" y="868"/>
                  </a:lnTo>
                  <a:lnTo>
                    <a:pt x="602" y="864"/>
                  </a:lnTo>
                  <a:lnTo>
                    <a:pt x="588" y="862"/>
                  </a:lnTo>
                  <a:lnTo>
                    <a:pt x="572" y="860"/>
                  </a:lnTo>
                  <a:lnTo>
                    <a:pt x="568" y="866"/>
                  </a:lnTo>
                  <a:lnTo>
                    <a:pt x="554" y="870"/>
                  </a:lnTo>
                  <a:lnTo>
                    <a:pt x="544" y="870"/>
                  </a:lnTo>
                  <a:lnTo>
                    <a:pt x="538" y="866"/>
                  </a:lnTo>
                  <a:lnTo>
                    <a:pt x="536" y="860"/>
                  </a:lnTo>
                  <a:lnTo>
                    <a:pt x="534" y="852"/>
                  </a:lnTo>
                  <a:lnTo>
                    <a:pt x="534" y="842"/>
                  </a:lnTo>
                  <a:lnTo>
                    <a:pt x="534" y="824"/>
                  </a:lnTo>
                  <a:lnTo>
                    <a:pt x="526" y="816"/>
                  </a:lnTo>
                  <a:lnTo>
                    <a:pt x="520" y="814"/>
                  </a:lnTo>
                  <a:lnTo>
                    <a:pt x="514" y="812"/>
                  </a:lnTo>
                  <a:lnTo>
                    <a:pt x="506" y="812"/>
                  </a:lnTo>
                  <a:lnTo>
                    <a:pt x="488" y="834"/>
                  </a:lnTo>
                  <a:lnTo>
                    <a:pt x="474" y="842"/>
                  </a:lnTo>
                  <a:lnTo>
                    <a:pt x="468" y="848"/>
                  </a:lnTo>
                  <a:lnTo>
                    <a:pt x="460" y="852"/>
                  </a:lnTo>
                  <a:lnTo>
                    <a:pt x="452" y="858"/>
                  </a:lnTo>
                  <a:lnTo>
                    <a:pt x="442" y="860"/>
                  </a:lnTo>
                  <a:lnTo>
                    <a:pt x="422" y="866"/>
                  </a:lnTo>
                  <a:lnTo>
                    <a:pt x="404" y="868"/>
                  </a:lnTo>
                  <a:lnTo>
                    <a:pt x="380" y="858"/>
                  </a:lnTo>
                  <a:lnTo>
                    <a:pt x="372" y="852"/>
                  </a:lnTo>
                  <a:lnTo>
                    <a:pt x="364" y="846"/>
                  </a:lnTo>
                  <a:lnTo>
                    <a:pt x="360" y="840"/>
                  </a:lnTo>
                  <a:lnTo>
                    <a:pt x="354" y="832"/>
                  </a:lnTo>
                  <a:lnTo>
                    <a:pt x="348" y="814"/>
                  </a:lnTo>
                  <a:lnTo>
                    <a:pt x="336" y="796"/>
                  </a:lnTo>
                  <a:lnTo>
                    <a:pt x="332" y="792"/>
                  </a:lnTo>
                  <a:lnTo>
                    <a:pt x="330" y="790"/>
                  </a:lnTo>
                  <a:lnTo>
                    <a:pt x="320" y="790"/>
                  </a:lnTo>
                  <a:lnTo>
                    <a:pt x="304" y="788"/>
                  </a:lnTo>
                  <a:lnTo>
                    <a:pt x="302" y="790"/>
                  </a:lnTo>
                  <a:lnTo>
                    <a:pt x="294" y="786"/>
                  </a:lnTo>
                  <a:lnTo>
                    <a:pt x="290" y="782"/>
                  </a:lnTo>
                  <a:lnTo>
                    <a:pt x="288" y="776"/>
                  </a:lnTo>
                  <a:lnTo>
                    <a:pt x="286" y="770"/>
                  </a:lnTo>
                  <a:lnTo>
                    <a:pt x="294" y="768"/>
                  </a:lnTo>
                  <a:lnTo>
                    <a:pt x="304" y="766"/>
                  </a:lnTo>
                  <a:lnTo>
                    <a:pt x="314" y="762"/>
                  </a:lnTo>
                  <a:lnTo>
                    <a:pt x="324" y="756"/>
                  </a:lnTo>
                  <a:lnTo>
                    <a:pt x="322" y="736"/>
                  </a:lnTo>
                  <a:lnTo>
                    <a:pt x="318" y="722"/>
                  </a:lnTo>
                  <a:lnTo>
                    <a:pt x="310" y="708"/>
                  </a:lnTo>
                  <a:lnTo>
                    <a:pt x="296" y="708"/>
                  </a:lnTo>
                  <a:lnTo>
                    <a:pt x="288" y="712"/>
                  </a:lnTo>
                  <a:lnTo>
                    <a:pt x="284" y="720"/>
                  </a:lnTo>
                  <a:lnTo>
                    <a:pt x="278" y="732"/>
                  </a:lnTo>
                  <a:lnTo>
                    <a:pt x="270" y="732"/>
                  </a:lnTo>
                  <a:lnTo>
                    <a:pt x="264" y="730"/>
                  </a:lnTo>
                  <a:lnTo>
                    <a:pt x="252" y="724"/>
                  </a:lnTo>
                  <a:lnTo>
                    <a:pt x="244" y="716"/>
                  </a:lnTo>
                  <a:lnTo>
                    <a:pt x="234" y="712"/>
                  </a:lnTo>
                  <a:lnTo>
                    <a:pt x="232" y="702"/>
                  </a:lnTo>
                  <a:lnTo>
                    <a:pt x="228" y="696"/>
                  </a:lnTo>
                  <a:lnTo>
                    <a:pt x="220" y="686"/>
                  </a:lnTo>
                  <a:lnTo>
                    <a:pt x="220" y="662"/>
                  </a:lnTo>
                  <a:lnTo>
                    <a:pt x="232" y="650"/>
                  </a:lnTo>
                  <a:lnTo>
                    <a:pt x="244" y="640"/>
                  </a:lnTo>
                  <a:lnTo>
                    <a:pt x="260" y="616"/>
                  </a:lnTo>
                  <a:lnTo>
                    <a:pt x="264" y="602"/>
                  </a:lnTo>
                  <a:lnTo>
                    <a:pt x="268" y="592"/>
                  </a:lnTo>
                  <a:lnTo>
                    <a:pt x="274" y="582"/>
                  </a:lnTo>
                  <a:lnTo>
                    <a:pt x="280" y="572"/>
                  </a:lnTo>
                  <a:lnTo>
                    <a:pt x="292" y="556"/>
                  </a:lnTo>
                  <a:lnTo>
                    <a:pt x="298" y="546"/>
                  </a:lnTo>
                  <a:lnTo>
                    <a:pt x="302" y="536"/>
                  </a:lnTo>
                  <a:lnTo>
                    <a:pt x="304" y="516"/>
                  </a:lnTo>
                  <a:lnTo>
                    <a:pt x="308" y="518"/>
                  </a:lnTo>
                  <a:lnTo>
                    <a:pt x="312" y="520"/>
                  </a:lnTo>
                  <a:lnTo>
                    <a:pt x="316" y="528"/>
                  </a:lnTo>
                  <a:lnTo>
                    <a:pt x="316" y="538"/>
                  </a:lnTo>
                  <a:lnTo>
                    <a:pt x="314" y="550"/>
                  </a:lnTo>
                  <a:lnTo>
                    <a:pt x="316" y="556"/>
                  </a:lnTo>
                  <a:lnTo>
                    <a:pt x="318" y="562"/>
                  </a:lnTo>
                  <a:lnTo>
                    <a:pt x="322" y="568"/>
                  </a:lnTo>
                  <a:lnTo>
                    <a:pt x="330" y="572"/>
                  </a:lnTo>
                  <a:lnTo>
                    <a:pt x="348" y="572"/>
                  </a:lnTo>
                  <a:lnTo>
                    <a:pt x="358" y="568"/>
                  </a:lnTo>
                  <a:lnTo>
                    <a:pt x="366" y="562"/>
                  </a:lnTo>
                  <a:lnTo>
                    <a:pt x="368" y="524"/>
                  </a:lnTo>
                  <a:lnTo>
                    <a:pt x="368" y="508"/>
                  </a:lnTo>
                  <a:lnTo>
                    <a:pt x="366" y="494"/>
                  </a:lnTo>
                  <a:lnTo>
                    <a:pt x="358" y="484"/>
                  </a:lnTo>
                  <a:lnTo>
                    <a:pt x="352" y="474"/>
                  </a:lnTo>
                  <a:lnTo>
                    <a:pt x="348" y="466"/>
                  </a:lnTo>
                  <a:lnTo>
                    <a:pt x="348" y="458"/>
                  </a:lnTo>
                  <a:lnTo>
                    <a:pt x="350" y="452"/>
                  </a:lnTo>
                  <a:lnTo>
                    <a:pt x="352" y="444"/>
                  </a:lnTo>
                  <a:lnTo>
                    <a:pt x="360" y="428"/>
                  </a:lnTo>
                  <a:lnTo>
                    <a:pt x="358" y="410"/>
                  </a:lnTo>
                  <a:lnTo>
                    <a:pt x="352" y="392"/>
                  </a:lnTo>
                  <a:lnTo>
                    <a:pt x="346" y="380"/>
                  </a:lnTo>
                  <a:lnTo>
                    <a:pt x="340" y="372"/>
                  </a:lnTo>
                  <a:lnTo>
                    <a:pt x="338" y="348"/>
                  </a:lnTo>
                  <a:lnTo>
                    <a:pt x="350" y="320"/>
                  </a:lnTo>
                  <a:lnTo>
                    <a:pt x="352" y="306"/>
                  </a:lnTo>
                  <a:lnTo>
                    <a:pt x="354" y="294"/>
                  </a:lnTo>
                  <a:lnTo>
                    <a:pt x="364" y="268"/>
                  </a:lnTo>
                  <a:lnTo>
                    <a:pt x="362" y="252"/>
                  </a:lnTo>
                  <a:lnTo>
                    <a:pt x="360" y="236"/>
                  </a:lnTo>
                  <a:lnTo>
                    <a:pt x="356" y="218"/>
                  </a:lnTo>
                  <a:lnTo>
                    <a:pt x="350" y="202"/>
                  </a:lnTo>
                  <a:lnTo>
                    <a:pt x="342" y="188"/>
                  </a:lnTo>
                  <a:lnTo>
                    <a:pt x="334" y="174"/>
                  </a:lnTo>
                  <a:lnTo>
                    <a:pt x="324" y="164"/>
                  </a:lnTo>
                  <a:lnTo>
                    <a:pt x="314" y="158"/>
                  </a:lnTo>
                  <a:lnTo>
                    <a:pt x="296" y="158"/>
                  </a:lnTo>
                  <a:lnTo>
                    <a:pt x="284" y="160"/>
                  </a:lnTo>
                  <a:lnTo>
                    <a:pt x="272" y="164"/>
                  </a:lnTo>
                  <a:lnTo>
                    <a:pt x="262" y="172"/>
                  </a:lnTo>
                  <a:lnTo>
                    <a:pt x="252" y="188"/>
                  </a:lnTo>
                  <a:lnTo>
                    <a:pt x="244" y="198"/>
                  </a:lnTo>
                  <a:lnTo>
                    <a:pt x="234" y="204"/>
                  </a:lnTo>
                  <a:lnTo>
                    <a:pt x="216" y="208"/>
                  </a:lnTo>
                  <a:lnTo>
                    <a:pt x="198" y="210"/>
                  </a:lnTo>
                  <a:lnTo>
                    <a:pt x="182" y="214"/>
                  </a:lnTo>
                  <a:lnTo>
                    <a:pt x="166" y="218"/>
                  </a:lnTo>
                  <a:lnTo>
                    <a:pt x="152" y="222"/>
                  </a:lnTo>
                  <a:lnTo>
                    <a:pt x="144" y="218"/>
                  </a:lnTo>
                  <a:lnTo>
                    <a:pt x="138" y="212"/>
                  </a:lnTo>
                  <a:lnTo>
                    <a:pt x="134" y="208"/>
                  </a:lnTo>
                  <a:lnTo>
                    <a:pt x="132" y="202"/>
                  </a:lnTo>
                  <a:lnTo>
                    <a:pt x="130" y="192"/>
                  </a:lnTo>
                  <a:lnTo>
                    <a:pt x="128" y="184"/>
                  </a:lnTo>
                  <a:lnTo>
                    <a:pt x="124" y="164"/>
                  </a:lnTo>
                  <a:lnTo>
                    <a:pt x="118" y="148"/>
                  </a:lnTo>
                  <a:lnTo>
                    <a:pt x="110" y="136"/>
                  </a:lnTo>
                  <a:lnTo>
                    <a:pt x="102" y="126"/>
                  </a:lnTo>
                  <a:lnTo>
                    <a:pt x="86" y="120"/>
                  </a:lnTo>
                  <a:lnTo>
                    <a:pt x="72" y="116"/>
                  </a:lnTo>
                  <a:lnTo>
                    <a:pt x="62" y="114"/>
                  </a:lnTo>
                  <a:lnTo>
                    <a:pt x="54" y="116"/>
                  </a:lnTo>
                  <a:lnTo>
                    <a:pt x="48" y="122"/>
                  </a:lnTo>
                  <a:lnTo>
                    <a:pt x="46" y="130"/>
                  </a:lnTo>
                  <a:lnTo>
                    <a:pt x="44" y="140"/>
                  </a:lnTo>
                  <a:lnTo>
                    <a:pt x="44" y="156"/>
                  </a:lnTo>
                  <a:lnTo>
                    <a:pt x="0" y="124"/>
                  </a:lnTo>
                  <a:lnTo>
                    <a:pt x="0" y="118"/>
                  </a:lnTo>
                  <a:lnTo>
                    <a:pt x="20" y="96"/>
                  </a:lnTo>
                  <a:lnTo>
                    <a:pt x="24" y="58"/>
                  </a:lnTo>
                  <a:lnTo>
                    <a:pt x="10" y="46"/>
                  </a:lnTo>
                  <a:lnTo>
                    <a:pt x="72" y="10"/>
                  </a:lnTo>
                  <a:lnTo>
                    <a:pt x="88" y="4"/>
                  </a:lnTo>
                  <a:lnTo>
                    <a:pt x="104" y="0"/>
                  </a:lnTo>
                  <a:lnTo>
                    <a:pt x="122" y="0"/>
                  </a:lnTo>
                  <a:lnTo>
                    <a:pt x="142" y="2"/>
                  </a:lnTo>
                  <a:lnTo>
                    <a:pt x="156" y="10"/>
                  </a:lnTo>
                  <a:lnTo>
                    <a:pt x="168" y="16"/>
                  </a:lnTo>
                  <a:lnTo>
                    <a:pt x="184" y="18"/>
                  </a:lnTo>
                  <a:lnTo>
                    <a:pt x="204" y="20"/>
                  </a:lnTo>
                  <a:lnTo>
                    <a:pt x="224" y="16"/>
                  </a:lnTo>
                  <a:lnTo>
                    <a:pt x="240" y="14"/>
                  </a:lnTo>
                  <a:lnTo>
                    <a:pt x="258" y="18"/>
                  </a:lnTo>
                  <a:lnTo>
                    <a:pt x="282" y="26"/>
                  </a:lnTo>
                  <a:lnTo>
                    <a:pt x="324" y="78"/>
                  </a:lnTo>
                  <a:lnTo>
                    <a:pt x="348" y="106"/>
                  </a:lnTo>
                  <a:lnTo>
                    <a:pt x="374" y="136"/>
                  </a:lnTo>
                  <a:lnTo>
                    <a:pt x="392" y="184"/>
                  </a:lnTo>
                  <a:lnTo>
                    <a:pt x="436" y="222"/>
                  </a:lnTo>
                  <a:lnTo>
                    <a:pt x="446" y="236"/>
                  </a:lnTo>
                  <a:lnTo>
                    <a:pt x="452" y="246"/>
                  </a:lnTo>
                  <a:lnTo>
                    <a:pt x="456" y="258"/>
                  </a:lnTo>
                  <a:lnTo>
                    <a:pt x="458" y="278"/>
                  </a:lnTo>
                  <a:lnTo>
                    <a:pt x="464" y="284"/>
                  </a:lnTo>
                  <a:lnTo>
                    <a:pt x="470" y="290"/>
                  </a:lnTo>
                  <a:lnTo>
                    <a:pt x="492" y="306"/>
                  </a:lnTo>
                  <a:lnTo>
                    <a:pt x="496" y="314"/>
                  </a:lnTo>
                  <a:lnTo>
                    <a:pt x="498" y="330"/>
                  </a:lnTo>
                  <a:lnTo>
                    <a:pt x="504" y="354"/>
                  </a:lnTo>
                  <a:lnTo>
                    <a:pt x="514" y="358"/>
                  </a:lnTo>
                  <a:lnTo>
                    <a:pt x="532" y="358"/>
                  </a:lnTo>
                  <a:lnTo>
                    <a:pt x="552" y="356"/>
                  </a:lnTo>
                  <a:lnTo>
                    <a:pt x="570" y="354"/>
                  </a:lnTo>
                  <a:lnTo>
                    <a:pt x="580" y="354"/>
                  </a:lnTo>
                  <a:lnTo>
                    <a:pt x="588" y="354"/>
                  </a:lnTo>
                  <a:lnTo>
                    <a:pt x="600" y="358"/>
                  </a:lnTo>
                  <a:lnTo>
                    <a:pt x="614" y="366"/>
                  </a:lnTo>
                  <a:lnTo>
                    <a:pt x="638" y="366"/>
                  </a:lnTo>
                  <a:lnTo>
                    <a:pt x="642" y="362"/>
                  </a:lnTo>
                  <a:lnTo>
                    <a:pt x="646" y="360"/>
                  </a:lnTo>
                  <a:lnTo>
                    <a:pt x="662" y="358"/>
                  </a:lnTo>
                  <a:lnTo>
                    <a:pt x="704" y="396"/>
                  </a:lnTo>
                  <a:lnTo>
                    <a:pt x="716" y="396"/>
                  </a:lnTo>
                  <a:lnTo>
                    <a:pt x="728" y="396"/>
                  </a:lnTo>
                  <a:lnTo>
                    <a:pt x="740" y="400"/>
                  </a:lnTo>
                  <a:lnTo>
                    <a:pt x="748" y="404"/>
                  </a:lnTo>
                  <a:lnTo>
                    <a:pt x="754" y="410"/>
                  </a:lnTo>
                  <a:lnTo>
                    <a:pt x="770" y="448"/>
                  </a:lnTo>
                  <a:lnTo>
                    <a:pt x="772" y="458"/>
                  </a:lnTo>
                  <a:lnTo>
                    <a:pt x="778" y="470"/>
                  </a:lnTo>
                  <a:lnTo>
                    <a:pt x="784" y="484"/>
                  </a:lnTo>
                  <a:lnTo>
                    <a:pt x="792" y="496"/>
                  </a:lnTo>
                  <a:lnTo>
                    <a:pt x="802" y="506"/>
                  </a:lnTo>
                  <a:lnTo>
                    <a:pt x="808" y="510"/>
                  </a:lnTo>
                  <a:lnTo>
                    <a:pt x="814" y="512"/>
                  </a:lnTo>
                  <a:lnTo>
                    <a:pt x="822" y="514"/>
                  </a:lnTo>
                  <a:lnTo>
                    <a:pt x="830" y="512"/>
                  </a:lnTo>
                  <a:lnTo>
                    <a:pt x="838" y="510"/>
                  </a:lnTo>
                  <a:lnTo>
                    <a:pt x="846" y="506"/>
                  </a:lnTo>
                  <a:lnTo>
                    <a:pt x="878" y="498"/>
                  </a:lnTo>
                  <a:lnTo>
                    <a:pt x="912" y="486"/>
                  </a:lnTo>
                  <a:lnTo>
                    <a:pt x="928" y="476"/>
                  </a:lnTo>
                  <a:lnTo>
                    <a:pt x="942" y="454"/>
                  </a:lnTo>
                  <a:lnTo>
                    <a:pt x="956" y="436"/>
                  </a:lnTo>
                  <a:lnTo>
                    <a:pt x="972" y="420"/>
                  </a:lnTo>
                  <a:lnTo>
                    <a:pt x="990" y="404"/>
                  </a:lnTo>
                  <a:lnTo>
                    <a:pt x="1016" y="376"/>
                  </a:lnTo>
                  <a:lnTo>
                    <a:pt x="1064" y="336"/>
                  </a:lnTo>
                  <a:lnTo>
                    <a:pt x="1078" y="338"/>
                  </a:lnTo>
                  <a:lnTo>
                    <a:pt x="1084" y="340"/>
                  </a:lnTo>
                  <a:lnTo>
                    <a:pt x="1086" y="342"/>
                  </a:lnTo>
                  <a:lnTo>
                    <a:pt x="1088" y="346"/>
                  </a:lnTo>
                  <a:lnTo>
                    <a:pt x="1086" y="350"/>
                  </a:lnTo>
                  <a:lnTo>
                    <a:pt x="1084" y="370"/>
                  </a:lnTo>
                  <a:lnTo>
                    <a:pt x="1084" y="412"/>
                  </a:lnTo>
                  <a:lnTo>
                    <a:pt x="1100" y="428"/>
                  </a:lnTo>
                  <a:lnTo>
                    <a:pt x="1108" y="442"/>
                  </a:lnTo>
                  <a:lnTo>
                    <a:pt x="1112" y="448"/>
                  </a:lnTo>
                  <a:lnTo>
                    <a:pt x="1114" y="456"/>
                  </a:lnTo>
                  <a:lnTo>
                    <a:pt x="1112" y="498"/>
                  </a:lnTo>
                  <a:lnTo>
                    <a:pt x="1102" y="524"/>
                  </a:lnTo>
                  <a:lnTo>
                    <a:pt x="1098" y="530"/>
                  </a:lnTo>
                  <a:lnTo>
                    <a:pt x="1094" y="536"/>
                  </a:lnTo>
                  <a:lnTo>
                    <a:pt x="1092" y="550"/>
                  </a:lnTo>
                  <a:lnTo>
                    <a:pt x="1094" y="566"/>
                  </a:lnTo>
                  <a:lnTo>
                    <a:pt x="1096" y="584"/>
                  </a:lnTo>
                  <a:lnTo>
                    <a:pt x="1096" y="650"/>
                  </a:lnTo>
                  <a:lnTo>
                    <a:pt x="1086" y="690"/>
                  </a:lnTo>
                  <a:lnTo>
                    <a:pt x="1088" y="732"/>
                  </a:lnTo>
                  <a:lnTo>
                    <a:pt x="1080" y="742"/>
                  </a:lnTo>
                  <a:lnTo>
                    <a:pt x="1074" y="746"/>
                  </a:lnTo>
                  <a:lnTo>
                    <a:pt x="1068" y="750"/>
                  </a:lnTo>
                  <a:lnTo>
                    <a:pt x="1046" y="752"/>
                  </a:lnTo>
                  <a:lnTo>
                    <a:pt x="1028" y="748"/>
                  </a:lnTo>
                  <a:lnTo>
                    <a:pt x="1014" y="746"/>
                  </a:lnTo>
                  <a:lnTo>
                    <a:pt x="990" y="744"/>
                  </a:lnTo>
                  <a:lnTo>
                    <a:pt x="986" y="752"/>
                  </a:lnTo>
                  <a:lnTo>
                    <a:pt x="982" y="758"/>
                  </a:lnTo>
                  <a:lnTo>
                    <a:pt x="978" y="764"/>
                  </a:lnTo>
                  <a:lnTo>
                    <a:pt x="974" y="772"/>
                  </a:lnTo>
                  <a:lnTo>
                    <a:pt x="964" y="774"/>
                  </a:lnTo>
                  <a:lnTo>
                    <a:pt x="956" y="778"/>
                  </a:lnTo>
                  <a:lnTo>
                    <a:pt x="950" y="782"/>
                  </a:lnTo>
                  <a:lnTo>
                    <a:pt x="946" y="788"/>
                  </a:lnTo>
                  <a:lnTo>
                    <a:pt x="944" y="794"/>
                  </a:lnTo>
                  <a:lnTo>
                    <a:pt x="942" y="800"/>
                  </a:lnTo>
                  <a:lnTo>
                    <a:pt x="944" y="820"/>
                  </a:lnTo>
                  <a:lnTo>
                    <a:pt x="960" y="846"/>
                  </a:lnTo>
                  <a:lnTo>
                    <a:pt x="964" y="866"/>
                  </a:lnTo>
                  <a:lnTo>
                    <a:pt x="972" y="888"/>
                  </a:lnTo>
                  <a:lnTo>
                    <a:pt x="984" y="910"/>
                  </a:lnTo>
                  <a:lnTo>
                    <a:pt x="996" y="936"/>
                  </a:lnTo>
                  <a:lnTo>
                    <a:pt x="1006" y="976"/>
                  </a:lnTo>
                  <a:lnTo>
                    <a:pt x="992" y="976"/>
                  </a:lnTo>
                  <a:lnTo>
                    <a:pt x="982" y="972"/>
                  </a:lnTo>
                  <a:lnTo>
                    <a:pt x="972" y="968"/>
                  </a:lnTo>
                  <a:lnTo>
                    <a:pt x="962" y="962"/>
                  </a:lnTo>
                  <a:lnTo>
                    <a:pt x="948" y="950"/>
                  </a:lnTo>
                  <a:lnTo>
                    <a:pt x="936" y="942"/>
                  </a:lnTo>
                  <a:lnTo>
                    <a:pt x="934" y="934"/>
                  </a:lnTo>
                  <a:lnTo>
                    <a:pt x="932" y="928"/>
                  </a:lnTo>
                  <a:lnTo>
                    <a:pt x="928" y="924"/>
                  </a:lnTo>
                  <a:lnTo>
                    <a:pt x="924" y="920"/>
                  </a:lnTo>
                  <a:lnTo>
                    <a:pt x="918" y="920"/>
                  </a:lnTo>
                  <a:lnTo>
                    <a:pt x="914" y="918"/>
                  </a:lnTo>
                  <a:lnTo>
                    <a:pt x="910" y="920"/>
                  </a:lnTo>
                  <a:lnTo>
                    <a:pt x="906" y="922"/>
                  </a:lnTo>
                  <a:lnTo>
                    <a:pt x="904" y="930"/>
                  </a:lnTo>
                  <a:lnTo>
                    <a:pt x="888" y="934"/>
                  </a:lnTo>
                  <a:lnTo>
                    <a:pt x="874" y="940"/>
                  </a:lnTo>
                  <a:lnTo>
                    <a:pt x="848" y="954"/>
                  </a:lnTo>
                  <a:lnTo>
                    <a:pt x="848" y="972"/>
                  </a:lnTo>
                  <a:lnTo>
                    <a:pt x="852" y="976"/>
                  </a:lnTo>
                  <a:lnTo>
                    <a:pt x="840" y="982"/>
                  </a:lnTo>
                  <a:lnTo>
                    <a:pt x="832" y="992"/>
                  </a:lnTo>
                  <a:lnTo>
                    <a:pt x="812" y="996"/>
                  </a:lnTo>
                  <a:close/>
                </a:path>
              </a:pathLst>
            </a:custGeom>
            <a:grpFill/>
            <a:ln w="9525">
              <a:solidFill>
                <a:srgbClr val="FFFFFF"/>
              </a:solidFill>
              <a:round/>
              <a:headEnd/>
              <a:tailEnd/>
            </a:ln>
            <a:extLst/>
          </p:spPr>
          <p:txBody>
            <a:bodyPr/>
            <a:lstStyle/>
            <a:p>
              <a:pPr marL="0" marR="0" lvl="0" indent="0" algn="l" defTabSz="822960" rtl="0" eaLnBrk="1" fontAlgn="auto" latinLnBrk="0" hangingPunct="1">
                <a:lnSpc>
                  <a:spcPct val="100000"/>
                </a:lnSpc>
                <a:spcBef>
                  <a:spcPts val="0"/>
                </a:spcBef>
                <a:spcAft>
                  <a:spcPts val="0"/>
                </a:spcAft>
                <a:buClrTx/>
                <a:buSzTx/>
                <a:buFontTx/>
                <a:buNone/>
                <a:tabLst/>
                <a:defRPr/>
              </a:pPr>
              <a:endParaRPr kumimoji="0" lang="zh-CN" altLang="en-US" sz="1620" b="0" i="0" u="none" strike="noStrike" kern="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107" name="Freeform 39"/>
            <p:cNvSpPr>
              <a:spLocks/>
            </p:cNvSpPr>
            <p:nvPr/>
          </p:nvSpPr>
          <p:spPr bwMode="auto">
            <a:xfrm>
              <a:off x="3181350" y="2301876"/>
              <a:ext cx="2238375" cy="1905000"/>
            </a:xfrm>
            <a:custGeom>
              <a:avLst/>
              <a:gdLst>
                <a:gd name="T0" fmla="*/ 1230 w 1410"/>
                <a:gd name="T1" fmla="*/ 918 h 1200"/>
                <a:gd name="T2" fmla="*/ 1196 w 1410"/>
                <a:gd name="T3" fmla="*/ 976 h 1200"/>
                <a:gd name="T4" fmla="*/ 1214 w 1410"/>
                <a:gd name="T5" fmla="*/ 1092 h 1200"/>
                <a:gd name="T6" fmla="*/ 1172 w 1410"/>
                <a:gd name="T7" fmla="*/ 1136 h 1200"/>
                <a:gd name="T8" fmla="*/ 1124 w 1410"/>
                <a:gd name="T9" fmla="*/ 1194 h 1200"/>
                <a:gd name="T10" fmla="*/ 1036 w 1410"/>
                <a:gd name="T11" fmla="*/ 1182 h 1200"/>
                <a:gd name="T12" fmla="*/ 972 w 1410"/>
                <a:gd name="T13" fmla="*/ 1096 h 1200"/>
                <a:gd name="T14" fmla="*/ 908 w 1410"/>
                <a:gd name="T15" fmla="*/ 1054 h 1200"/>
                <a:gd name="T16" fmla="*/ 834 w 1410"/>
                <a:gd name="T17" fmla="*/ 1030 h 1200"/>
                <a:gd name="T18" fmla="*/ 826 w 1410"/>
                <a:gd name="T19" fmla="*/ 1080 h 1200"/>
                <a:gd name="T20" fmla="*/ 788 w 1410"/>
                <a:gd name="T21" fmla="*/ 1120 h 1200"/>
                <a:gd name="T22" fmla="*/ 696 w 1410"/>
                <a:gd name="T23" fmla="*/ 1046 h 1200"/>
                <a:gd name="T24" fmla="*/ 764 w 1410"/>
                <a:gd name="T25" fmla="*/ 1022 h 1200"/>
                <a:gd name="T26" fmla="*/ 812 w 1410"/>
                <a:gd name="T27" fmla="*/ 1010 h 1200"/>
                <a:gd name="T28" fmla="*/ 818 w 1410"/>
                <a:gd name="T29" fmla="*/ 922 h 1200"/>
                <a:gd name="T30" fmla="*/ 878 w 1410"/>
                <a:gd name="T31" fmla="*/ 860 h 1200"/>
                <a:gd name="T32" fmla="*/ 876 w 1410"/>
                <a:gd name="T33" fmla="*/ 776 h 1200"/>
                <a:gd name="T34" fmla="*/ 846 w 1410"/>
                <a:gd name="T35" fmla="*/ 662 h 1200"/>
                <a:gd name="T36" fmla="*/ 760 w 1410"/>
                <a:gd name="T37" fmla="*/ 608 h 1200"/>
                <a:gd name="T38" fmla="*/ 638 w 1410"/>
                <a:gd name="T39" fmla="*/ 510 h 1200"/>
                <a:gd name="T40" fmla="*/ 506 w 1410"/>
                <a:gd name="T41" fmla="*/ 456 h 1200"/>
                <a:gd name="T42" fmla="*/ 412 w 1410"/>
                <a:gd name="T43" fmla="*/ 428 h 1200"/>
                <a:gd name="T44" fmla="*/ 356 w 1410"/>
                <a:gd name="T45" fmla="*/ 460 h 1200"/>
                <a:gd name="T46" fmla="*/ 318 w 1410"/>
                <a:gd name="T47" fmla="*/ 494 h 1200"/>
                <a:gd name="T48" fmla="*/ 182 w 1410"/>
                <a:gd name="T49" fmla="*/ 398 h 1200"/>
                <a:gd name="T50" fmla="*/ 42 w 1410"/>
                <a:gd name="T51" fmla="*/ 378 h 1200"/>
                <a:gd name="T52" fmla="*/ 8 w 1410"/>
                <a:gd name="T53" fmla="*/ 326 h 1200"/>
                <a:gd name="T54" fmla="*/ 12 w 1410"/>
                <a:gd name="T55" fmla="*/ 278 h 1200"/>
                <a:gd name="T56" fmla="*/ 100 w 1410"/>
                <a:gd name="T57" fmla="*/ 232 h 1200"/>
                <a:gd name="T58" fmla="*/ 156 w 1410"/>
                <a:gd name="T59" fmla="*/ 146 h 1200"/>
                <a:gd name="T60" fmla="*/ 274 w 1410"/>
                <a:gd name="T61" fmla="*/ 120 h 1200"/>
                <a:gd name="T62" fmla="*/ 308 w 1410"/>
                <a:gd name="T63" fmla="*/ 38 h 1200"/>
                <a:gd name="T64" fmla="*/ 346 w 1410"/>
                <a:gd name="T65" fmla="*/ 4 h 1200"/>
                <a:gd name="T66" fmla="*/ 450 w 1410"/>
                <a:gd name="T67" fmla="*/ 90 h 1200"/>
                <a:gd name="T68" fmla="*/ 446 w 1410"/>
                <a:gd name="T69" fmla="*/ 180 h 1200"/>
                <a:gd name="T70" fmla="*/ 506 w 1410"/>
                <a:gd name="T71" fmla="*/ 280 h 1200"/>
                <a:gd name="T72" fmla="*/ 652 w 1410"/>
                <a:gd name="T73" fmla="*/ 252 h 1200"/>
                <a:gd name="T74" fmla="*/ 626 w 1410"/>
                <a:gd name="T75" fmla="*/ 314 h 1200"/>
                <a:gd name="T76" fmla="*/ 632 w 1410"/>
                <a:gd name="T77" fmla="*/ 372 h 1200"/>
                <a:gd name="T78" fmla="*/ 702 w 1410"/>
                <a:gd name="T79" fmla="*/ 456 h 1200"/>
                <a:gd name="T80" fmla="*/ 780 w 1410"/>
                <a:gd name="T81" fmla="*/ 514 h 1200"/>
                <a:gd name="T82" fmla="*/ 808 w 1410"/>
                <a:gd name="T83" fmla="*/ 456 h 1200"/>
                <a:gd name="T84" fmla="*/ 868 w 1410"/>
                <a:gd name="T85" fmla="*/ 450 h 1200"/>
                <a:gd name="T86" fmla="*/ 938 w 1410"/>
                <a:gd name="T87" fmla="*/ 438 h 1200"/>
                <a:gd name="T88" fmla="*/ 1002 w 1410"/>
                <a:gd name="T89" fmla="*/ 440 h 1200"/>
                <a:gd name="T90" fmla="*/ 940 w 1410"/>
                <a:gd name="T91" fmla="*/ 512 h 1200"/>
                <a:gd name="T92" fmla="*/ 974 w 1410"/>
                <a:gd name="T93" fmla="*/ 642 h 1200"/>
                <a:gd name="T94" fmla="*/ 1024 w 1410"/>
                <a:gd name="T95" fmla="*/ 652 h 1200"/>
                <a:gd name="T96" fmla="*/ 1106 w 1410"/>
                <a:gd name="T97" fmla="*/ 762 h 1200"/>
                <a:gd name="T98" fmla="*/ 1152 w 1410"/>
                <a:gd name="T99" fmla="*/ 868 h 1200"/>
                <a:gd name="T100" fmla="*/ 1230 w 1410"/>
                <a:gd name="T101" fmla="*/ 850 h 1200"/>
                <a:gd name="T102" fmla="*/ 1250 w 1410"/>
                <a:gd name="T103" fmla="*/ 792 h 1200"/>
                <a:gd name="T104" fmla="*/ 1214 w 1410"/>
                <a:gd name="T105" fmla="*/ 742 h 1200"/>
                <a:gd name="T106" fmla="*/ 1258 w 1410"/>
                <a:gd name="T107" fmla="*/ 678 h 1200"/>
                <a:gd name="T108" fmla="*/ 1278 w 1410"/>
                <a:gd name="T109" fmla="*/ 688 h 1200"/>
                <a:gd name="T110" fmla="*/ 1344 w 1410"/>
                <a:gd name="T111" fmla="*/ 736 h 1200"/>
                <a:gd name="T112" fmla="*/ 1404 w 1410"/>
                <a:gd name="T113" fmla="*/ 860 h 1200"/>
                <a:gd name="T114" fmla="*/ 1360 w 1410"/>
                <a:gd name="T115" fmla="*/ 880 h 1200"/>
                <a:gd name="T116" fmla="*/ 1324 w 1410"/>
                <a:gd name="T117" fmla="*/ 938 h 1200"/>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1410" h="1200">
                  <a:moveTo>
                    <a:pt x="1314" y="940"/>
                  </a:moveTo>
                  <a:lnTo>
                    <a:pt x="1314" y="940"/>
                  </a:lnTo>
                  <a:lnTo>
                    <a:pt x="1302" y="932"/>
                  </a:lnTo>
                  <a:lnTo>
                    <a:pt x="1290" y="926"/>
                  </a:lnTo>
                  <a:lnTo>
                    <a:pt x="1280" y="922"/>
                  </a:lnTo>
                  <a:lnTo>
                    <a:pt x="1270" y="918"/>
                  </a:lnTo>
                  <a:lnTo>
                    <a:pt x="1250" y="916"/>
                  </a:lnTo>
                  <a:lnTo>
                    <a:pt x="1230" y="918"/>
                  </a:lnTo>
                  <a:lnTo>
                    <a:pt x="1220" y="920"/>
                  </a:lnTo>
                  <a:lnTo>
                    <a:pt x="1208" y="924"/>
                  </a:lnTo>
                  <a:lnTo>
                    <a:pt x="1202" y="936"/>
                  </a:lnTo>
                  <a:lnTo>
                    <a:pt x="1198" y="950"/>
                  </a:lnTo>
                  <a:lnTo>
                    <a:pt x="1196" y="962"/>
                  </a:lnTo>
                  <a:lnTo>
                    <a:pt x="1196" y="976"/>
                  </a:lnTo>
                  <a:lnTo>
                    <a:pt x="1200" y="990"/>
                  </a:lnTo>
                  <a:lnTo>
                    <a:pt x="1204" y="1006"/>
                  </a:lnTo>
                  <a:lnTo>
                    <a:pt x="1216" y="1036"/>
                  </a:lnTo>
                  <a:lnTo>
                    <a:pt x="1218" y="1062"/>
                  </a:lnTo>
                  <a:lnTo>
                    <a:pt x="1218" y="1076"/>
                  </a:lnTo>
                  <a:lnTo>
                    <a:pt x="1214" y="1092"/>
                  </a:lnTo>
                  <a:lnTo>
                    <a:pt x="1164" y="1092"/>
                  </a:lnTo>
                  <a:lnTo>
                    <a:pt x="1154" y="1098"/>
                  </a:lnTo>
                  <a:lnTo>
                    <a:pt x="1152" y="1102"/>
                  </a:lnTo>
                  <a:lnTo>
                    <a:pt x="1150" y="1120"/>
                  </a:lnTo>
                  <a:lnTo>
                    <a:pt x="1172" y="1136"/>
                  </a:lnTo>
                  <a:lnTo>
                    <a:pt x="1172" y="1150"/>
                  </a:lnTo>
                  <a:lnTo>
                    <a:pt x="1166" y="1166"/>
                  </a:lnTo>
                  <a:lnTo>
                    <a:pt x="1160" y="1182"/>
                  </a:lnTo>
                  <a:lnTo>
                    <a:pt x="1144" y="1184"/>
                  </a:lnTo>
                  <a:lnTo>
                    <a:pt x="1134" y="1188"/>
                  </a:lnTo>
                  <a:lnTo>
                    <a:pt x="1124" y="1194"/>
                  </a:lnTo>
                  <a:lnTo>
                    <a:pt x="1112" y="1198"/>
                  </a:lnTo>
                  <a:lnTo>
                    <a:pt x="1056" y="1200"/>
                  </a:lnTo>
                  <a:lnTo>
                    <a:pt x="1050" y="1198"/>
                  </a:lnTo>
                  <a:lnTo>
                    <a:pt x="1044" y="1188"/>
                  </a:lnTo>
                  <a:lnTo>
                    <a:pt x="1036" y="1182"/>
                  </a:lnTo>
                  <a:lnTo>
                    <a:pt x="1030" y="1178"/>
                  </a:lnTo>
                  <a:lnTo>
                    <a:pt x="1024" y="1176"/>
                  </a:lnTo>
                  <a:lnTo>
                    <a:pt x="1018" y="1160"/>
                  </a:lnTo>
                  <a:lnTo>
                    <a:pt x="996" y="1116"/>
                  </a:lnTo>
                  <a:lnTo>
                    <a:pt x="972" y="1096"/>
                  </a:lnTo>
                  <a:lnTo>
                    <a:pt x="968" y="1090"/>
                  </a:lnTo>
                  <a:lnTo>
                    <a:pt x="962" y="1084"/>
                  </a:lnTo>
                  <a:lnTo>
                    <a:pt x="950" y="1074"/>
                  </a:lnTo>
                  <a:lnTo>
                    <a:pt x="938" y="1070"/>
                  </a:lnTo>
                  <a:lnTo>
                    <a:pt x="928" y="1066"/>
                  </a:lnTo>
                  <a:lnTo>
                    <a:pt x="908" y="1054"/>
                  </a:lnTo>
                  <a:lnTo>
                    <a:pt x="900" y="1036"/>
                  </a:lnTo>
                  <a:lnTo>
                    <a:pt x="892" y="1024"/>
                  </a:lnTo>
                  <a:lnTo>
                    <a:pt x="884" y="1016"/>
                  </a:lnTo>
                  <a:lnTo>
                    <a:pt x="876" y="1014"/>
                  </a:lnTo>
                  <a:lnTo>
                    <a:pt x="868" y="1014"/>
                  </a:lnTo>
                  <a:lnTo>
                    <a:pt x="858" y="1016"/>
                  </a:lnTo>
                  <a:lnTo>
                    <a:pt x="834" y="1030"/>
                  </a:lnTo>
                  <a:lnTo>
                    <a:pt x="826" y="1038"/>
                  </a:lnTo>
                  <a:lnTo>
                    <a:pt x="820" y="1044"/>
                  </a:lnTo>
                  <a:lnTo>
                    <a:pt x="818" y="1052"/>
                  </a:lnTo>
                  <a:lnTo>
                    <a:pt x="818" y="1066"/>
                  </a:lnTo>
                  <a:lnTo>
                    <a:pt x="822" y="1074"/>
                  </a:lnTo>
                  <a:lnTo>
                    <a:pt x="826" y="1080"/>
                  </a:lnTo>
                  <a:lnTo>
                    <a:pt x="828" y="1090"/>
                  </a:lnTo>
                  <a:lnTo>
                    <a:pt x="830" y="1104"/>
                  </a:lnTo>
                  <a:lnTo>
                    <a:pt x="818" y="1112"/>
                  </a:lnTo>
                  <a:lnTo>
                    <a:pt x="812" y="1116"/>
                  </a:lnTo>
                  <a:lnTo>
                    <a:pt x="804" y="1118"/>
                  </a:lnTo>
                  <a:lnTo>
                    <a:pt x="788" y="1120"/>
                  </a:lnTo>
                  <a:lnTo>
                    <a:pt x="764" y="1104"/>
                  </a:lnTo>
                  <a:lnTo>
                    <a:pt x="742" y="1090"/>
                  </a:lnTo>
                  <a:lnTo>
                    <a:pt x="724" y="1074"/>
                  </a:lnTo>
                  <a:lnTo>
                    <a:pt x="708" y="1058"/>
                  </a:lnTo>
                  <a:lnTo>
                    <a:pt x="702" y="1052"/>
                  </a:lnTo>
                  <a:lnTo>
                    <a:pt x="696" y="1046"/>
                  </a:lnTo>
                  <a:lnTo>
                    <a:pt x="692" y="1036"/>
                  </a:lnTo>
                  <a:lnTo>
                    <a:pt x="690" y="1028"/>
                  </a:lnTo>
                  <a:lnTo>
                    <a:pt x="688" y="1010"/>
                  </a:lnTo>
                  <a:lnTo>
                    <a:pt x="688" y="998"/>
                  </a:lnTo>
                  <a:lnTo>
                    <a:pt x="730" y="1000"/>
                  </a:lnTo>
                  <a:lnTo>
                    <a:pt x="764" y="1022"/>
                  </a:lnTo>
                  <a:lnTo>
                    <a:pt x="776" y="1022"/>
                  </a:lnTo>
                  <a:lnTo>
                    <a:pt x="788" y="1022"/>
                  </a:lnTo>
                  <a:lnTo>
                    <a:pt x="794" y="1022"/>
                  </a:lnTo>
                  <a:lnTo>
                    <a:pt x="800" y="1020"/>
                  </a:lnTo>
                  <a:lnTo>
                    <a:pt x="806" y="1016"/>
                  </a:lnTo>
                  <a:lnTo>
                    <a:pt x="812" y="1010"/>
                  </a:lnTo>
                  <a:lnTo>
                    <a:pt x="812" y="994"/>
                  </a:lnTo>
                  <a:lnTo>
                    <a:pt x="790" y="974"/>
                  </a:lnTo>
                  <a:lnTo>
                    <a:pt x="782" y="966"/>
                  </a:lnTo>
                  <a:lnTo>
                    <a:pt x="778" y="958"/>
                  </a:lnTo>
                  <a:lnTo>
                    <a:pt x="798" y="944"/>
                  </a:lnTo>
                  <a:lnTo>
                    <a:pt x="818" y="922"/>
                  </a:lnTo>
                  <a:lnTo>
                    <a:pt x="836" y="900"/>
                  </a:lnTo>
                  <a:lnTo>
                    <a:pt x="842" y="888"/>
                  </a:lnTo>
                  <a:lnTo>
                    <a:pt x="846" y="878"/>
                  </a:lnTo>
                  <a:lnTo>
                    <a:pt x="862" y="870"/>
                  </a:lnTo>
                  <a:lnTo>
                    <a:pt x="874" y="862"/>
                  </a:lnTo>
                  <a:lnTo>
                    <a:pt x="878" y="860"/>
                  </a:lnTo>
                  <a:lnTo>
                    <a:pt x="884" y="856"/>
                  </a:lnTo>
                  <a:lnTo>
                    <a:pt x="892" y="846"/>
                  </a:lnTo>
                  <a:lnTo>
                    <a:pt x="890" y="804"/>
                  </a:lnTo>
                  <a:lnTo>
                    <a:pt x="884" y="796"/>
                  </a:lnTo>
                  <a:lnTo>
                    <a:pt x="878" y="786"/>
                  </a:lnTo>
                  <a:lnTo>
                    <a:pt x="876" y="776"/>
                  </a:lnTo>
                  <a:lnTo>
                    <a:pt x="874" y="768"/>
                  </a:lnTo>
                  <a:lnTo>
                    <a:pt x="874" y="754"/>
                  </a:lnTo>
                  <a:lnTo>
                    <a:pt x="874" y="748"/>
                  </a:lnTo>
                  <a:lnTo>
                    <a:pt x="872" y="746"/>
                  </a:lnTo>
                  <a:lnTo>
                    <a:pt x="852" y="696"/>
                  </a:lnTo>
                  <a:lnTo>
                    <a:pt x="846" y="662"/>
                  </a:lnTo>
                  <a:lnTo>
                    <a:pt x="830" y="630"/>
                  </a:lnTo>
                  <a:lnTo>
                    <a:pt x="824" y="618"/>
                  </a:lnTo>
                  <a:lnTo>
                    <a:pt x="818" y="612"/>
                  </a:lnTo>
                  <a:lnTo>
                    <a:pt x="770" y="612"/>
                  </a:lnTo>
                  <a:lnTo>
                    <a:pt x="760" y="608"/>
                  </a:lnTo>
                  <a:lnTo>
                    <a:pt x="748" y="602"/>
                  </a:lnTo>
                  <a:lnTo>
                    <a:pt x="728" y="588"/>
                  </a:lnTo>
                  <a:lnTo>
                    <a:pt x="710" y="576"/>
                  </a:lnTo>
                  <a:lnTo>
                    <a:pt x="696" y="566"/>
                  </a:lnTo>
                  <a:lnTo>
                    <a:pt x="648" y="510"/>
                  </a:lnTo>
                  <a:lnTo>
                    <a:pt x="638" y="510"/>
                  </a:lnTo>
                  <a:lnTo>
                    <a:pt x="630" y="512"/>
                  </a:lnTo>
                  <a:lnTo>
                    <a:pt x="618" y="516"/>
                  </a:lnTo>
                  <a:lnTo>
                    <a:pt x="594" y="514"/>
                  </a:lnTo>
                  <a:lnTo>
                    <a:pt x="548" y="476"/>
                  </a:lnTo>
                  <a:lnTo>
                    <a:pt x="506" y="456"/>
                  </a:lnTo>
                  <a:lnTo>
                    <a:pt x="486" y="454"/>
                  </a:lnTo>
                  <a:lnTo>
                    <a:pt x="470" y="452"/>
                  </a:lnTo>
                  <a:lnTo>
                    <a:pt x="442" y="446"/>
                  </a:lnTo>
                  <a:lnTo>
                    <a:pt x="430" y="436"/>
                  </a:lnTo>
                  <a:lnTo>
                    <a:pt x="422" y="432"/>
                  </a:lnTo>
                  <a:lnTo>
                    <a:pt x="412" y="428"/>
                  </a:lnTo>
                  <a:lnTo>
                    <a:pt x="406" y="426"/>
                  </a:lnTo>
                  <a:lnTo>
                    <a:pt x="390" y="426"/>
                  </a:lnTo>
                  <a:lnTo>
                    <a:pt x="370" y="426"/>
                  </a:lnTo>
                  <a:lnTo>
                    <a:pt x="352" y="436"/>
                  </a:lnTo>
                  <a:lnTo>
                    <a:pt x="354" y="448"/>
                  </a:lnTo>
                  <a:lnTo>
                    <a:pt x="356" y="460"/>
                  </a:lnTo>
                  <a:lnTo>
                    <a:pt x="358" y="472"/>
                  </a:lnTo>
                  <a:lnTo>
                    <a:pt x="356" y="490"/>
                  </a:lnTo>
                  <a:lnTo>
                    <a:pt x="352" y="494"/>
                  </a:lnTo>
                  <a:lnTo>
                    <a:pt x="346" y="496"/>
                  </a:lnTo>
                  <a:lnTo>
                    <a:pt x="338" y="498"/>
                  </a:lnTo>
                  <a:lnTo>
                    <a:pt x="332" y="498"/>
                  </a:lnTo>
                  <a:lnTo>
                    <a:pt x="318" y="494"/>
                  </a:lnTo>
                  <a:lnTo>
                    <a:pt x="304" y="486"/>
                  </a:lnTo>
                  <a:lnTo>
                    <a:pt x="290" y="478"/>
                  </a:lnTo>
                  <a:lnTo>
                    <a:pt x="278" y="468"/>
                  </a:lnTo>
                  <a:lnTo>
                    <a:pt x="262" y="452"/>
                  </a:lnTo>
                  <a:lnTo>
                    <a:pt x="222" y="420"/>
                  </a:lnTo>
                  <a:lnTo>
                    <a:pt x="182" y="398"/>
                  </a:lnTo>
                  <a:lnTo>
                    <a:pt x="164" y="390"/>
                  </a:lnTo>
                  <a:lnTo>
                    <a:pt x="148" y="384"/>
                  </a:lnTo>
                  <a:lnTo>
                    <a:pt x="116" y="384"/>
                  </a:lnTo>
                  <a:lnTo>
                    <a:pt x="86" y="384"/>
                  </a:lnTo>
                  <a:lnTo>
                    <a:pt x="70" y="384"/>
                  </a:lnTo>
                  <a:lnTo>
                    <a:pt x="56" y="382"/>
                  </a:lnTo>
                  <a:lnTo>
                    <a:pt x="42" y="378"/>
                  </a:lnTo>
                  <a:lnTo>
                    <a:pt x="30" y="374"/>
                  </a:lnTo>
                  <a:lnTo>
                    <a:pt x="20" y="372"/>
                  </a:lnTo>
                  <a:lnTo>
                    <a:pt x="18" y="358"/>
                  </a:lnTo>
                  <a:lnTo>
                    <a:pt x="14" y="344"/>
                  </a:lnTo>
                  <a:lnTo>
                    <a:pt x="12" y="332"/>
                  </a:lnTo>
                  <a:lnTo>
                    <a:pt x="8" y="326"/>
                  </a:lnTo>
                  <a:lnTo>
                    <a:pt x="4" y="310"/>
                  </a:lnTo>
                  <a:lnTo>
                    <a:pt x="0" y="296"/>
                  </a:lnTo>
                  <a:lnTo>
                    <a:pt x="0" y="290"/>
                  </a:lnTo>
                  <a:lnTo>
                    <a:pt x="2" y="284"/>
                  </a:lnTo>
                  <a:lnTo>
                    <a:pt x="4" y="280"/>
                  </a:lnTo>
                  <a:lnTo>
                    <a:pt x="12" y="278"/>
                  </a:lnTo>
                  <a:lnTo>
                    <a:pt x="20" y="262"/>
                  </a:lnTo>
                  <a:lnTo>
                    <a:pt x="28" y="246"/>
                  </a:lnTo>
                  <a:lnTo>
                    <a:pt x="46" y="246"/>
                  </a:lnTo>
                  <a:lnTo>
                    <a:pt x="68" y="244"/>
                  </a:lnTo>
                  <a:lnTo>
                    <a:pt x="80" y="242"/>
                  </a:lnTo>
                  <a:lnTo>
                    <a:pt x="90" y="238"/>
                  </a:lnTo>
                  <a:lnTo>
                    <a:pt x="100" y="232"/>
                  </a:lnTo>
                  <a:lnTo>
                    <a:pt x="108" y="226"/>
                  </a:lnTo>
                  <a:lnTo>
                    <a:pt x="120" y="200"/>
                  </a:lnTo>
                  <a:lnTo>
                    <a:pt x="142" y="176"/>
                  </a:lnTo>
                  <a:lnTo>
                    <a:pt x="150" y="158"/>
                  </a:lnTo>
                  <a:lnTo>
                    <a:pt x="156" y="146"/>
                  </a:lnTo>
                  <a:lnTo>
                    <a:pt x="166" y="136"/>
                  </a:lnTo>
                  <a:lnTo>
                    <a:pt x="176" y="130"/>
                  </a:lnTo>
                  <a:lnTo>
                    <a:pt x="188" y="126"/>
                  </a:lnTo>
                  <a:lnTo>
                    <a:pt x="202" y="124"/>
                  </a:lnTo>
                  <a:lnTo>
                    <a:pt x="238" y="120"/>
                  </a:lnTo>
                  <a:lnTo>
                    <a:pt x="252" y="120"/>
                  </a:lnTo>
                  <a:lnTo>
                    <a:pt x="274" y="120"/>
                  </a:lnTo>
                  <a:lnTo>
                    <a:pt x="286" y="120"/>
                  </a:lnTo>
                  <a:lnTo>
                    <a:pt x="298" y="118"/>
                  </a:lnTo>
                  <a:lnTo>
                    <a:pt x="308" y="114"/>
                  </a:lnTo>
                  <a:lnTo>
                    <a:pt x="316" y="108"/>
                  </a:lnTo>
                  <a:lnTo>
                    <a:pt x="308" y="62"/>
                  </a:lnTo>
                  <a:lnTo>
                    <a:pt x="308" y="38"/>
                  </a:lnTo>
                  <a:lnTo>
                    <a:pt x="310" y="26"/>
                  </a:lnTo>
                  <a:lnTo>
                    <a:pt x="312" y="16"/>
                  </a:lnTo>
                  <a:lnTo>
                    <a:pt x="318" y="8"/>
                  </a:lnTo>
                  <a:lnTo>
                    <a:pt x="324" y="2"/>
                  </a:lnTo>
                  <a:lnTo>
                    <a:pt x="328" y="0"/>
                  </a:lnTo>
                  <a:lnTo>
                    <a:pt x="334" y="0"/>
                  </a:lnTo>
                  <a:lnTo>
                    <a:pt x="346" y="4"/>
                  </a:lnTo>
                  <a:lnTo>
                    <a:pt x="434" y="16"/>
                  </a:lnTo>
                  <a:lnTo>
                    <a:pt x="432" y="24"/>
                  </a:lnTo>
                  <a:lnTo>
                    <a:pt x="430" y="36"/>
                  </a:lnTo>
                  <a:lnTo>
                    <a:pt x="432" y="60"/>
                  </a:lnTo>
                  <a:lnTo>
                    <a:pt x="444" y="80"/>
                  </a:lnTo>
                  <a:lnTo>
                    <a:pt x="450" y="90"/>
                  </a:lnTo>
                  <a:lnTo>
                    <a:pt x="456" y="106"/>
                  </a:lnTo>
                  <a:lnTo>
                    <a:pt x="456" y="130"/>
                  </a:lnTo>
                  <a:lnTo>
                    <a:pt x="448" y="152"/>
                  </a:lnTo>
                  <a:lnTo>
                    <a:pt x="444" y="166"/>
                  </a:lnTo>
                  <a:lnTo>
                    <a:pt x="446" y="180"/>
                  </a:lnTo>
                  <a:lnTo>
                    <a:pt x="490" y="222"/>
                  </a:lnTo>
                  <a:lnTo>
                    <a:pt x="496" y="234"/>
                  </a:lnTo>
                  <a:lnTo>
                    <a:pt x="496" y="276"/>
                  </a:lnTo>
                  <a:lnTo>
                    <a:pt x="500" y="278"/>
                  </a:lnTo>
                  <a:lnTo>
                    <a:pt x="506" y="280"/>
                  </a:lnTo>
                  <a:lnTo>
                    <a:pt x="526" y="282"/>
                  </a:lnTo>
                  <a:lnTo>
                    <a:pt x="538" y="274"/>
                  </a:lnTo>
                  <a:lnTo>
                    <a:pt x="552" y="266"/>
                  </a:lnTo>
                  <a:lnTo>
                    <a:pt x="566" y="262"/>
                  </a:lnTo>
                  <a:lnTo>
                    <a:pt x="582" y="258"/>
                  </a:lnTo>
                  <a:lnTo>
                    <a:pt x="618" y="254"/>
                  </a:lnTo>
                  <a:lnTo>
                    <a:pt x="652" y="252"/>
                  </a:lnTo>
                  <a:lnTo>
                    <a:pt x="658" y="268"/>
                  </a:lnTo>
                  <a:lnTo>
                    <a:pt x="650" y="284"/>
                  </a:lnTo>
                  <a:lnTo>
                    <a:pt x="644" y="298"/>
                  </a:lnTo>
                  <a:lnTo>
                    <a:pt x="636" y="308"/>
                  </a:lnTo>
                  <a:lnTo>
                    <a:pt x="626" y="314"/>
                  </a:lnTo>
                  <a:lnTo>
                    <a:pt x="612" y="324"/>
                  </a:lnTo>
                  <a:lnTo>
                    <a:pt x="606" y="330"/>
                  </a:lnTo>
                  <a:lnTo>
                    <a:pt x="602" y="338"/>
                  </a:lnTo>
                  <a:lnTo>
                    <a:pt x="600" y="348"/>
                  </a:lnTo>
                  <a:lnTo>
                    <a:pt x="600" y="360"/>
                  </a:lnTo>
                  <a:lnTo>
                    <a:pt x="632" y="372"/>
                  </a:lnTo>
                  <a:lnTo>
                    <a:pt x="640" y="384"/>
                  </a:lnTo>
                  <a:lnTo>
                    <a:pt x="652" y="396"/>
                  </a:lnTo>
                  <a:lnTo>
                    <a:pt x="664" y="406"/>
                  </a:lnTo>
                  <a:lnTo>
                    <a:pt x="680" y="416"/>
                  </a:lnTo>
                  <a:lnTo>
                    <a:pt x="686" y="428"/>
                  </a:lnTo>
                  <a:lnTo>
                    <a:pt x="692" y="442"/>
                  </a:lnTo>
                  <a:lnTo>
                    <a:pt x="702" y="456"/>
                  </a:lnTo>
                  <a:lnTo>
                    <a:pt x="706" y="460"/>
                  </a:lnTo>
                  <a:lnTo>
                    <a:pt x="714" y="464"/>
                  </a:lnTo>
                  <a:lnTo>
                    <a:pt x="744" y="504"/>
                  </a:lnTo>
                  <a:lnTo>
                    <a:pt x="754" y="508"/>
                  </a:lnTo>
                  <a:lnTo>
                    <a:pt x="772" y="514"/>
                  </a:lnTo>
                  <a:lnTo>
                    <a:pt x="780" y="514"/>
                  </a:lnTo>
                  <a:lnTo>
                    <a:pt x="788" y="514"/>
                  </a:lnTo>
                  <a:lnTo>
                    <a:pt x="796" y="510"/>
                  </a:lnTo>
                  <a:lnTo>
                    <a:pt x="802" y="504"/>
                  </a:lnTo>
                  <a:lnTo>
                    <a:pt x="802" y="476"/>
                  </a:lnTo>
                  <a:lnTo>
                    <a:pt x="802" y="468"/>
                  </a:lnTo>
                  <a:lnTo>
                    <a:pt x="804" y="460"/>
                  </a:lnTo>
                  <a:lnTo>
                    <a:pt x="808" y="456"/>
                  </a:lnTo>
                  <a:lnTo>
                    <a:pt x="812" y="452"/>
                  </a:lnTo>
                  <a:lnTo>
                    <a:pt x="822" y="448"/>
                  </a:lnTo>
                  <a:lnTo>
                    <a:pt x="834" y="446"/>
                  </a:lnTo>
                  <a:lnTo>
                    <a:pt x="846" y="446"/>
                  </a:lnTo>
                  <a:lnTo>
                    <a:pt x="856" y="446"/>
                  </a:lnTo>
                  <a:lnTo>
                    <a:pt x="862" y="448"/>
                  </a:lnTo>
                  <a:lnTo>
                    <a:pt x="868" y="450"/>
                  </a:lnTo>
                  <a:lnTo>
                    <a:pt x="876" y="454"/>
                  </a:lnTo>
                  <a:lnTo>
                    <a:pt x="882" y="460"/>
                  </a:lnTo>
                  <a:lnTo>
                    <a:pt x="898" y="462"/>
                  </a:lnTo>
                  <a:lnTo>
                    <a:pt x="912" y="454"/>
                  </a:lnTo>
                  <a:lnTo>
                    <a:pt x="926" y="446"/>
                  </a:lnTo>
                  <a:lnTo>
                    <a:pt x="938" y="438"/>
                  </a:lnTo>
                  <a:lnTo>
                    <a:pt x="950" y="430"/>
                  </a:lnTo>
                  <a:lnTo>
                    <a:pt x="956" y="424"/>
                  </a:lnTo>
                  <a:lnTo>
                    <a:pt x="964" y="422"/>
                  </a:lnTo>
                  <a:lnTo>
                    <a:pt x="988" y="420"/>
                  </a:lnTo>
                  <a:lnTo>
                    <a:pt x="1002" y="440"/>
                  </a:lnTo>
                  <a:lnTo>
                    <a:pt x="1000" y="448"/>
                  </a:lnTo>
                  <a:lnTo>
                    <a:pt x="996" y="456"/>
                  </a:lnTo>
                  <a:lnTo>
                    <a:pt x="990" y="464"/>
                  </a:lnTo>
                  <a:lnTo>
                    <a:pt x="984" y="472"/>
                  </a:lnTo>
                  <a:lnTo>
                    <a:pt x="968" y="484"/>
                  </a:lnTo>
                  <a:lnTo>
                    <a:pt x="952" y="496"/>
                  </a:lnTo>
                  <a:lnTo>
                    <a:pt x="940" y="512"/>
                  </a:lnTo>
                  <a:lnTo>
                    <a:pt x="934" y="530"/>
                  </a:lnTo>
                  <a:lnTo>
                    <a:pt x="932" y="550"/>
                  </a:lnTo>
                  <a:lnTo>
                    <a:pt x="930" y="574"/>
                  </a:lnTo>
                  <a:lnTo>
                    <a:pt x="954" y="618"/>
                  </a:lnTo>
                  <a:lnTo>
                    <a:pt x="962" y="630"/>
                  </a:lnTo>
                  <a:lnTo>
                    <a:pt x="974" y="642"/>
                  </a:lnTo>
                  <a:lnTo>
                    <a:pt x="982" y="648"/>
                  </a:lnTo>
                  <a:lnTo>
                    <a:pt x="990" y="652"/>
                  </a:lnTo>
                  <a:lnTo>
                    <a:pt x="1000" y="656"/>
                  </a:lnTo>
                  <a:lnTo>
                    <a:pt x="1010" y="656"/>
                  </a:lnTo>
                  <a:lnTo>
                    <a:pt x="1012" y="652"/>
                  </a:lnTo>
                  <a:lnTo>
                    <a:pt x="1024" y="652"/>
                  </a:lnTo>
                  <a:lnTo>
                    <a:pt x="1032" y="656"/>
                  </a:lnTo>
                  <a:lnTo>
                    <a:pt x="1040" y="662"/>
                  </a:lnTo>
                  <a:lnTo>
                    <a:pt x="1060" y="680"/>
                  </a:lnTo>
                  <a:lnTo>
                    <a:pt x="1082" y="704"/>
                  </a:lnTo>
                  <a:lnTo>
                    <a:pt x="1098" y="726"/>
                  </a:lnTo>
                  <a:lnTo>
                    <a:pt x="1106" y="762"/>
                  </a:lnTo>
                  <a:lnTo>
                    <a:pt x="1108" y="784"/>
                  </a:lnTo>
                  <a:lnTo>
                    <a:pt x="1112" y="810"/>
                  </a:lnTo>
                  <a:lnTo>
                    <a:pt x="1118" y="840"/>
                  </a:lnTo>
                  <a:lnTo>
                    <a:pt x="1130" y="852"/>
                  </a:lnTo>
                  <a:lnTo>
                    <a:pt x="1140" y="860"/>
                  </a:lnTo>
                  <a:lnTo>
                    <a:pt x="1152" y="868"/>
                  </a:lnTo>
                  <a:lnTo>
                    <a:pt x="1172" y="882"/>
                  </a:lnTo>
                  <a:lnTo>
                    <a:pt x="1188" y="876"/>
                  </a:lnTo>
                  <a:lnTo>
                    <a:pt x="1214" y="866"/>
                  </a:lnTo>
                  <a:lnTo>
                    <a:pt x="1216" y="858"/>
                  </a:lnTo>
                  <a:lnTo>
                    <a:pt x="1220" y="854"/>
                  </a:lnTo>
                  <a:lnTo>
                    <a:pt x="1230" y="850"/>
                  </a:lnTo>
                  <a:lnTo>
                    <a:pt x="1246" y="846"/>
                  </a:lnTo>
                  <a:lnTo>
                    <a:pt x="1252" y="836"/>
                  </a:lnTo>
                  <a:lnTo>
                    <a:pt x="1258" y="826"/>
                  </a:lnTo>
                  <a:lnTo>
                    <a:pt x="1258" y="818"/>
                  </a:lnTo>
                  <a:lnTo>
                    <a:pt x="1258" y="808"/>
                  </a:lnTo>
                  <a:lnTo>
                    <a:pt x="1254" y="800"/>
                  </a:lnTo>
                  <a:lnTo>
                    <a:pt x="1250" y="792"/>
                  </a:lnTo>
                  <a:lnTo>
                    <a:pt x="1240" y="780"/>
                  </a:lnTo>
                  <a:lnTo>
                    <a:pt x="1222" y="774"/>
                  </a:lnTo>
                  <a:lnTo>
                    <a:pt x="1216" y="770"/>
                  </a:lnTo>
                  <a:lnTo>
                    <a:pt x="1214" y="766"/>
                  </a:lnTo>
                  <a:lnTo>
                    <a:pt x="1212" y="762"/>
                  </a:lnTo>
                  <a:lnTo>
                    <a:pt x="1212" y="756"/>
                  </a:lnTo>
                  <a:lnTo>
                    <a:pt x="1214" y="742"/>
                  </a:lnTo>
                  <a:lnTo>
                    <a:pt x="1234" y="712"/>
                  </a:lnTo>
                  <a:lnTo>
                    <a:pt x="1234" y="682"/>
                  </a:lnTo>
                  <a:lnTo>
                    <a:pt x="1240" y="678"/>
                  </a:lnTo>
                  <a:lnTo>
                    <a:pt x="1244" y="678"/>
                  </a:lnTo>
                  <a:lnTo>
                    <a:pt x="1258" y="678"/>
                  </a:lnTo>
                  <a:lnTo>
                    <a:pt x="1270" y="664"/>
                  </a:lnTo>
                  <a:lnTo>
                    <a:pt x="1284" y="656"/>
                  </a:lnTo>
                  <a:lnTo>
                    <a:pt x="1286" y="670"/>
                  </a:lnTo>
                  <a:lnTo>
                    <a:pt x="1284" y="678"/>
                  </a:lnTo>
                  <a:lnTo>
                    <a:pt x="1280" y="684"/>
                  </a:lnTo>
                  <a:lnTo>
                    <a:pt x="1278" y="688"/>
                  </a:lnTo>
                  <a:lnTo>
                    <a:pt x="1276" y="708"/>
                  </a:lnTo>
                  <a:lnTo>
                    <a:pt x="1280" y="714"/>
                  </a:lnTo>
                  <a:lnTo>
                    <a:pt x="1288" y="718"/>
                  </a:lnTo>
                  <a:lnTo>
                    <a:pt x="1304" y="726"/>
                  </a:lnTo>
                  <a:lnTo>
                    <a:pt x="1344" y="736"/>
                  </a:lnTo>
                  <a:lnTo>
                    <a:pt x="1394" y="770"/>
                  </a:lnTo>
                  <a:lnTo>
                    <a:pt x="1410" y="770"/>
                  </a:lnTo>
                  <a:lnTo>
                    <a:pt x="1404" y="784"/>
                  </a:lnTo>
                  <a:lnTo>
                    <a:pt x="1396" y="800"/>
                  </a:lnTo>
                  <a:lnTo>
                    <a:pt x="1404" y="860"/>
                  </a:lnTo>
                  <a:lnTo>
                    <a:pt x="1394" y="888"/>
                  </a:lnTo>
                  <a:lnTo>
                    <a:pt x="1386" y="888"/>
                  </a:lnTo>
                  <a:lnTo>
                    <a:pt x="1382" y="886"/>
                  </a:lnTo>
                  <a:lnTo>
                    <a:pt x="1376" y="884"/>
                  </a:lnTo>
                  <a:lnTo>
                    <a:pt x="1360" y="880"/>
                  </a:lnTo>
                  <a:lnTo>
                    <a:pt x="1346" y="882"/>
                  </a:lnTo>
                  <a:lnTo>
                    <a:pt x="1340" y="884"/>
                  </a:lnTo>
                  <a:lnTo>
                    <a:pt x="1334" y="886"/>
                  </a:lnTo>
                  <a:lnTo>
                    <a:pt x="1328" y="892"/>
                  </a:lnTo>
                  <a:lnTo>
                    <a:pt x="1324" y="898"/>
                  </a:lnTo>
                  <a:lnTo>
                    <a:pt x="1324" y="938"/>
                  </a:lnTo>
                  <a:lnTo>
                    <a:pt x="1314" y="940"/>
                  </a:lnTo>
                  <a:close/>
                </a:path>
              </a:pathLst>
            </a:custGeom>
            <a:grpFill/>
            <a:ln w="9525">
              <a:solidFill>
                <a:srgbClr val="FFFFFF"/>
              </a:solidFill>
              <a:round/>
              <a:headEnd/>
              <a:tailEnd/>
            </a:ln>
            <a:extLst/>
          </p:spPr>
          <p:txBody>
            <a:bodyPr/>
            <a:lstStyle/>
            <a:p>
              <a:pPr marL="0" marR="0" lvl="0" indent="0" algn="l" defTabSz="822960" rtl="0" eaLnBrk="1" fontAlgn="auto" latinLnBrk="0" hangingPunct="1">
                <a:lnSpc>
                  <a:spcPct val="100000"/>
                </a:lnSpc>
                <a:spcBef>
                  <a:spcPts val="0"/>
                </a:spcBef>
                <a:spcAft>
                  <a:spcPts val="0"/>
                </a:spcAft>
                <a:buClrTx/>
                <a:buSzTx/>
                <a:buFontTx/>
                <a:buNone/>
                <a:tabLst/>
                <a:defRPr/>
              </a:pPr>
              <a:endParaRPr kumimoji="0" lang="zh-CN" altLang="en-US" sz="1620" b="0" i="0" u="none" strike="noStrike" kern="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108" name="Freeform 40"/>
            <p:cNvSpPr>
              <a:spLocks/>
            </p:cNvSpPr>
            <p:nvPr/>
          </p:nvSpPr>
          <p:spPr bwMode="auto">
            <a:xfrm>
              <a:off x="2597150" y="1939926"/>
              <a:ext cx="79375" cy="82550"/>
            </a:xfrm>
            <a:custGeom>
              <a:avLst/>
              <a:gdLst>
                <a:gd name="T0" fmla="*/ 26 w 50"/>
                <a:gd name="T1" fmla="*/ 0 h 52"/>
                <a:gd name="T2" fmla="*/ 26 w 50"/>
                <a:gd name="T3" fmla="*/ 0 h 52"/>
                <a:gd name="T4" fmla="*/ 36 w 50"/>
                <a:gd name="T5" fmla="*/ 2 h 52"/>
                <a:gd name="T6" fmla="*/ 44 w 50"/>
                <a:gd name="T7" fmla="*/ 8 h 52"/>
                <a:gd name="T8" fmla="*/ 48 w 50"/>
                <a:gd name="T9" fmla="*/ 16 h 52"/>
                <a:gd name="T10" fmla="*/ 50 w 50"/>
                <a:gd name="T11" fmla="*/ 26 h 52"/>
                <a:gd name="T12" fmla="*/ 50 w 50"/>
                <a:gd name="T13" fmla="*/ 26 h 52"/>
                <a:gd name="T14" fmla="*/ 48 w 50"/>
                <a:gd name="T15" fmla="*/ 36 h 52"/>
                <a:gd name="T16" fmla="*/ 44 w 50"/>
                <a:gd name="T17" fmla="*/ 44 h 52"/>
                <a:gd name="T18" fmla="*/ 36 w 50"/>
                <a:gd name="T19" fmla="*/ 50 h 52"/>
                <a:gd name="T20" fmla="*/ 26 w 50"/>
                <a:gd name="T21" fmla="*/ 52 h 52"/>
                <a:gd name="T22" fmla="*/ 26 w 50"/>
                <a:gd name="T23" fmla="*/ 52 h 52"/>
                <a:gd name="T24" fmla="*/ 16 w 50"/>
                <a:gd name="T25" fmla="*/ 50 h 52"/>
                <a:gd name="T26" fmla="*/ 6 w 50"/>
                <a:gd name="T27" fmla="*/ 44 h 52"/>
                <a:gd name="T28" fmla="*/ 2 w 50"/>
                <a:gd name="T29" fmla="*/ 36 h 52"/>
                <a:gd name="T30" fmla="*/ 0 w 50"/>
                <a:gd name="T31" fmla="*/ 26 h 52"/>
                <a:gd name="T32" fmla="*/ 0 w 50"/>
                <a:gd name="T33" fmla="*/ 26 h 52"/>
                <a:gd name="T34" fmla="*/ 2 w 50"/>
                <a:gd name="T35" fmla="*/ 16 h 52"/>
                <a:gd name="T36" fmla="*/ 6 w 50"/>
                <a:gd name="T37" fmla="*/ 8 h 52"/>
                <a:gd name="T38" fmla="*/ 16 w 50"/>
                <a:gd name="T39" fmla="*/ 2 h 52"/>
                <a:gd name="T40" fmla="*/ 26 w 50"/>
                <a:gd name="T41" fmla="*/ 0 h 52"/>
                <a:gd name="T42" fmla="*/ 26 w 50"/>
                <a:gd name="T43" fmla="*/ 0 h 52"/>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50" h="52">
                  <a:moveTo>
                    <a:pt x="26" y="0"/>
                  </a:moveTo>
                  <a:lnTo>
                    <a:pt x="26" y="0"/>
                  </a:lnTo>
                  <a:lnTo>
                    <a:pt x="36" y="2"/>
                  </a:lnTo>
                  <a:lnTo>
                    <a:pt x="44" y="8"/>
                  </a:lnTo>
                  <a:lnTo>
                    <a:pt x="48" y="16"/>
                  </a:lnTo>
                  <a:lnTo>
                    <a:pt x="50" y="26"/>
                  </a:lnTo>
                  <a:lnTo>
                    <a:pt x="48" y="36"/>
                  </a:lnTo>
                  <a:lnTo>
                    <a:pt x="44" y="44"/>
                  </a:lnTo>
                  <a:lnTo>
                    <a:pt x="36" y="50"/>
                  </a:lnTo>
                  <a:lnTo>
                    <a:pt x="26" y="52"/>
                  </a:lnTo>
                  <a:lnTo>
                    <a:pt x="16" y="50"/>
                  </a:lnTo>
                  <a:lnTo>
                    <a:pt x="6" y="44"/>
                  </a:lnTo>
                  <a:lnTo>
                    <a:pt x="2" y="36"/>
                  </a:lnTo>
                  <a:lnTo>
                    <a:pt x="0" y="26"/>
                  </a:lnTo>
                  <a:lnTo>
                    <a:pt x="2" y="16"/>
                  </a:lnTo>
                  <a:lnTo>
                    <a:pt x="6" y="8"/>
                  </a:lnTo>
                  <a:lnTo>
                    <a:pt x="16" y="2"/>
                  </a:lnTo>
                  <a:lnTo>
                    <a:pt x="26" y="0"/>
                  </a:lnTo>
                  <a:close/>
                </a:path>
              </a:pathLst>
            </a:custGeom>
            <a:grpFill/>
            <a:ln w="9525">
              <a:solidFill>
                <a:srgbClr val="FFFFFF"/>
              </a:solidFill>
              <a:round/>
              <a:headEnd/>
              <a:tailEnd/>
            </a:ln>
            <a:extLst/>
          </p:spPr>
          <p:txBody>
            <a:bodyPr/>
            <a:lstStyle/>
            <a:p>
              <a:pPr marL="0" marR="0" lvl="0" indent="0" algn="l" defTabSz="822960" rtl="0" eaLnBrk="1" fontAlgn="auto" latinLnBrk="0" hangingPunct="1">
                <a:lnSpc>
                  <a:spcPct val="100000"/>
                </a:lnSpc>
                <a:spcBef>
                  <a:spcPts val="0"/>
                </a:spcBef>
                <a:spcAft>
                  <a:spcPts val="0"/>
                </a:spcAft>
                <a:buClrTx/>
                <a:buSzTx/>
                <a:buFontTx/>
                <a:buNone/>
                <a:tabLst/>
                <a:defRPr/>
              </a:pPr>
              <a:endParaRPr kumimoji="0" lang="zh-CN" altLang="en-US" sz="1620" b="0" i="0" u="none" strike="noStrike" kern="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109" name="Freeform 41"/>
            <p:cNvSpPr>
              <a:spLocks/>
            </p:cNvSpPr>
            <p:nvPr/>
          </p:nvSpPr>
          <p:spPr bwMode="auto">
            <a:xfrm>
              <a:off x="4384675" y="3463926"/>
              <a:ext cx="79375" cy="82550"/>
            </a:xfrm>
            <a:custGeom>
              <a:avLst/>
              <a:gdLst>
                <a:gd name="T0" fmla="*/ 24 w 50"/>
                <a:gd name="T1" fmla="*/ 0 h 52"/>
                <a:gd name="T2" fmla="*/ 24 w 50"/>
                <a:gd name="T3" fmla="*/ 0 h 52"/>
                <a:gd name="T4" fmla="*/ 34 w 50"/>
                <a:gd name="T5" fmla="*/ 2 h 52"/>
                <a:gd name="T6" fmla="*/ 42 w 50"/>
                <a:gd name="T7" fmla="*/ 8 h 52"/>
                <a:gd name="T8" fmla="*/ 48 w 50"/>
                <a:gd name="T9" fmla="*/ 16 h 52"/>
                <a:gd name="T10" fmla="*/ 50 w 50"/>
                <a:gd name="T11" fmla="*/ 26 h 52"/>
                <a:gd name="T12" fmla="*/ 50 w 50"/>
                <a:gd name="T13" fmla="*/ 26 h 52"/>
                <a:gd name="T14" fmla="*/ 48 w 50"/>
                <a:gd name="T15" fmla="*/ 36 h 52"/>
                <a:gd name="T16" fmla="*/ 42 w 50"/>
                <a:gd name="T17" fmla="*/ 44 h 52"/>
                <a:gd name="T18" fmla="*/ 34 w 50"/>
                <a:gd name="T19" fmla="*/ 50 h 52"/>
                <a:gd name="T20" fmla="*/ 24 w 50"/>
                <a:gd name="T21" fmla="*/ 52 h 52"/>
                <a:gd name="T22" fmla="*/ 24 w 50"/>
                <a:gd name="T23" fmla="*/ 52 h 52"/>
                <a:gd name="T24" fmla="*/ 14 w 50"/>
                <a:gd name="T25" fmla="*/ 50 h 52"/>
                <a:gd name="T26" fmla="*/ 6 w 50"/>
                <a:gd name="T27" fmla="*/ 44 h 52"/>
                <a:gd name="T28" fmla="*/ 2 w 50"/>
                <a:gd name="T29" fmla="*/ 36 h 52"/>
                <a:gd name="T30" fmla="*/ 0 w 50"/>
                <a:gd name="T31" fmla="*/ 26 h 52"/>
                <a:gd name="T32" fmla="*/ 0 w 50"/>
                <a:gd name="T33" fmla="*/ 26 h 52"/>
                <a:gd name="T34" fmla="*/ 2 w 50"/>
                <a:gd name="T35" fmla="*/ 16 h 52"/>
                <a:gd name="T36" fmla="*/ 6 w 50"/>
                <a:gd name="T37" fmla="*/ 8 h 52"/>
                <a:gd name="T38" fmla="*/ 14 w 50"/>
                <a:gd name="T39" fmla="*/ 2 h 52"/>
                <a:gd name="T40" fmla="*/ 24 w 50"/>
                <a:gd name="T41" fmla="*/ 0 h 52"/>
                <a:gd name="T42" fmla="*/ 24 w 50"/>
                <a:gd name="T43" fmla="*/ 0 h 52"/>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50" h="52">
                  <a:moveTo>
                    <a:pt x="24" y="0"/>
                  </a:moveTo>
                  <a:lnTo>
                    <a:pt x="24" y="0"/>
                  </a:lnTo>
                  <a:lnTo>
                    <a:pt x="34" y="2"/>
                  </a:lnTo>
                  <a:lnTo>
                    <a:pt x="42" y="8"/>
                  </a:lnTo>
                  <a:lnTo>
                    <a:pt x="48" y="16"/>
                  </a:lnTo>
                  <a:lnTo>
                    <a:pt x="50" y="26"/>
                  </a:lnTo>
                  <a:lnTo>
                    <a:pt x="48" y="36"/>
                  </a:lnTo>
                  <a:lnTo>
                    <a:pt x="42" y="44"/>
                  </a:lnTo>
                  <a:lnTo>
                    <a:pt x="34" y="50"/>
                  </a:lnTo>
                  <a:lnTo>
                    <a:pt x="24" y="52"/>
                  </a:lnTo>
                  <a:lnTo>
                    <a:pt x="14" y="50"/>
                  </a:lnTo>
                  <a:lnTo>
                    <a:pt x="6" y="44"/>
                  </a:lnTo>
                  <a:lnTo>
                    <a:pt x="2" y="36"/>
                  </a:lnTo>
                  <a:lnTo>
                    <a:pt x="0" y="26"/>
                  </a:lnTo>
                  <a:lnTo>
                    <a:pt x="2" y="16"/>
                  </a:lnTo>
                  <a:lnTo>
                    <a:pt x="6" y="8"/>
                  </a:lnTo>
                  <a:lnTo>
                    <a:pt x="14" y="2"/>
                  </a:lnTo>
                  <a:lnTo>
                    <a:pt x="24" y="0"/>
                  </a:lnTo>
                  <a:close/>
                </a:path>
              </a:pathLst>
            </a:custGeom>
            <a:grpFill/>
            <a:ln w="9525">
              <a:solidFill>
                <a:srgbClr val="FFFFFF"/>
              </a:solidFill>
              <a:round/>
              <a:headEnd/>
              <a:tailEnd/>
            </a:ln>
            <a:extLst/>
          </p:spPr>
          <p:txBody>
            <a:bodyPr/>
            <a:lstStyle/>
            <a:p>
              <a:pPr marL="0" marR="0" lvl="0" indent="0" algn="l" defTabSz="822960" rtl="0" eaLnBrk="1" fontAlgn="auto" latinLnBrk="0" hangingPunct="1">
                <a:lnSpc>
                  <a:spcPct val="100000"/>
                </a:lnSpc>
                <a:spcBef>
                  <a:spcPts val="0"/>
                </a:spcBef>
                <a:spcAft>
                  <a:spcPts val="0"/>
                </a:spcAft>
                <a:buClrTx/>
                <a:buSzTx/>
                <a:buFontTx/>
                <a:buNone/>
                <a:tabLst/>
                <a:defRPr/>
              </a:pPr>
              <a:endParaRPr kumimoji="0" lang="zh-CN" altLang="en-US" sz="1620" b="0" i="0" u="none" strike="noStrike" kern="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110" name="Freeform 42"/>
            <p:cNvSpPr>
              <a:spLocks/>
            </p:cNvSpPr>
            <p:nvPr/>
          </p:nvSpPr>
          <p:spPr bwMode="auto">
            <a:xfrm>
              <a:off x="4737100" y="4543426"/>
              <a:ext cx="63500" cy="66675"/>
            </a:xfrm>
            <a:custGeom>
              <a:avLst/>
              <a:gdLst>
                <a:gd name="T0" fmla="*/ 20 w 40"/>
                <a:gd name="T1" fmla="*/ 0 h 42"/>
                <a:gd name="T2" fmla="*/ 20 w 40"/>
                <a:gd name="T3" fmla="*/ 0 h 42"/>
                <a:gd name="T4" fmla="*/ 28 w 40"/>
                <a:gd name="T5" fmla="*/ 2 h 42"/>
                <a:gd name="T6" fmla="*/ 34 w 40"/>
                <a:gd name="T7" fmla="*/ 6 h 42"/>
                <a:gd name="T8" fmla="*/ 38 w 40"/>
                <a:gd name="T9" fmla="*/ 12 h 42"/>
                <a:gd name="T10" fmla="*/ 40 w 40"/>
                <a:gd name="T11" fmla="*/ 20 h 42"/>
                <a:gd name="T12" fmla="*/ 40 w 40"/>
                <a:gd name="T13" fmla="*/ 20 h 42"/>
                <a:gd name="T14" fmla="*/ 38 w 40"/>
                <a:gd name="T15" fmla="*/ 28 h 42"/>
                <a:gd name="T16" fmla="*/ 34 w 40"/>
                <a:gd name="T17" fmla="*/ 36 h 42"/>
                <a:gd name="T18" fmla="*/ 28 w 40"/>
                <a:gd name="T19" fmla="*/ 40 h 42"/>
                <a:gd name="T20" fmla="*/ 20 w 40"/>
                <a:gd name="T21" fmla="*/ 42 h 42"/>
                <a:gd name="T22" fmla="*/ 20 w 40"/>
                <a:gd name="T23" fmla="*/ 42 h 42"/>
                <a:gd name="T24" fmla="*/ 12 w 40"/>
                <a:gd name="T25" fmla="*/ 40 h 42"/>
                <a:gd name="T26" fmla="*/ 6 w 40"/>
                <a:gd name="T27" fmla="*/ 36 h 42"/>
                <a:gd name="T28" fmla="*/ 0 w 40"/>
                <a:gd name="T29" fmla="*/ 28 h 42"/>
                <a:gd name="T30" fmla="*/ 0 w 40"/>
                <a:gd name="T31" fmla="*/ 20 h 42"/>
                <a:gd name="T32" fmla="*/ 0 w 40"/>
                <a:gd name="T33" fmla="*/ 20 h 42"/>
                <a:gd name="T34" fmla="*/ 0 w 40"/>
                <a:gd name="T35" fmla="*/ 12 h 42"/>
                <a:gd name="T36" fmla="*/ 6 w 40"/>
                <a:gd name="T37" fmla="*/ 6 h 42"/>
                <a:gd name="T38" fmla="*/ 12 w 40"/>
                <a:gd name="T39" fmla="*/ 2 h 42"/>
                <a:gd name="T40" fmla="*/ 20 w 40"/>
                <a:gd name="T41" fmla="*/ 0 h 42"/>
                <a:gd name="T42" fmla="*/ 20 w 40"/>
                <a:gd name="T43" fmla="*/ 0 h 42"/>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40" h="42">
                  <a:moveTo>
                    <a:pt x="20" y="0"/>
                  </a:moveTo>
                  <a:lnTo>
                    <a:pt x="20" y="0"/>
                  </a:lnTo>
                  <a:lnTo>
                    <a:pt x="28" y="2"/>
                  </a:lnTo>
                  <a:lnTo>
                    <a:pt x="34" y="6"/>
                  </a:lnTo>
                  <a:lnTo>
                    <a:pt x="38" y="12"/>
                  </a:lnTo>
                  <a:lnTo>
                    <a:pt x="40" y="20"/>
                  </a:lnTo>
                  <a:lnTo>
                    <a:pt x="38" y="28"/>
                  </a:lnTo>
                  <a:lnTo>
                    <a:pt x="34" y="36"/>
                  </a:lnTo>
                  <a:lnTo>
                    <a:pt x="28" y="40"/>
                  </a:lnTo>
                  <a:lnTo>
                    <a:pt x="20" y="42"/>
                  </a:lnTo>
                  <a:lnTo>
                    <a:pt x="12" y="40"/>
                  </a:lnTo>
                  <a:lnTo>
                    <a:pt x="6" y="36"/>
                  </a:lnTo>
                  <a:lnTo>
                    <a:pt x="0" y="28"/>
                  </a:lnTo>
                  <a:lnTo>
                    <a:pt x="0" y="20"/>
                  </a:lnTo>
                  <a:lnTo>
                    <a:pt x="0" y="12"/>
                  </a:lnTo>
                  <a:lnTo>
                    <a:pt x="6" y="6"/>
                  </a:lnTo>
                  <a:lnTo>
                    <a:pt x="12" y="2"/>
                  </a:lnTo>
                  <a:lnTo>
                    <a:pt x="20" y="0"/>
                  </a:lnTo>
                  <a:close/>
                </a:path>
              </a:pathLst>
            </a:custGeom>
            <a:grpFill/>
            <a:ln w="9525">
              <a:solidFill>
                <a:srgbClr val="FFFFFF"/>
              </a:solidFill>
              <a:round/>
              <a:headEnd/>
              <a:tailEnd/>
            </a:ln>
            <a:extLst/>
          </p:spPr>
          <p:txBody>
            <a:bodyPr/>
            <a:lstStyle/>
            <a:p>
              <a:pPr marL="0" marR="0" lvl="0" indent="0" algn="l" defTabSz="822960" rtl="0" eaLnBrk="1" fontAlgn="auto" latinLnBrk="0" hangingPunct="1">
                <a:lnSpc>
                  <a:spcPct val="100000"/>
                </a:lnSpc>
                <a:spcBef>
                  <a:spcPts val="0"/>
                </a:spcBef>
                <a:spcAft>
                  <a:spcPts val="0"/>
                </a:spcAft>
                <a:buClrTx/>
                <a:buSzTx/>
                <a:buFontTx/>
                <a:buNone/>
                <a:tabLst/>
                <a:defRPr/>
              </a:pPr>
              <a:endParaRPr kumimoji="0" lang="zh-CN" altLang="en-US" sz="1620" b="0" i="0" u="none" strike="noStrike" kern="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111" name="Freeform 43"/>
            <p:cNvSpPr>
              <a:spLocks/>
            </p:cNvSpPr>
            <p:nvPr/>
          </p:nvSpPr>
          <p:spPr bwMode="auto">
            <a:xfrm>
              <a:off x="4495800" y="5581651"/>
              <a:ext cx="66675" cy="63500"/>
            </a:xfrm>
            <a:custGeom>
              <a:avLst/>
              <a:gdLst>
                <a:gd name="T0" fmla="*/ 22 w 42"/>
                <a:gd name="T1" fmla="*/ 0 h 40"/>
                <a:gd name="T2" fmla="*/ 22 w 42"/>
                <a:gd name="T3" fmla="*/ 0 h 40"/>
                <a:gd name="T4" fmla="*/ 30 w 42"/>
                <a:gd name="T5" fmla="*/ 2 h 40"/>
                <a:gd name="T6" fmla="*/ 36 w 42"/>
                <a:gd name="T7" fmla="*/ 6 h 40"/>
                <a:gd name="T8" fmla="*/ 40 w 42"/>
                <a:gd name="T9" fmla="*/ 12 h 40"/>
                <a:gd name="T10" fmla="*/ 42 w 42"/>
                <a:gd name="T11" fmla="*/ 20 h 40"/>
                <a:gd name="T12" fmla="*/ 42 w 42"/>
                <a:gd name="T13" fmla="*/ 20 h 40"/>
                <a:gd name="T14" fmla="*/ 40 w 42"/>
                <a:gd name="T15" fmla="*/ 28 h 40"/>
                <a:gd name="T16" fmla="*/ 36 w 42"/>
                <a:gd name="T17" fmla="*/ 34 h 40"/>
                <a:gd name="T18" fmla="*/ 30 w 42"/>
                <a:gd name="T19" fmla="*/ 38 h 40"/>
                <a:gd name="T20" fmla="*/ 22 w 42"/>
                <a:gd name="T21" fmla="*/ 40 h 40"/>
                <a:gd name="T22" fmla="*/ 22 w 42"/>
                <a:gd name="T23" fmla="*/ 40 h 40"/>
                <a:gd name="T24" fmla="*/ 14 w 42"/>
                <a:gd name="T25" fmla="*/ 38 h 40"/>
                <a:gd name="T26" fmla="*/ 6 w 42"/>
                <a:gd name="T27" fmla="*/ 34 h 40"/>
                <a:gd name="T28" fmla="*/ 2 w 42"/>
                <a:gd name="T29" fmla="*/ 28 h 40"/>
                <a:gd name="T30" fmla="*/ 0 w 42"/>
                <a:gd name="T31" fmla="*/ 20 h 40"/>
                <a:gd name="T32" fmla="*/ 0 w 42"/>
                <a:gd name="T33" fmla="*/ 20 h 40"/>
                <a:gd name="T34" fmla="*/ 2 w 42"/>
                <a:gd name="T35" fmla="*/ 12 h 40"/>
                <a:gd name="T36" fmla="*/ 6 w 42"/>
                <a:gd name="T37" fmla="*/ 6 h 40"/>
                <a:gd name="T38" fmla="*/ 14 w 42"/>
                <a:gd name="T39" fmla="*/ 2 h 40"/>
                <a:gd name="T40" fmla="*/ 22 w 42"/>
                <a:gd name="T41" fmla="*/ 0 h 40"/>
                <a:gd name="T42" fmla="*/ 22 w 42"/>
                <a:gd name="T43" fmla="*/ 0 h 40"/>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42" h="40">
                  <a:moveTo>
                    <a:pt x="22" y="0"/>
                  </a:moveTo>
                  <a:lnTo>
                    <a:pt x="22" y="0"/>
                  </a:lnTo>
                  <a:lnTo>
                    <a:pt x="30" y="2"/>
                  </a:lnTo>
                  <a:lnTo>
                    <a:pt x="36" y="6"/>
                  </a:lnTo>
                  <a:lnTo>
                    <a:pt x="40" y="12"/>
                  </a:lnTo>
                  <a:lnTo>
                    <a:pt x="42" y="20"/>
                  </a:lnTo>
                  <a:lnTo>
                    <a:pt x="40" y="28"/>
                  </a:lnTo>
                  <a:lnTo>
                    <a:pt x="36" y="34"/>
                  </a:lnTo>
                  <a:lnTo>
                    <a:pt x="30" y="38"/>
                  </a:lnTo>
                  <a:lnTo>
                    <a:pt x="22" y="40"/>
                  </a:lnTo>
                  <a:lnTo>
                    <a:pt x="14" y="38"/>
                  </a:lnTo>
                  <a:lnTo>
                    <a:pt x="6" y="34"/>
                  </a:lnTo>
                  <a:lnTo>
                    <a:pt x="2" y="28"/>
                  </a:lnTo>
                  <a:lnTo>
                    <a:pt x="0" y="20"/>
                  </a:lnTo>
                  <a:lnTo>
                    <a:pt x="2" y="12"/>
                  </a:lnTo>
                  <a:lnTo>
                    <a:pt x="6" y="6"/>
                  </a:lnTo>
                  <a:lnTo>
                    <a:pt x="14" y="2"/>
                  </a:lnTo>
                  <a:lnTo>
                    <a:pt x="22" y="0"/>
                  </a:lnTo>
                  <a:close/>
                </a:path>
              </a:pathLst>
            </a:custGeom>
            <a:grpFill/>
            <a:ln w="9525">
              <a:solidFill>
                <a:srgbClr val="FFFFFF"/>
              </a:solidFill>
              <a:round/>
              <a:headEnd/>
              <a:tailEnd/>
            </a:ln>
            <a:extLst/>
          </p:spPr>
          <p:txBody>
            <a:bodyPr/>
            <a:lstStyle/>
            <a:p>
              <a:pPr marL="0" marR="0" lvl="0" indent="0" algn="l" defTabSz="822960" rtl="0" eaLnBrk="1" fontAlgn="auto" latinLnBrk="0" hangingPunct="1">
                <a:lnSpc>
                  <a:spcPct val="100000"/>
                </a:lnSpc>
                <a:spcBef>
                  <a:spcPts val="0"/>
                </a:spcBef>
                <a:spcAft>
                  <a:spcPts val="0"/>
                </a:spcAft>
                <a:buClrTx/>
                <a:buSzTx/>
                <a:buFontTx/>
                <a:buNone/>
                <a:tabLst/>
                <a:defRPr/>
              </a:pPr>
              <a:endParaRPr kumimoji="0" lang="zh-CN" altLang="en-US" sz="1620" b="0" i="0" u="none" strike="noStrike" kern="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112" name="Freeform 44"/>
            <p:cNvSpPr>
              <a:spLocks/>
            </p:cNvSpPr>
            <p:nvPr/>
          </p:nvSpPr>
          <p:spPr bwMode="auto">
            <a:xfrm>
              <a:off x="2736850" y="4533901"/>
              <a:ext cx="63500" cy="63500"/>
            </a:xfrm>
            <a:custGeom>
              <a:avLst/>
              <a:gdLst>
                <a:gd name="T0" fmla="*/ 20 w 40"/>
                <a:gd name="T1" fmla="*/ 0 h 40"/>
                <a:gd name="T2" fmla="*/ 20 w 40"/>
                <a:gd name="T3" fmla="*/ 0 h 40"/>
                <a:gd name="T4" fmla="*/ 28 w 40"/>
                <a:gd name="T5" fmla="*/ 2 h 40"/>
                <a:gd name="T6" fmla="*/ 34 w 40"/>
                <a:gd name="T7" fmla="*/ 6 h 40"/>
                <a:gd name="T8" fmla="*/ 38 w 40"/>
                <a:gd name="T9" fmla="*/ 12 h 40"/>
                <a:gd name="T10" fmla="*/ 40 w 40"/>
                <a:gd name="T11" fmla="*/ 20 h 40"/>
                <a:gd name="T12" fmla="*/ 40 w 40"/>
                <a:gd name="T13" fmla="*/ 20 h 40"/>
                <a:gd name="T14" fmla="*/ 38 w 40"/>
                <a:gd name="T15" fmla="*/ 28 h 40"/>
                <a:gd name="T16" fmla="*/ 34 w 40"/>
                <a:gd name="T17" fmla="*/ 34 h 40"/>
                <a:gd name="T18" fmla="*/ 28 w 40"/>
                <a:gd name="T19" fmla="*/ 40 h 40"/>
                <a:gd name="T20" fmla="*/ 20 w 40"/>
                <a:gd name="T21" fmla="*/ 40 h 40"/>
                <a:gd name="T22" fmla="*/ 20 w 40"/>
                <a:gd name="T23" fmla="*/ 40 h 40"/>
                <a:gd name="T24" fmla="*/ 12 w 40"/>
                <a:gd name="T25" fmla="*/ 40 h 40"/>
                <a:gd name="T26" fmla="*/ 4 w 40"/>
                <a:gd name="T27" fmla="*/ 34 h 40"/>
                <a:gd name="T28" fmla="*/ 0 w 40"/>
                <a:gd name="T29" fmla="*/ 28 h 40"/>
                <a:gd name="T30" fmla="*/ 0 w 40"/>
                <a:gd name="T31" fmla="*/ 20 h 40"/>
                <a:gd name="T32" fmla="*/ 0 w 40"/>
                <a:gd name="T33" fmla="*/ 20 h 40"/>
                <a:gd name="T34" fmla="*/ 0 w 40"/>
                <a:gd name="T35" fmla="*/ 12 h 40"/>
                <a:gd name="T36" fmla="*/ 4 w 40"/>
                <a:gd name="T37" fmla="*/ 6 h 40"/>
                <a:gd name="T38" fmla="*/ 12 w 40"/>
                <a:gd name="T39" fmla="*/ 2 h 40"/>
                <a:gd name="T40" fmla="*/ 20 w 40"/>
                <a:gd name="T41" fmla="*/ 0 h 40"/>
                <a:gd name="T42" fmla="*/ 20 w 40"/>
                <a:gd name="T43" fmla="*/ 0 h 40"/>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40" h="40">
                  <a:moveTo>
                    <a:pt x="20" y="0"/>
                  </a:moveTo>
                  <a:lnTo>
                    <a:pt x="20" y="0"/>
                  </a:lnTo>
                  <a:lnTo>
                    <a:pt x="28" y="2"/>
                  </a:lnTo>
                  <a:lnTo>
                    <a:pt x="34" y="6"/>
                  </a:lnTo>
                  <a:lnTo>
                    <a:pt x="38" y="12"/>
                  </a:lnTo>
                  <a:lnTo>
                    <a:pt x="40" y="20"/>
                  </a:lnTo>
                  <a:lnTo>
                    <a:pt x="38" y="28"/>
                  </a:lnTo>
                  <a:lnTo>
                    <a:pt x="34" y="34"/>
                  </a:lnTo>
                  <a:lnTo>
                    <a:pt x="28" y="40"/>
                  </a:lnTo>
                  <a:lnTo>
                    <a:pt x="20" y="40"/>
                  </a:lnTo>
                  <a:lnTo>
                    <a:pt x="12" y="40"/>
                  </a:lnTo>
                  <a:lnTo>
                    <a:pt x="4" y="34"/>
                  </a:lnTo>
                  <a:lnTo>
                    <a:pt x="0" y="28"/>
                  </a:lnTo>
                  <a:lnTo>
                    <a:pt x="0" y="20"/>
                  </a:lnTo>
                  <a:lnTo>
                    <a:pt x="0" y="12"/>
                  </a:lnTo>
                  <a:lnTo>
                    <a:pt x="4" y="6"/>
                  </a:lnTo>
                  <a:lnTo>
                    <a:pt x="12" y="2"/>
                  </a:lnTo>
                  <a:lnTo>
                    <a:pt x="20" y="0"/>
                  </a:lnTo>
                  <a:close/>
                </a:path>
              </a:pathLst>
            </a:custGeom>
            <a:grpFill/>
            <a:ln w="9525">
              <a:solidFill>
                <a:srgbClr val="FFFFFF"/>
              </a:solidFill>
              <a:round/>
              <a:headEnd/>
              <a:tailEnd/>
            </a:ln>
            <a:extLst/>
          </p:spPr>
          <p:txBody>
            <a:bodyPr/>
            <a:lstStyle/>
            <a:p>
              <a:pPr marL="0" marR="0" lvl="0" indent="0" algn="l" defTabSz="822960" rtl="0" eaLnBrk="1" fontAlgn="auto" latinLnBrk="0" hangingPunct="1">
                <a:lnSpc>
                  <a:spcPct val="100000"/>
                </a:lnSpc>
                <a:spcBef>
                  <a:spcPts val="0"/>
                </a:spcBef>
                <a:spcAft>
                  <a:spcPts val="0"/>
                </a:spcAft>
                <a:buClrTx/>
                <a:buSzTx/>
                <a:buFontTx/>
                <a:buNone/>
                <a:tabLst/>
                <a:defRPr/>
              </a:pPr>
              <a:endParaRPr kumimoji="0" lang="zh-CN" altLang="en-US" sz="1620" b="0" i="0" u="none" strike="noStrike" kern="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113" name="Freeform 45"/>
            <p:cNvSpPr>
              <a:spLocks/>
            </p:cNvSpPr>
            <p:nvPr/>
          </p:nvSpPr>
          <p:spPr bwMode="auto">
            <a:xfrm>
              <a:off x="5451475" y="5978526"/>
              <a:ext cx="63500" cy="63500"/>
            </a:xfrm>
            <a:custGeom>
              <a:avLst/>
              <a:gdLst>
                <a:gd name="T0" fmla="*/ 20 w 40"/>
                <a:gd name="T1" fmla="*/ 0 h 40"/>
                <a:gd name="T2" fmla="*/ 20 w 40"/>
                <a:gd name="T3" fmla="*/ 0 h 40"/>
                <a:gd name="T4" fmla="*/ 28 w 40"/>
                <a:gd name="T5" fmla="*/ 2 h 40"/>
                <a:gd name="T6" fmla="*/ 34 w 40"/>
                <a:gd name="T7" fmla="*/ 6 h 40"/>
                <a:gd name="T8" fmla="*/ 38 w 40"/>
                <a:gd name="T9" fmla="*/ 12 h 40"/>
                <a:gd name="T10" fmla="*/ 40 w 40"/>
                <a:gd name="T11" fmla="*/ 20 h 40"/>
                <a:gd name="T12" fmla="*/ 40 w 40"/>
                <a:gd name="T13" fmla="*/ 20 h 40"/>
                <a:gd name="T14" fmla="*/ 38 w 40"/>
                <a:gd name="T15" fmla="*/ 28 h 40"/>
                <a:gd name="T16" fmla="*/ 34 w 40"/>
                <a:gd name="T17" fmla="*/ 34 h 40"/>
                <a:gd name="T18" fmla="*/ 28 w 40"/>
                <a:gd name="T19" fmla="*/ 40 h 40"/>
                <a:gd name="T20" fmla="*/ 20 w 40"/>
                <a:gd name="T21" fmla="*/ 40 h 40"/>
                <a:gd name="T22" fmla="*/ 20 w 40"/>
                <a:gd name="T23" fmla="*/ 40 h 40"/>
                <a:gd name="T24" fmla="*/ 12 w 40"/>
                <a:gd name="T25" fmla="*/ 40 h 40"/>
                <a:gd name="T26" fmla="*/ 6 w 40"/>
                <a:gd name="T27" fmla="*/ 34 h 40"/>
                <a:gd name="T28" fmla="*/ 0 w 40"/>
                <a:gd name="T29" fmla="*/ 28 h 40"/>
                <a:gd name="T30" fmla="*/ 0 w 40"/>
                <a:gd name="T31" fmla="*/ 20 h 40"/>
                <a:gd name="T32" fmla="*/ 0 w 40"/>
                <a:gd name="T33" fmla="*/ 20 h 40"/>
                <a:gd name="T34" fmla="*/ 0 w 40"/>
                <a:gd name="T35" fmla="*/ 12 h 40"/>
                <a:gd name="T36" fmla="*/ 6 w 40"/>
                <a:gd name="T37" fmla="*/ 6 h 40"/>
                <a:gd name="T38" fmla="*/ 12 w 40"/>
                <a:gd name="T39" fmla="*/ 2 h 40"/>
                <a:gd name="T40" fmla="*/ 20 w 40"/>
                <a:gd name="T41" fmla="*/ 0 h 40"/>
                <a:gd name="T42" fmla="*/ 20 w 40"/>
                <a:gd name="T43" fmla="*/ 0 h 40"/>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40" h="40">
                  <a:moveTo>
                    <a:pt x="20" y="0"/>
                  </a:moveTo>
                  <a:lnTo>
                    <a:pt x="20" y="0"/>
                  </a:lnTo>
                  <a:lnTo>
                    <a:pt x="28" y="2"/>
                  </a:lnTo>
                  <a:lnTo>
                    <a:pt x="34" y="6"/>
                  </a:lnTo>
                  <a:lnTo>
                    <a:pt x="38" y="12"/>
                  </a:lnTo>
                  <a:lnTo>
                    <a:pt x="40" y="20"/>
                  </a:lnTo>
                  <a:lnTo>
                    <a:pt x="38" y="28"/>
                  </a:lnTo>
                  <a:lnTo>
                    <a:pt x="34" y="34"/>
                  </a:lnTo>
                  <a:lnTo>
                    <a:pt x="28" y="40"/>
                  </a:lnTo>
                  <a:lnTo>
                    <a:pt x="20" y="40"/>
                  </a:lnTo>
                  <a:lnTo>
                    <a:pt x="12" y="40"/>
                  </a:lnTo>
                  <a:lnTo>
                    <a:pt x="6" y="34"/>
                  </a:lnTo>
                  <a:lnTo>
                    <a:pt x="0" y="28"/>
                  </a:lnTo>
                  <a:lnTo>
                    <a:pt x="0" y="20"/>
                  </a:lnTo>
                  <a:lnTo>
                    <a:pt x="0" y="12"/>
                  </a:lnTo>
                  <a:lnTo>
                    <a:pt x="6" y="6"/>
                  </a:lnTo>
                  <a:lnTo>
                    <a:pt x="12" y="2"/>
                  </a:lnTo>
                  <a:lnTo>
                    <a:pt x="20" y="0"/>
                  </a:lnTo>
                  <a:close/>
                </a:path>
              </a:pathLst>
            </a:custGeom>
            <a:grpFill/>
            <a:ln w="9525">
              <a:solidFill>
                <a:srgbClr val="FFFFFF"/>
              </a:solidFill>
              <a:round/>
              <a:headEnd/>
              <a:tailEnd/>
            </a:ln>
            <a:extLst/>
          </p:spPr>
          <p:txBody>
            <a:bodyPr/>
            <a:lstStyle/>
            <a:p>
              <a:pPr marL="0" marR="0" lvl="0" indent="0" algn="l" defTabSz="822960" rtl="0" eaLnBrk="1" fontAlgn="auto" latinLnBrk="0" hangingPunct="1">
                <a:lnSpc>
                  <a:spcPct val="100000"/>
                </a:lnSpc>
                <a:spcBef>
                  <a:spcPts val="0"/>
                </a:spcBef>
                <a:spcAft>
                  <a:spcPts val="0"/>
                </a:spcAft>
                <a:buClrTx/>
                <a:buSzTx/>
                <a:buFontTx/>
                <a:buNone/>
                <a:tabLst/>
                <a:defRPr/>
              </a:pPr>
              <a:endParaRPr kumimoji="0" lang="zh-CN" altLang="en-US" sz="1620" b="0" i="0" u="none" strike="noStrike" kern="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114" name="Freeform 46"/>
            <p:cNvSpPr>
              <a:spLocks/>
            </p:cNvSpPr>
            <p:nvPr/>
          </p:nvSpPr>
          <p:spPr bwMode="auto">
            <a:xfrm>
              <a:off x="5181600" y="5302251"/>
              <a:ext cx="66675" cy="66675"/>
            </a:xfrm>
            <a:custGeom>
              <a:avLst/>
              <a:gdLst>
                <a:gd name="T0" fmla="*/ 20 w 42"/>
                <a:gd name="T1" fmla="*/ 0 h 42"/>
                <a:gd name="T2" fmla="*/ 20 w 42"/>
                <a:gd name="T3" fmla="*/ 0 h 42"/>
                <a:gd name="T4" fmla="*/ 28 w 42"/>
                <a:gd name="T5" fmla="*/ 2 h 42"/>
                <a:gd name="T6" fmla="*/ 36 w 42"/>
                <a:gd name="T7" fmla="*/ 6 h 42"/>
                <a:gd name="T8" fmla="*/ 40 w 42"/>
                <a:gd name="T9" fmla="*/ 14 h 42"/>
                <a:gd name="T10" fmla="*/ 42 w 42"/>
                <a:gd name="T11" fmla="*/ 22 h 42"/>
                <a:gd name="T12" fmla="*/ 42 w 42"/>
                <a:gd name="T13" fmla="*/ 22 h 42"/>
                <a:gd name="T14" fmla="*/ 40 w 42"/>
                <a:gd name="T15" fmla="*/ 30 h 42"/>
                <a:gd name="T16" fmla="*/ 36 w 42"/>
                <a:gd name="T17" fmla="*/ 36 h 42"/>
                <a:gd name="T18" fmla="*/ 28 w 42"/>
                <a:gd name="T19" fmla="*/ 40 h 42"/>
                <a:gd name="T20" fmla="*/ 20 w 42"/>
                <a:gd name="T21" fmla="*/ 42 h 42"/>
                <a:gd name="T22" fmla="*/ 20 w 42"/>
                <a:gd name="T23" fmla="*/ 42 h 42"/>
                <a:gd name="T24" fmla="*/ 12 w 42"/>
                <a:gd name="T25" fmla="*/ 40 h 42"/>
                <a:gd name="T26" fmla="*/ 6 w 42"/>
                <a:gd name="T27" fmla="*/ 36 h 42"/>
                <a:gd name="T28" fmla="*/ 2 w 42"/>
                <a:gd name="T29" fmla="*/ 30 h 42"/>
                <a:gd name="T30" fmla="*/ 0 w 42"/>
                <a:gd name="T31" fmla="*/ 22 h 42"/>
                <a:gd name="T32" fmla="*/ 0 w 42"/>
                <a:gd name="T33" fmla="*/ 22 h 42"/>
                <a:gd name="T34" fmla="*/ 2 w 42"/>
                <a:gd name="T35" fmla="*/ 14 h 42"/>
                <a:gd name="T36" fmla="*/ 6 w 42"/>
                <a:gd name="T37" fmla="*/ 6 h 42"/>
                <a:gd name="T38" fmla="*/ 12 w 42"/>
                <a:gd name="T39" fmla="*/ 2 h 42"/>
                <a:gd name="T40" fmla="*/ 20 w 42"/>
                <a:gd name="T41" fmla="*/ 0 h 42"/>
                <a:gd name="T42" fmla="*/ 20 w 42"/>
                <a:gd name="T43" fmla="*/ 0 h 42"/>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42" h="42">
                  <a:moveTo>
                    <a:pt x="20" y="0"/>
                  </a:moveTo>
                  <a:lnTo>
                    <a:pt x="20" y="0"/>
                  </a:lnTo>
                  <a:lnTo>
                    <a:pt x="28" y="2"/>
                  </a:lnTo>
                  <a:lnTo>
                    <a:pt x="36" y="6"/>
                  </a:lnTo>
                  <a:lnTo>
                    <a:pt x="40" y="14"/>
                  </a:lnTo>
                  <a:lnTo>
                    <a:pt x="42" y="22"/>
                  </a:lnTo>
                  <a:lnTo>
                    <a:pt x="40" y="30"/>
                  </a:lnTo>
                  <a:lnTo>
                    <a:pt x="36" y="36"/>
                  </a:lnTo>
                  <a:lnTo>
                    <a:pt x="28" y="40"/>
                  </a:lnTo>
                  <a:lnTo>
                    <a:pt x="20" y="42"/>
                  </a:lnTo>
                  <a:lnTo>
                    <a:pt x="12" y="40"/>
                  </a:lnTo>
                  <a:lnTo>
                    <a:pt x="6" y="36"/>
                  </a:lnTo>
                  <a:lnTo>
                    <a:pt x="2" y="30"/>
                  </a:lnTo>
                  <a:lnTo>
                    <a:pt x="0" y="22"/>
                  </a:lnTo>
                  <a:lnTo>
                    <a:pt x="2" y="14"/>
                  </a:lnTo>
                  <a:lnTo>
                    <a:pt x="6" y="6"/>
                  </a:lnTo>
                  <a:lnTo>
                    <a:pt x="12" y="2"/>
                  </a:lnTo>
                  <a:lnTo>
                    <a:pt x="20" y="0"/>
                  </a:lnTo>
                  <a:close/>
                </a:path>
              </a:pathLst>
            </a:custGeom>
            <a:grpFill/>
            <a:ln w="9525">
              <a:solidFill>
                <a:srgbClr val="FFFFFF"/>
              </a:solidFill>
              <a:round/>
              <a:headEnd/>
              <a:tailEnd/>
            </a:ln>
            <a:extLst/>
          </p:spPr>
          <p:txBody>
            <a:bodyPr/>
            <a:lstStyle/>
            <a:p>
              <a:pPr marL="0" marR="0" lvl="0" indent="0" algn="l" defTabSz="822960" rtl="0" eaLnBrk="1" fontAlgn="auto" latinLnBrk="0" hangingPunct="1">
                <a:lnSpc>
                  <a:spcPct val="100000"/>
                </a:lnSpc>
                <a:spcBef>
                  <a:spcPts val="0"/>
                </a:spcBef>
                <a:spcAft>
                  <a:spcPts val="0"/>
                </a:spcAft>
                <a:buClrTx/>
                <a:buSzTx/>
                <a:buFontTx/>
                <a:buNone/>
                <a:tabLst/>
                <a:defRPr/>
              </a:pPr>
              <a:endParaRPr kumimoji="0" lang="zh-CN" altLang="en-US" sz="1620" b="0" i="0" u="none" strike="noStrike" kern="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115" name="Freeform 47"/>
            <p:cNvSpPr>
              <a:spLocks/>
            </p:cNvSpPr>
            <p:nvPr/>
          </p:nvSpPr>
          <p:spPr bwMode="auto">
            <a:xfrm>
              <a:off x="6146800" y="4956176"/>
              <a:ext cx="63500" cy="63500"/>
            </a:xfrm>
            <a:custGeom>
              <a:avLst/>
              <a:gdLst>
                <a:gd name="T0" fmla="*/ 20 w 40"/>
                <a:gd name="T1" fmla="*/ 0 h 40"/>
                <a:gd name="T2" fmla="*/ 20 w 40"/>
                <a:gd name="T3" fmla="*/ 0 h 40"/>
                <a:gd name="T4" fmla="*/ 28 w 40"/>
                <a:gd name="T5" fmla="*/ 2 h 40"/>
                <a:gd name="T6" fmla="*/ 34 w 40"/>
                <a:gd name="T7" fmla="*/ 6 h 40"/>
                <a:gd name="T8" fmla="*/ 38 w 40"/>
                <a:gd name="T9" fmla="*/ 12 h 40"/>
                <a:gd name="T10" fmla="*/ 40 w 40"/>
                <a:gd name="T11" fmla="*/ 20 h 40"/>
                <a:gd name="T12" fmla="*/ 40 w 40"/>
                <a:gd name="T13" fmla="*/ 20 h 40"/>
                <a:gd name="T14" fmla="*/ 38 w 40"/>
                <a:gd name="T15" fmla="*/ 28 h 40"/>
                <a:gd name="T16" fmla="*/ 34 w 40"/>
                <a:gd name="T17" fmla="*/ 34 h 40"/>
                <a:gd name="T18" fmla="*/ 28 w 40"/>
                <a:gd name="T19" fmla="*/ 40 h 40"/>
                <a:gd name="T20" fmla="*/ 20 w 40"/>
                <a:gd name="T21" fmla="*/ 40 h 40"/>
                <a:gd name="T22" fmla="*/ 20 w 40"/>
                <a:gd name="T23" fmla="*/ 40 h 40"/>
                <a:gd name="T24" fmla="*/ 12 w 40"/>
                <a:gd name="T25" fmla="*/ 40 h 40"/>
                <a:gd name="T26" fmla="*/ 4 w 40"/>
                <a:gd name="T27" fmla="*/ 34 h 40"/>
                <a:gd name="T28" fmla="*/ 0 w 40"/>
                <a:gd name="T29" fmla="*/ 28 h 40"/>
                <a:gd name="T30" fmla="*/ 0 w 40"/>
                <a:gd name="T31" fmla="*/ 20 h 40"/>
                <a:gd name="T32" fmla="*/ 0 w 40"/>
                <a:gd name="T33" fmla="*/ 20 h 40"/>
                <a:gd name="T34" fmla="*/ 0 w 40"/>
                <a:gd name="T35" fmla="*/ 12 h 40"/>
                <a:gd name="T36" fmla="*/ 4 w 40"/>
                <a:gd name="T37" fmla="*/ 6 h 40"/>
                <a:gd name="T38" fmla="*/ 12 w 40"/>
                <a:gd name="T39" fmla="*/ 2 h 40"/>
                <a:gd name="T40" fmla="*/ 20 w 40"/>
                <a:gd name="T41" fmla="*/ 0 h 40"/>
                <a:gd name="T42" fmla="*/ 20 w 40"/>
                <a:gd name="T43" fmla="*/ 0 h 40"/>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40" h="40">
                  <a:moveTo>
                    <a:pt x="20" y="0"/>
                  </a:moveTo>
                  <a:lnTo>
                    <a:pt x="20" y="0"/>
                  </a:lnTo>
                  <a:lnTo>
                    <a:pt x="28" y="2"/>
                  </a:lnTo>
                  <a:lnTo>
                    <a:pt x="34" y="6"/>
                  </a:lnTo>
                  <a:lnTo>
                    <a:pt x="38" y="12"/>
                  </a:lnTo>
                  <a:lnTo>
                    <a:pt x="40" y="20"/>
                  </a:lnTo>
                  <a:lnTo>
                    <a:pt x="38" y="28"/>
                  </a:lnTo>
                  <a:lnTo>
                    <a:pt x="34" y="34"/>
                  </a:lnTo>
                  <a:lnTo>
                    <a:pt x="28" y="40"/>
                  </a:lnTo>
                  <a:lnTo>
                    <a:pt x="20" y="40"/>
                  </a:lnTo>
                  <a:lnTo>
                    <a:pt x="12" y="40"/>
                  </a:lnTo>
                  <a:lnTo>
                    <a:pt x="4" y="34"/>
                  </a:lnTo>
                  <a:lnTo>
                    <a:pt x="0" y="28"/>
                  </a:lnTo>
                  <a:lnTo>
                    <a:pt x="0" y="20"/>
                  </a:lnTo>
                  <a:lnTo>
                    <a:pt x="0" y="12"/>
                  </a:lnTo>
                  <a:lnTo>
                    <a:pt x="4" y="6"/>
                  </a:lnTo>
                  <a:lnTo>
                    <a:pt x="12" y="2"/>
                  </a:lnTo>
                  <a:lnTo>
                    <a:pt x="20" y="0"/>
                  </a:lnTo>
                  <a:close/>
                </a:path>
              </a:pathLst>
            </a:custGeom>
            <a:grpFill/>
            <a:ln w="9525">
              <a:solidFill>
                <a:srgbClr val="FFFFFF"/>
              </a:solidFill>
              <a:round/>
              <a:headEnd/>
              <a:tailEnd/>
            </a:ln>
            <a:extLst/>
          </p:spPr>
          <p:txBody>
            <a:bodyPr/>
            <a:lstStyle/>
            <a:p>
              <a:pPr marL="0" marR="0" lvl="0" indent="0" algn="l" defTabSz="822960" rtl="0" eaLnBrk="1" fontAlgn="auto" latinLnBrk="0" hangingPunct="1">
                <a:lnSpc>
                  <a:spcPct val="100000"/>
                </a:lnSpc>
                <a:spcBef>
                  <a:spcPts val="0"/>
                </a:spcBef>
                <a:spcAft>
                  <a:spcPts val="0"/>
                </a:spcAft>
                <a:buClrTx/>
                <a:buSzTx/>
                <a:buFontTx/>
                <a:buNone/>
                <a:tabLst/>
                <a:defRPr/>
              </a:pPr>
              <a:endParaRPr kumimoji="0" lang="zh-CN" altLang="en-US" sz="1620" b="0" i="0" u="none" strike="noStrike" kern="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116" name="Freeform 48"/>
            <p:cNvSpPr>
              <a:spLocks/>
            </p:cNvSpPr>
            <p:nvPr/>
          </p:nvSpPr>
          <p:spPr bwMode="auto">
            <a:xfrm>
              <a:off x="6308725" y="5861051"/>
              <a:ext cx="63500" cy="63500"/>
            </a:xfrm>
            <a:custGeom>
              <a:avLst/>
              <a:gdLst>
                <a:gd name="T0" fmla="*/ 20 w 40"/>
                <a:gd name="T1" fmla="*/ 0 h 40"/>
                <a:gd name="T2" fmla="*/ 20 w 40"/>
                <a:gd name="T3" fmla="*/ 0 h 40"/>
                <a:gd name="T4" fmla="*/ 28 w 40"/>
                <a:gd name="T5" fmla="*/ 0 h 40"/>
                <a:gd name="T6" fmla="*/ 34 w 40"/>
                <a:gd name="T7" fmla="*/ 4 h 40"/>
                <a:gd name="T8" fmla="*/ 40 w 40"/>
                <a:gd name="T9" fmla="*/ 12 h 40"/>
                <a:gd name="T10" fmla="*/ 40 w 40"/>
                <a:gd name="T11" fmla="*/ 20 h 40"/>
                <a:gd name="T12" fmla="*/ 40 w 40"/>
                <a:gd name="T13" fmla="*/ 20 h 40"/>
                <a:gd name="T14" fmla="*/ 40 w 40"/>
                <a:gd name="T15" fmla="*/ 28 h 40"/>
                <a:gd name="T16" fmla="*/ 34 w 40"/>
                <a:gd name="T17" fmla="*/ 34 h 40"/>
                <a:gd name="T18" fmla="*/ 28 w 40"/>
                <a:gd name="T19" fmla="*/ 38 h 40"/>
                <a:gd name="T20" fmla="*/ 20 w 40"/>
                <a:gd name="T21" fmla="*/ 40 h 40"/>
                <a:gd name="T22" fmla="*/ 20 w 40"/>
                <a:gd name="T23" fmla="*/ 40 h 40"/>
                <a:gd name="T24" fmla="*/ 12 w 40"/>
                <a:gd name="T25" fmla="*/ 38 h 40"/>
                <a:gd name="T26" fmla="*/ 6 w 40"/>
                <a:gd name="T27" fmla="*/ 34 h 40"/>
                <a:gd name="T28" fmla="*/ 2 w 40"/>
                <a:gd name="T29" fmla="*/ 28 h 40"/>
                <a:gd name="T30" fmla="*/ 0 w 40"/>
                <a:gd name="T31" fmla="*/ 20 h 40"/>
                <a:gd name="T32" fmla="*/ 0 w 40"/>
                <a:gd name="T33" fmla="*/ 20 h 40"/>
                <a:gd name="T34" fmla="*/ 2 w 40"/>
                <a:gd name="T35" fmla="*/ 12 h 40"/>
                <a:gd name="T36" fmla="*/ 6 w 40"/>
                <a:gd name="T37" fmla="*/ 4 h 40"/>
                <a:gd name="T38" fmla="*/ 12 w 40"/>
                <a:gd name="T39" fmla="*/ 0 h 40"/>
                <a:gd name="T40" fmla="*/ 20 w 40"/>
                <a:gd name="T41" fmla="*/ 0 h 40"/>
                <a:gd name="T42" fmla="*/ 20 w 40"/>
                <a:gd name="T43" fmla="*/ 0 h 40"/>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40" h="40">
                  <a:moveTo>
                    <a:pt x="20" y="0"/>
                  </a:moveTo>
                  <a:lnTo>
                    <a:pt x="20" y="0"/>
                  </a:lnTo>
                  <a:lnTo>
                    <a:pt x="28" y="0"/>
                  </a:lnTo>
                  <a:lnTo>
                    <a:pt x="34" y="4"/>
                  </a:lnTo>
                  <a:lnTo>
                    <a:pt x="40" y="12"/>
                  </a:lnTo>
                  <a:lnTo>
                    <a:pt x="40" y="20"/>
                  </a:lnTo>
                  <a:lnTo>
                    <a:pt x="40" y="28"/>
                  </a:lnTo>
                  <a:lnTo>
                    <a:pt x="34" y="34"/>
                  </a:lnTo>
                  <a:lnTo>
                    <a:pt x="28" y="38"/>
                  </a:lnTo>
                  <a:lnTo>
                    <a:pt x="20" y="40"/>
                  </a:lnTo>
                  <a:lnTo>
                    <a:pt x="12" y="38"/>
                  </a:lnTo>
                  <a:lnTo>
                    <a:pt x="6" y="34"/>
                  </a:lnTo>
                  <a:lnTo>
                    <a:pt x="2" y="28"/>
                  </a:lnTo>
                  <a:lnTo>
                    <a:pt x="0" y="20"/>
                  </a:lnTo>
                  <a:lnTo>
                    <a:pt x="2" y="12"/>
                  </a:lnTo>
                  <a:lnTo>
                    <a:pt x="6" y="4"/>
                  </a:lnTo>
                  <a:lnTo>
                    <a:pt x="12" y="0"/>
                  </a:lnTo>
                  <a:lnTo>
                    <a:pt x="20" y="0"/>
                  </a:lnTo>
                  <a:close/>
                </a:path>
              </a:pathLst>
            </a:custGeom>
            <a:grpFill/>
            <a:ln w="9525">
              <a:solidFill>
                <a:srgbClr val="FFFFFF"/>
              </a:solidFill>
              <a:round/>
              <a:headEnd/>
              <a:tailEnd/>
            </a:ln>
            <a:extLst/>
          </p:spPr>
          <p:txBody>
            <a:bodyPr/>
            <a:lstStyle/>
            <a:p>
              <a:pPr marL="0" marR="0" lvl="0" indent="0" algn="l" defTabSz="822960" rtl="0" eaLnBrk="1" fontAlgn="auto" latinLnBrk="0" hangingPunct="1">
                <a:lnSpc>
                  <a:spcPct val="100000"/>
                </a:lnSpc>
                <a:spcBef>
                  <a:spcPts val="0"/>
                </a:spcBef>
                <a:spcAft>
                  <a:spcPts val="0"/>
                </a:spcAft>
                <a:buClrTx/>
                <a:buSzTx/>
                <a:buFontTx/>
                <a:buNone/>
                <a:tabLst/>
                <a:defRPr/>
              </a:pPr>
              <a:endParaRPr kumimoji="0" lang="zh-CN" altLang="en-US" sz="1620" b="0" i="0" u="none" strike="noStrike" kern="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117" name="Freeform 49"/>
            <p:cNvSpPr>
              <a:spLocks/>
            </p:cNvSpPr>
            <p:nvPr/>
          </p:nvSpPr>
          <p:spPr bwMode="auto">
            <a:xfrm>
              <a:off x="6642100" y="4851401"/>
              <a:ext cx="63500" cy="63500"/>
            </a:xfrm>
            <a:custGeom>
              <a:avLst/>
              <a:gdLst>
                <a:gd name="T0" fmla="*/ 20 w 40"/>
                <a:gd name="T1" fmla="*/ 0 h 40"/>
                <a:gd name="T2" fmla="*/ 20 w 40"/>
                <a:gd name="T3" fmla="*/ 0 h 40"/>
                <a:gd name="T4" fmla="*/ 28 w 40"/>
                <a:gd name="T5" fmla="*/ 2 h 40"/>
                <a:gd name="T6" fmla="*/ 34 w 40"/>
                <a:gd name="T7" fmla="*/ 6 h 40"/>
                <a:gd name="T8" fmla="*/ 38 w 40"/>
                <a:gd name="T9" fmla="*/ 12 h 40"/>
                <a:gd name="T10" fmla="*/ 40 w 40"/>
                <a:gd name="T11" fmla="*/ 20 h 40"/>
                <a:gd name="T12" fmla="*/ 40 w 40"/>
                <a:gd name="T13" fmla="*/ 20 h 40"/>
                <a:gd name="T14" fmla="*/ 38 w 40"/>
                <a:gd name="T15" fmla="*/ 28 h 40"/>
                <a:gd name="T16" fmla="*/ 34 w 40"/>
                <a:gd name="T17" fmla="*/ 36 h 40"/>
                <a:gd name="T18" fmla="*/ 28 w 40"/>
                <a:gd name="T19" fmla="*/ 40 h 40"/>
                <a:gd name="T20" fmla="*/ 20 w 40"/>
                <a:gd name="T21" fmla="*/ 40 h 40"/>
                <a:gd name="T22" fmla="*/ 20 w 40"/>
                <a:gd name="T23" fmla="*/ 40 h 40"/>
                <a:gd name="T24" fmla="*/ 12 w 40"/>
                <a:gd name="T25" fmla="*/ 40 h 40"/>
                <a:gd name="T26" fmla="*/ 6 w 40"/>
                <a:gd name="T27" fmla="*/ 36 h 40"/>
                <a:gd name="T28" fmla="*/ 2 w 40"/>
                <a:gd name="T29" fmla="*/ 28 h 40"/>
                <a:gd name="T30" fmla="*/ 0 w 40"/>
                <a:gd name="T31" fmla="*/ 20 h 40"/>
                <a:gd name="T32" fmla="*/ 0 w 40"/>
                <a:gd name="T33" fmla="*/ 20 h 40"/>
                <a:gd name="T34" fmla="*/ 2 w 40"/>
                <a:gd name="T35" fmla="*/ 12 h 40"/>
                <a:gd name="T36" fmla="*/ 6 w 40"/>
                <a:gd name="T37" fmla="*/ 6 h 40"/>
                <a:gd name="T38" fmla="*/ 12 w 40"/>
                <a:gd name="T39" fmla="*/ 2 h 40"/>
                <a:gd name="T40" fmla="*/ 20 w 40"/>
                <a:gd name="T41" fmla="*/ 0 h 40"/>
                <a:gd name="T42" fmla="*/ 20 w 40"/>
                <a:gd name="T43" fmla="*/ 0 h 40"/>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40" h="40">
                  <a:moveTo>
                    <a:pt x="20" y="0"/>
                  </a:moveTo>
                  <a:lnTo>
                    <a:pt x="20" y="0"/>
                  </a:lnTo>
                  <a:lnTo>
                    <a:pt x="28" y="2"/>
                  </a:lnTo>
                  <a:lnTo>
                    <a:pt x="34" y="6"/>
                  </a:lnTo>
                  <a:lnTo>
                    <a:pt x="38" y="12"/>
                  </a:lnTo>
                  <a:lnTo>
                    <a:pt x="40" y="20"/>
                  </a:lnTo>
                  <a:lnTo>
                    <a:pt x="38" y="28"/>
                  </a:lnTo>
                  <a:lnTo>
                    <a:pt x="34" y="36"/>
                  </a:lnTo>
                  <a:lnTo>
                    <a:pt x="28" y="40"/>
                  </a:lnTo>
                  <a:lnTo>
                    <a:pt x="20" y="40"/>
                  </a:lnTo>
                  <a:lnTo>
                    <a:pt x="12" y="40"/>
                  </a:lnTo>
                  <a:lnTo>
                    <a:pt x="6" y="36"/>
                  </a:lnTo>
                  <a:lnTo>
                    <a:pt x="2" y="28"/>
                  </a:lnTo>
                  <a:lnTo>
                    <a:pt x="0" y="20"/>
                  </a:lnTo>
                  <a:lnTo>
                    <a:pt x="2" y="12"/>
                  </a:lnTo>
                  <a:lnTo>
                    <a:pt x="6" y="6"/>
                  </a:lnTo>
                  <a:lnTo>
                    <a:pt x="12" y="2"/>
                  </a:lnTo>
                  <a:lnTo>
                    <a:pt x="20" y="0"/>
                  </a:lnTo>
                  <a:close/>
                </a:path>
              </a:pathLst>
            </a:custGeom>
            <a:grpFill/>
            <a:ln w="9525">
              <a:solidFill>
                <a:srgbClr val="FFFFFF"/>
              </a:solidFill>
              <a:round/>
              <a:headEnd/>
              <a:tailEnd/>
            </a:ln>
            <a:extLst/>
          </p:spPr>
          <p:txBody>
            <a:bodyPr/>
            <a:lstStyle/>
            <a:p>
              <a:pPr marL="0" marR="0" lvl="0" indent="0" algn="l" defTabSz="822960" rtl="0" eaLnBrk="1" fontAlgn="auto" latinLnBrk="0" hangingPunct="1">
                <a:lnSpc>
                  <a:spcPct val="100000"/>
                </a:lnSpc>
                <a:spcBef>
                  <a:spcPts val="0"/>
                </a:spcBef>
                <a:spcAft>
                  <a:spcPts val="0"/>
                </a:spcAft>
                <a:buClrTx/>
                <a:buSzTx/>
                <a:buFontTx/>
                <a:buNone/>
                <a:tabLst/>
                <a:defRPr/>
              </a:pPr>
              <a:endParaRPr kumimoji="0" lang="zh-CN" altLang="en-US" sz="1620" b="0" i="0" u="none" strike="noStrike" kern="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118" name="Freeform 50"/>
            <p:cNvSpPr>
              <a:spLocks/>
            </p:cNvSpPr>
            <p:nvPr/>
          </p:nvSpPr>
          <p:spPr bwMode="auto">
            <a:xfrm>
              <a:off x="7213600" y="5254626"/>
              <a:ext cx="63500" cy="63500"/>
            </a:xfrm>
            <a:custGeom>
              <a:avLst/>
              <a:gdLst>
                <a:gd name="T0" fmla="*/ 20 w 40"/>
                <a:gd name="T1" fmla="*/ 0 h 40"/>
                <a:gd name="T2" fmla="*/ 20 w 40"/>
                <a:gd name="T3" fmla="*/ 0 h 40"/>
                <a:gd name="T4" fmla="*/ 28 w 40"/>
                <a:gd name="T5" fmla="*/ 2 h 40"/>
                <a:gd name="T6" fmla="*/ 34 w 40"/>
                <a:gd name="T7" fmla="*/ 6 h 40"/>
                <a:gd name="T8" fmla="*/ 38 w 40"/>
                <a:gd name="T9" fmla="*/ 12 h 40"/>
                <a:gd name="T10" fmla="*/ 40 w 40"/>
                <a:gd name="T11" fmla="*/ 20 h 40"/>
                <a:gd name="T12" fmla="*/ 40 w 40"/>
                <a:gd name="T13" fmla="*/ 20 h 40"/>
                <a:gd name="T14" fmla="*/ 38 w 40"/>
                <a:gd name="T15" fmla="*/ 28 h 40"/>
                <a:gd name="T16" fmla="*/ 34 w 40"/>
                <a:gd name="T17" fmla="*/ 34 h 40"/>
                <a:gd name="T18" fmla="*/ 28 w 40"/>
                <a:gd name="T19" fmla="*/ 38 h 40"/>
                <a:gd name="T20" fmla="*/ 20 w 40"/>
                <a:gd name="T21" fmla="*/ 40 h 40"/>
                <a:gd name="T22" fmla="*/ 20 w 40"/>
                <a:gd name="T23" fmla="*/ 40 h 40"/>
                <a:gd name="T24" fmla="*/ 12 w 40"/>
                <a:gd name="T25" fmla="*/ 38 h 40"/>
                <a:gd name="T26" fmla="*/ 6 w 40"/>
                <a:gd name="T27" fmla="*/ 34 h 40"/>
                <a:gd name="T28" fmla="*/ 0 w 40"/>
                <a:gd name="T29" fmla="*/ 28 h 40"/>
                <a:gd name="T30" fmla="*/ 0 w 40"/>
                <a:gd name="T31" fmla="*/ 20 h 40"/>
                <a:gd name="T32" fmla="*/ 0 w 40"/>
                <a:gd name="T33" fmla="*/ 20 h 40"/>
                <a:gd name="T34" fmla="*/ 0 w 40"/>
                <a:gd name="T35" fmla="*/ 12 h 40"/>
                <a:gd name="T36" fmla="*/ 6 w 40"/>
                <a:gd name="T37" fmla="*/ 6 h 40"/>
                <a:gd name="T38" fmla="*/ 12 w 40"/>
                <a:gd name="T39" fmla="*/ 2 h 40"/>
                <a:gd name="T40" fmla="*/ 20 w 40"/>
                <a:gd name="T41" fmla="*/ 0 h 40"/>
                <a:gd name="T42" fmla="*/ 20 w 40"/>
                <a:gd name="T43" fmla="*/ 0 h 40"/>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40" h="40">
                  <a:moveTo>
                    <a:pt x="20" y="0"/>
                  </a:moveTo>
                  <a:lnTo>
                    <a:pt x="20" y="0"/>
                  </a:lnTo>
                  <a:lnTo>
                    <a:pt x="28" y="2"/>
                  </a:lnTo>
                  <a:lnTo>
                    <a:pt x="34" y="6"/>
                  </a:lnTo>
                  <a:lnTo>
                    <a:pt x="38" y="12"/>
                  </a:lnTo>
                  <a:lnTo>
                    <a:pt x="40" y="20"/>
                  </a:lnTo>
                  <a:lnTo>
                    <a:pt x="38" y="28"/>
                  </a:lnTo>
                  <a:lnTo>
                    <a:pt x="34" y="34"/>
                  </a:lnTo>
                  <a:lnTo>
                    <a:pt x="28" y="38"/>
                  </a:lnTo>
                  <a:lnTo>
                    <a:pt x="20" y="40"/>
                  </a:lnTo>
                  <a:lnTo>
                    <a:pt x="12" y="38"/>
                  </a:lnTo>
                  <a:lnTo>
                    <a:pt x="6" y="34"/>
                  </a:lnTo>
                  <a:lnTo>
                    <a:pt x="0" y="28"/>
                  </a:lnTo>
                  <a:lnTo>
                    <a:pt x="0" y="20"/>
                  </a:lnTo>
                  <a:lnTo>
                    <a:pt x="0" y="12"/>
                  </a:lnTo>
                  <a:lnTo>
                    <a:pt x="6" y="6"/>
                  </a:lnTo>
                  <a:lnTo>
                    <a:pt x="12" y="2"/>
                  </a:lnTo>
                  <a:lnTo>
                    <a:pt x="20" y="0"/>
                  </a:lnTo>
                  <a:close/>
                </a:path>
              </a:pathLst>
            </a:custGeom>
            <a:grpFill/>
            <a:ln w="9525">
              <a:solidFill>
                <a:srgbClr val="FFFFFF"/>
              </a:solidFill>
              <a:round/>
              <a:headEnd/>
              <a:tailEnd/>
            </a:ln>
            <a:extLst/>
          </p:spPr>
          <p:txBody>
            <a:bodyPr/>
            <a:lstStyle/>
            <a:p>
              <a:pPr marL="0" marR="0" lvl="0" indent="0" algn="l" defTabSz="822960" rtl="0" eaLnBrk="1" fontAlgn="auto" latinLnBrk="0" hangingPunct="1">
                <a:lnSpc>
                  <a:spcPct val="100000"/>
                </a:lnSpc>
                <a:spcBef>
                  <a:spcPts val="0"/>
                </a:spcBef>
                <a:spcAft>
                  <a:spcPts val="0"/>
                </a:spcAft>
                <a:buClrTx/>
                <a:buSzTx/>
                <a:buFontTx/>
                <a:buNone/>
                <a:tabLst/>
                <a:defRPr/>
              </a:pPr>
              <a:endParaRPr kumimoji="0" lang="zh-CN" altLang="en-US" sz="1620" b="0" i="0" u="none" strike="noStrike" kern="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119" name="Freeform 51"/>
            <p:cNvSpPr>
              <a:spLocks/>
            </p:cNvSpPr>
            <p:nvPr/>
          </p:nvSpPr>
          <p:spPr bwMode="auto">
            <a:xfrm>
              <a:off x="7216775" y="4473576"/>
              <a:ext cx="66675" cy="66675"/>
            </a:xfrm>
            <a:custGeom>
              <a:avLst/>
              <a:gdLst>
                <a:gd name="T0" fmla="*/ 20 w 42"/>
                <a:gd name="T1" fmla="*/ 0 h 42"/>
                <a:gd name="T2" fmla="*/ 20 w 42"/>
                <a:gd name="T3" fmla="*/ 0 h 42"/>
                <a:gd name="T4" fmla="*/ 28 w 42"/>
                <a:gd name="T5" fmla="*/ 2 h 42"/>
                <a:gd name="T6" fmla="*/ 36 w 42"/>
                <a:gd name="T7" fmla="*/ 6 h 42"/>
                <a:gd name="T8" fmla="*/ 40 w 42"/>
                <a:gd name="T9" fmla="*/ 14 h 42"/>
                <a:gd name="T10" fmla="*/ 42 w 42"/>
                <a:gd name="T11" fmla="*/ 22 h 42"/>
                <a:gd name="T12" fmla="*/ 42 w 42"/>
                <a:gd name="T13" fmla="*/ 22 h 42"/>
                <a:gd name="T14" fmla="*/ 40 w 42"/>
                <a:gd name="T15" fmla="*/ 28 h 42"/>
                <a:gd name="T16" fmla="*/ 36 w 42"/>
                <a:gd name="T17" fmla="*/ 36 h 42"/>
                <a:gd name="T18" fmla="*/ 28 w 42"/>
                <a:gd name="T19" fmla="*/ 40 h 42"/>
                <a:gd name="T20" fmla="*/ 20 w 42"/>
                <a:gd name="T21" fmla="*/ 42 h 42"/>
                <a:gd name="T22" fmla="*/ 20 w 42"/>
                <a:gd name="T23" fmla="*/ 42 h 42"/>
                <a:gd name="T24" fmla="*/ 12 w 42"/>
                <a:gd name="T25" fmla="*/ 40 h 42"/>
                <a:gd name="T26" fmla="*/ 6 w 42"/>
                <a:gd name="T27" fmla="*/ 36 h 42"/>
                <a:gd name="T28" fmla="*/ 2 w 42"/>
                <a:gd name="T29" fmla="*/ 28 h 42"/>
                <a:gd name="T30" fmla="*/ 0 w 42"/>
                <a:gd name="T31" fmla="*/ 22 h 42"/>
                <a:gd name="T32" fmla="*/ 0 w 42"/>
                <a:gd name="T33" fmla="*/ 22 h 42"/>
                <a:gd name="T34" fmla="*/ 2 w 42"/>
                <a:gd name="T35" fmla="*/ 14 h 42"/>
                <a:gd name="T36" fmla="*/ 6 w 42"/>
                <a:gd name="T37" fmla="*/ 6 h 42"/>
                <a:gd name="T38" fmla="*/ 12 w 42"/>
                <a:gd name="T39" fmla="*/ 2 h 42"/>
                <a:gd name="T40" fmla="*/ 20 w 42"/>
                <a:gd name="T41" fmla="*/ 0 h 42"/>
                <a:gd name="T42" fmla="*/ 20 w 42"/>
                <a:gd name="T43" fmla="*/ 0 h 42"/>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42" h="42">
                  <a:moveTo>
                    <a:pt x="20" y="0"/>
                  </a:moveTo>
                  <a:lnTo>
                    <a:pt x="20" y="0"/>
                  </a:lnTo>
                  <a:lnTo>
                    <a:pt x="28" y="2"/>
                  </a:lnTo>
                  <a:lnTo>
                    <a:pt x="36" y="6"/>
                  </a:lnTo>
                  <a:lnTo>
                    <a:pt x="40" y="14"/>
                  </a:lnTo>
                  <a:lnTo>
                    <a:pt x="42" y="22"/>
                  </a:lnTo>
                  <a:lnTo>
                    <a:pt x="40" y="28"/>
                  </a:lnTo>
                  <a:lnTo>
                    <a:pt x="36" y="36"/>
                  </a:lnTo>
                  <a:lnTo>
                    <a:pt x="28" y="40"/>
                  </a:lnTo>
                  <a:lnTo>
                    <a:pt x="20" y="42"/>
                  </a:lnTo>
                  <a:lnTo>
                    <a:pt x="12" y="40"/>
                  </a:lnTo>
                  <a:lnTo>
                    <a:pt x="6" y="36"/>
                  </a:lnTo>
                  <a:lnTo>
                    <a:pt x="2" y="28"/>
                  </a:lnTo>
                  <a:lnTo>
                    <a:pt x="0" y="22"/>
                  </a:lnTo>
                  <a:lnTo>
                    <a:pt x="2" y="14"/>
                  </a:lnTo>
                  <a:lnTo>
                    <a:pt x="6" y="6"/>
                  </a:lnTo>
                  <a:lnTo>
                    <a:pt x="12" y="2"/>
                  </a:lnTo>
                  <a:lnTo>
                    <a:pt x="20" y="0"/>
                  </a:lnTo>
                  <a:close/>
                </a:path>
              </a:pathLst>
            </a:custGeom>
            <a:grpFill/>
            <a:ln w="9525">
              <a:solidFill>
                <a:srgbClr val="FFFFFF"/>
              </a:solidFill>
              <a:round/>
              <a:headEnd/>
              <a:tailEnd/>
            </a:ln>
            <a:extLst/>
          </p:spPr>
          <p:txBody>
            <a:bodyPr/>
            <a:lstStyle/>
            <a:p>
              <a:pPr marL="0" marR="0" lvl="0" indent="0" algn="l" defTabSz="822960" rtl="0" eaLnBrk="1" fontAlgn="auto" latinLnBrk="0" hangingPunct="1">
                <a:lnSpc>
                  <a:spcPct val="100000"/>
                </a:lnSpc>
                <a:spcBef>
                  <a:spcPts val="0"/>
                </a:spcBef>
                <a:spcAft>
                  <a:spcPts val="0"/>
                </a:spcAft>
                <a:buClrTx/>
                <a:buSzTx/>
                <a:buFontTx/>
                <a:buNone/>
                <a:tabLst/>
                <a:defRPr/>
              </a:pPr>
              <a:endParaRPr kumimoji="0" lang="zh-CN" altLang="en-US" sz="1620" b="0" i="0" u="none" strike="noStrike" kern="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120" name="Freeform 52"/>
            <p:cNvSpPr>
              <a:spLocks/>
            </p:cNvSpPr>
            <p:nvPr/>
          </p:nvSpPr>
          <p:spPr bwMode="auto">
            <a:xfrm>
              <a:off x="6791325" y="4206876"/>
              <a:ext cx="63500" cy="63500"/>
            </a:xfrm>
            <a:custGeom>
              <a:avLst/>
              <a:gdLst>
                <a:gd name="T0" fmla="*/ 20 w 40"/>
                <a:gd name="T1" fmla="*/ 0 h 40"/>
                <a:gd name="T2" fmla="*/ 20 w 40"/>
                <a:gd name="T3" fmla="*/ 0 h 40"/>
                <a:gd name="T4" fmla="*/ 28 w 40"/>
                <a:gd name="T5" fmla="*/ 2 h 40"/>
                <a:gd name="T6" fmla="*/ 34 w 40"/>
                <a:gd name="T7" fmla="*/ 6 h 40"/>
                <a:gd name="T8" fmla="*/ 38 w 40"/>
                <a:gd name="T9" fmla="*/ 12 h 40"/>
                <a:gd name="T10" fmla="*/ 40 w 40"/>
                <a:gd name="T11" fmla="*/ 20 h 40"/>
                <a:gd name="T12" fmla="*/ 40 w 40"/>
                <a:gd name="T13" fmla="*/ 20 h 40"/>
                <a:gd name="T14" fmla="*/ 38 w 40"/>
                <a:gd name="T15" fmla="*/ 28 h 40"/>
                <a:gd name="T16" fmla="*/ 34 w 40"/>
                <a:gd name="T17" fmla="*/ 34 h 40"/>
                <a:gd name="T18" fmla="*/ 28 w 40"/>
                <a:gd name="T19" fmla="*/ 38 h 40"/>
                <a:gd name="T20" fmla="*/ 20 w 40"/>
                <a:gd name="T21" fmla="*/ 40 h 40"/>
                <a:gd name="T22" fmla="*/ 20 w 40"/>
                <a:gd name="T23" fmla="*/ 40 h 40"/>
                <a:gd name="T24" fmla="*/ 12 w 40"/>
                <a:gd name="T25" fmla="*/ 38 h 40"/>
                <a:gd name="T26" fmla="*/ 6 w 40"/>
                <a:gd name="T27" fmla="*/ 34 h 40"/>
                <a:gd name="T28" fmla="*/ 2 w 40"/>
                <a:gd name="T29" fmla="*/ 28 h 40"/>
                <a:gd name="T30" fmla="*/ 0 w 40"/>
                <a:gd name="T31" fmla="*/ 20 h 40"/>
                <a:gd name="T32" fmla="*/ 0 w 40"/>
                <a:gd name="T33" fmla="*/ 20 h 40"/>
                <a:gd name="T34" fmla="*/ 2 w 40"/>
                <a:gd name="T35" fmla="*/ 12 h 40"/>
                <a:gd name="T36" fmla="*/ 6 w 40"/>
                <a:gd name="T37" fmla="*/ 6 h 40"/>
                <a:gd name="T38" fmla="*/ 12 w 40"/>
                <a:gd name="T39" fmla="*/ 2 h 40"/>
                <a:gd name="T40" fmla="*/ 20 w 40"/>
                <a:gd name="T41" fmla="*/ 0 h 40"/>
                <a:gd name="T42" fmla="*/ 20 w 40"/>
                <a:gd name="T43" fmla="*/ 0 h 40"/>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40" h="40">
                  <a:moveTo>
                    <a:pt x="20" y="0"/>
                  </a:moveTo>
                  <a:lnTo>
                    <a:pt x="20" y="0"/>
                  </a:lnTo>
                  <a:lnTo>
                    <a:pt x="28" y="2"/>
                  </a:lnTo>
                  <a:lnTo>
                    <a:pt x="34" y="6"/>
                  </a:lnTo>
                  <a:lnTo>
                    <a:pt x="38" y="12"/>
                  </a:lnTo>
                  <a:lnTo>
                    <a:pt x="40" y="20"/>
                  </a:lnTo>
                  <a:lnTo>
                    <a:pt x="38" y="28"/>
                  </a:lnTo>
                  <a:lnTo>
                    <a:pt x="34" y="34"/>
                  </a:lnTo>
                  <a:lnTo>
                    <a:pt x="28" y="38"/>
                  </a:lnTo>
                  <a:lnTo>
                    <a:pt x="20" y="40"/>
                  </a:lnTo>
                  <a:lnTo>
                    <a:pt x="12" y="38"/>
                  </a:lnTo>
                  <a:lnTo>
                    <a:pt x="6" y="34"/>
                  </a:lnTo>
                  <a:lnTo>
                    <a:pt x="2" y="28"/>
                  </a:lnTo>
                  <a:lnTo>
                    <a:pt x="0" y="20"/>
                  </a:lnTo>
                  <a:lnTo>
                    <a:pt x="2" y="12"/>
                  </a:lnTo>
                  <a:lnTo>
                    <a:pt x="6" y="6"/>
                  </a:lnTo>
                  <a:lnTo>
                    <a:pt x="12" y="2"/>
                  </a:lnTo>
                  <a:lnTo>
                    <a:pt x="20" y="0"/>
                  </a:lnTo>
                  <a:close/>
                </a:path>
              </a:pathLst>
            </a:custGeom>
            <a:grpFill/>
            <a:ln w="9525">
              <a:solidFill>
                <a:srgbClr val="FFFFFF"/>
              </a:solidFill>
              <a:round/>
              <a:headEnd/>
              <a:tailEnd/>
            </a:ln>
            <a:extLst/>
          </p:spPr>
          <p:txBody>
            <a:bodyPr/>
            <a:lstStyle/>
            <a:p>
              <a:pPr marL="0" marR="0" lvl="0" indent="0" algn="l" defTabSz="822960" rtl="0" eaLnBrk="1" fontAlgn="auto" latinLnBrk="0" hangingPunct="1">
                <a:lnSpc>
                  <a:spcPct val="100000"/>
                </a:lnSpc>
                <a:spcBef>
                  <a:spcPts val="0"/>
                </a:spcBef>
                <a:spcAft>
                  <a:spcPts val="0"/>
                </a:spcAft>
                <a:buClrTx/>
                <a:buSzTx/>
                <a:buFontTx/>
                <a:buNone/>
                <a:tabLst/>
                <a:defRPr/>
              </a:pPr>
              <a:endParaRPr kumimoji="0" lang="zh-CN" altLang="en-US" sz="1620" b="0" i="0" u="none" strike="noStrike" kern="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121" name="Freeform 53"/>
            <p:cNvSpPr>
              <a:spLocks/>
            </p:cNvSpPr>
            <p:nvPr/>
          </p:nvSpPr>
          <p:spPr bwMode="auto">
            <a:xfrm>
              <a:off x="7073900" y="4206876"/>
              <a:ext cx="63500" cy="63500"/>
            </a:xfrm>
            <a:custGeom>
              <a:avLst/>
              <a:gdLst>
                <a:gd name="T0" fmla="*/ 20 w 40"/>
                <a:gd name="T1" fmla="*/ 0 h 40"/>
                <a:gd name="T2" fmla="*/ 20 w 40"/>
                <a:gd name="T3" fmla="*/ 0 h 40"/>
                <a:gd name="T4" fmla="*/ 28 w 40"/>
                <a:gd name="T5" fmla="*/ 2 h 40"/>
                <a:gd name="T6" fmla="*/ 34 w 40"/>
                <a:gd name="T7" fmla="*/ 6 h 40"/>
                <a:gd name="T8" fmla="*/ 38 w 40"/>
                <a:gd name="T9" fmla="*/ 12 h 40"/>
                <a:gd name="T10" fmla="*/ 40 w 40"/>
                <a:gd name="T11" fmla="*/ 20 h 40"/>
                <a:gd name="T12" fmla="*/ 40 w 40"/>
                <a:gd name="T13" fmla="*/ 20 h 40"/>
                <a:gd name="T14" fmla="*/ 38 w 40"/>
                <a:gd name="T15" fmla="*/ 28 h 40"/>
                <a:gd name="T16" fmla="*/ 34 w 40"/>
                <a:gd name="T17" fmla="*/ 34 h 40"/>
                <a:gd name="T18" fmla="*/ 28 w 40"/>
                <a:gd name="T19" fmla="*/ 38 h 40"/>
                <a:gd name="T20" fmla="*/ 20 w 40"/>
                <a:gd name="T21" fmla="*/ 40 h 40"/>
                <a:gd name="T22" fmla="*/ 20 w 40"/>
                <a:gd name="T23" fmla="*/ 40 h 40"/>
                <a:gd name="T24" fmla="*/ 12 w 40"/>
                <a:gd name="T25" fmla="*/ 38 h 40"/>
                <a:gd name="T26" fmla="*/ 6 w 40"/>
                <a:gd name="T27" fmla="*/ 34 h 40"/>
                <a:gd name="T28" fmla="*/ 2 w 40"/>
                <a:gd name="T29" fmla="*/ 28 h 40"/>
                <a:gd name="T30" fmla="*/ 0 w 40"/>
                <a:gd name="T31" fmla="*/ 20 h 40"/>
                <a:gd name="T32" fmla="*/ 0 w 40"/>
                <a:gd name="T33" fmla="*/ 20 h 40"/>
                <a:gd name="T34" fmla="*/ 2 w 40"/>
                <a:gd name="T35" fmla="*/ 12 h 40"/>
                <a:gd name="T36" fmla="*/ 6 w 40"/>
                <a:gd name="T37" fmla="*/ 6 h 40"/>
                <a:gd name="T38" fmla="*/ 12 w 40"/>
                <a:gd name="T39" fmla="*/ 2 h 40"/>
                <a:gd name="T40" fmla="*/ 20 w 40"/>
                <a:gd name="T41" fmla="*/ 0 h 40"/>
                <a:gd name="T42" fmla="*/ 20 w 40"/>
                <a:gd name="T43" fmla="*/ 0 h 40"/>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40" h="40">
                  <a:moveTo>
                    <a:pt x="20" y="0"/>
                  </a:moveTo>
                  <a:lnTo>
                    <a:pt x="20" y="0"/>
                  </a:lnTo>
                  <a:lnTo>
                    <a:pt x="28" y="2"/>
                  </a:lnTo>
                  <a:lnTo>
                    <a:pt x="34" y="6"/>
                  </a:lnTo>
                  <a:lnTo>
                    <a:pt x="38" y="12"/>
                  </a:lnTo>
                  <a:lnTo>
                    <a:pt x="40" y="20"/>
                  </a:lnTo>
                  <a:lnTo>
                    <a:pt x="38" y="28"/>
                  </a:lnTo>
                  <a:lnTo>
                    <a:pt x="34" y="34"/>
                  </a:lnTo>
                  <a:lnTo>
                    <a:pt x="28" y="38"/>
                  </a:lnTo>
                  <a:lnTo>
                    <a:pt x="20" y="40"/>
                  </a:lnTo>
                  <a:lnTo>
                    <a:pt x="12" y="38"/>
                  </a:lnTo>
                  <a:lnTo>
                    <a:pt x="6" y="34"/>
                  </a:lnTo>
                  <a:lnTo>
                    <a:pt x="2" y="28"/>
                  </a:lnTo>
                  <a:lnTo>
                    <a:pt x="0" y="20"/>
                  </a:lnTo>
                  <a:lnTo>
                    <a:pt x="2" y="12"/>
                  </a:lnTo>
                  <a:lnTo>
                    <a:pt x="6" y="6"/>
                  </a:lnTo>
                  <a:lnTo>
                    <a:pt x="12" y="2"/>
                  </a:lnTo>
                  <a:lnTo>
                    <a:pt x="20" y="0"/>
                  </a:lnTo>
                  <a:close/>
                </a:path>
              </a:pathLst>
            </a:custGeom>
            <a:grpFill/>
            <a:ln w="9525">
              <a:solidFill>
                <a:srgbClr val="FFFFFF"/>
              </a:solidFill>
              <a:round/>
              <a:headEnd/>
              <a:tailEnd/>
            </a:ln>
            <a:extLst/>
          </p:spPr>
          <p:txBody>
            <a:bodyPr/>
            <a:lstStyle/>
            <a:p>
              <a:pPr marL="0" marR="0" lvl="0" indent="0" algn="l" defTabSz="822960" rtl="0" eaLnBrk="1" fontAlgn="auto" latinLnBrk="0" hangingPunct="1">
                <a:lnSpc>
                  <a:spcPct val="100000"/>
                </a:lnSpc>
                <a:spcBef>
                  <a:spcPts val="0"/>
                </a:spcBef>
                <a:spcAft>
                  <a:spcPts val="0"/>
                </a:spcAft>
                <a:buClrTx/>
                <a:buSzTx/>
                <a:buFontTx/>
                <a:buNone/>
                <a:tabLst/>
                <a:defRPr/>
              </a:pPr>
              <a:endParaRPr kumimoji="0" lang="zh-CN" altLang="en-US" sz="1620" b="0" i="0" u="none" strike="noStrike" kern="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122" name="Freeform 54"/>
            <p:cNvSpPr>
              <a:spLocks/>
            </p:cNvSpPr>
            <p:nvPr/>
          </p:nvSpPr>
          <p:spPr bwMode="auto">
            <a:xfrm>
              <a:off x="6165850" y="3759201"/>
              <a:ext cx="63500" cy="66675"/>
            </a:xfrm>
            <a:custGeom>
              <a:avLst/>
              <a:gdLst>
                <a:gd name="T0" fmla="*/ 20 w 40"/>
                <a:gd name="T1" fmla="*/ 0 h 42"/>
                <a:gd name="T2" fmla="*/ 20 w 40"/>
                <a:gd name="T3" fmla="*/ 0 h 42"/>
                <a:gd name="T4" fmla="*/ 28 w 40"/>
                <a:gd name="T5" fmla="*/ 2 h 42"/>
                <a:gd name="T6" fmla="*/ 34 w 40"/>
                <a:gd name="T7" fmla="*/ 6 h 42"/>
                <a:gd name="T8" fmla="*/ 38 w 40"/>
                <a:gd name="T9" fmla="*/ 12 h 42"/>
                <a:gd name="T10" fmla="*/ 40 w 40"/>
                <a:gd name="T11" fmla="*/ 20 h 42"/>
                <a:gd name="T12" fmla="*/ 40 w 40"/>
                <a:gd name="T13" fmla="*/ 20 h 42"/>
                <a:gd name="T14" fmla="*/ 38 w 40"/>
                <a:gd name="T15" fmla="*/ 28 h 42"/>
                <a:gd name="T16" fmla="*/ 34 w 40"/>
                <a:gd name="T17" fmla="*/ 36 h 42"/>
                <a:gd name="T18" fmla="*/ 28 w 40"/>
                <a:gd name="T19" fmla="*/ 40 h 42"/>
                <a:gd name="T20" fmla="*/ 20 w 40"/>
                <a:gd name="T21" fmla="*/ 42 h 42"/>
                <a:gd name="T22" fmla="*/ 20 w 40"/>
                <a:gd name="T23" fmla="*/ 42 h 42"/>
                <a:gd name="T24" fmla="*/ 12 w 40"/>
                <a:gd name="T25" fmla="*/ 40 h 42"/>
                <a:gd name="T26" fmla="*/ 6 w 40"/>
                <a:gd name="T27" fmla="*/ 36 h 42"/>
                <a:gd name="T28" fmla="*/ 2 w 40"/>
                <a:gd name="T29" fmla="*/ 28 h 42"/>
                <a:gd name="T30" fmla="*/ 0 w 40"/>
                <a:gd name="T31" fmla="*/ 20 h 42"/>
                <a:gd name="T32" fmla="*/ 0 w 40"/>
                <a:gd name="T33" fmla="*/ 20 h 42"/>
                <a:gd name="T34" fmla="*/ 2 w 40"/>
                <a:gd name="T35" fmla="*/ 12 h 42"/>
                <a:gd name="T36" fmla="*/ 6 w 40"/>
                <a:gd name="T37" fmla="*/ 6 h 42"/>
                <a:gd name="T38" fmla="*/ 12 w 40"/>
                <a:gd name="T39" fmla="*/ 2 h 42"/>
                <a:gd name="T40" fmla="*/ 20 w 40"/>
                <a:gd name="T41" fmla="*/ 0 h 42"/>
                <a:gd name="T42" fmla="*/ 20 w 40"/>
                <a:gd name="T43" fmla="*/ 0 h 42"/>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40" h="42">
                  <a:moveTo>
                    <a:pt x="20" y="0"/>
                  </a:moveTo>
                  <a:lnTo>
                    <a:pt x="20" y="0"/>
                  </a:lnTo>
                  <a:lnTo>
                    <a:pt x="28" y="2"/>
                  </a:lnTo>
                  <a:lnTo>
                    <a:pt x="34" y="6"/>
                  </a:lnTo>
                  <a:lnTo>
                    <a:pt x="38" y="12"/>
                  </a:lnTo>
                  <a:lnTo>
                    <a:pt x="40" y="20"/>
                  </a:lnTo>
                  <a:lnTo>
                    <a:pt x="38" y="28"/>
                  </a:lnTo>
                  <a:lnTo>
                    <a:pt x="34" y="36"/>
                  </a:lnTo>
                  <a:lnTo>
                    <a:pt x="28" y="40"/>
                  </a:lnTo>
                  <a:lnTo>
                    <a:pt x="20" y="42"/>
                  </a:lnTo>
                  <a:lnTo>
                    <a:pt x="12" y="40"/>
                  </a:lnTo>
                  <a:lnTo>
                    <a:pt x="6" y="36"/>
                  </a:lnTo>
                  <a:lnTo>
                    <a:pt x="2" y="28"/>
                  </a:lnTo>
                  <a:lnTo>
                    <a:pt x="0" y="20"/>
                  </a:lnTo>
                  <a:lnTo>
                    <a:pt x="2" y="12"/>
                  </a:lnTo>
                  <a:lnTo>
                    <a:pt x="6" y="6"/>
                  </a:lnTo>
                  <a:lnTo>
                    <a:pt x="12" y="2"/>
                  </a:lnTo>
                  <a:lnTo>
                    <a:pt x="20" y="0"/>
                  </a:lnTo>
                  <a:close/>
                </a:path>
              </a:pathLst>
            </a:custGeom>
            <a:grpFill/>
            <a:ln w="9525">
              <a:solidFill>
                <a:srgbClr val="FFFFFF"/>
              </a:solidFill>
              <a:round/>
              <a:headEnd/>
              <a:tailEnd/>
            </a:ln>
            <a:extLst/>
          </p:spPr>
          <p:txBody>
            <a:bodyPr/>
            <a:lstStyle/>
            <a:p>
              <a:pPr marL="0" marR="0" lvl="0" indent="0" algn="l" defTabSz="822960" rtl="0" eaLnBrk="1" fontAlgn="auto" latinLnBrk="0" hangingPunct="1">
                <a:lnSpc>
                  <a:spcPct val="100000"/>
                </a:lnSpc>
                <a:spcBef>
                  <a:spcPts val="0"/>
                </a:spcBef>
                <a:spcAft>
                  <a:spcPts val="0"/>
                </a:spcAft>
                <a:buClrTx/>
                <a:buSzTx/>
                <a:buFontTx/>
                <a:buNone/>
                <a:tabLst/>
                <a:defRPr/>
              </a:pPr>
              <a:endParaRPr kumimoji="0" lang="zh-CN" altLang="en-US" sz="1620" b="0" i="0" u="none" strike="noStrike" kern="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123" name="Freeform 55"/>
            <p:cNvSpPr>
              <a:spLocks/>
            </p:cNvSpPr>
            <p:nvPr/>
          </p:nvSpPr>
          <p:spPr bwMode="auto">
            <a:xfrm>
              <a:off x="5464175" y="3879851"/>
              <a:ext cx="66675" cy="63500"/>
            </a:xfrm>
            <a:custGeom>
              <a:avLst/>
              <a:gdLst>
                <a:gd name="T0" fmla="*/ 20 w 42"/>
                <a:gd name="T1" fmla="*/ 0 h 40"/>
                <a:gd name="T2" fmla="*/ 20 w 42"/>
                <a:gd name="T3" fmla="*/ 0 h 40"/>
                <a:gd name="T4" fmla="*/ 28 w 42"/>
                <a:gd name="T5" fmla="*/ 2 h 40"/>
                <a:gd name="T6" fmla="*/ 36 w 42"/>
                <a:gd name="T7" fmla="*/ 6 h 40"/>
                <a:gd name="T8" fmla="*/ 40 w 42"/>
                <a:gd name="T9" fmla="*/ 12 h 40"/>
                <a:gd name="T10" fmla="*/ 42 w 42"/>
                <a:gd name="T11" fmla="*/ 20 h 40"/>
                <a:gd name="T12" fmla="*/ 42 w 42"/>
                <a:gd name="T13" fmla="*/ 20 h 40"/>
                <a:gd name="T14" fmla="*/ 40 w 42"/>
                <a:gd name="T15" fmla="*/ 28 h 40"/>
                <a:gd name="T16" fmla="*/ 36 w 42"/>
                <a:gd name="T17" fmla="*/ 34 h 40"/>
                <a:gd name="T18" fmla="*/ 28 w 42"/>
                <a:gd name="T19" fmla="*/ 38 h 40"/>
                <a:gd name="T20" fmla="*/ 20 w 42"/>
                <a:gd name="T21" fmla="*/ 40 h 40"/>
                <a:gd name="T22" fmla="*/ 20 w 42"/>
                <a:gd name="T23" fmla="*/ 40 h 40"/>
                <a:gd name="T24" fmla="*/ 14 w 42"/>
                <a:gd name="T25" fmla="*/ 38 h 40"/>
                <a:gd name="T26" fmla="*/ 6 w 42"/>
                <a:gd name="T27" fmla="*/ 34 h 40"/>
                <a:gd name="T28" fmla="*/ 2 w 42"/>
                <a:gd name="T29" fmla="*/ 28 h 40"/>
                <a:gd name="T30" fmla="*/ 0 w 42"/>
                <a:gd name="T31" fmla="*/ 20 h 40"/>
                <a:gd name="T32" fmla="*/ 0 w 42"/>
                <a:gd name="T33" fmla="*/ 20 h 40"/>
                <a:gd name="T34" fmla="*/ 2 w 42"/>
                <a:gd name="T35" fmla="*/ 12 h 40"/>
                <a:gd name="T36" fmla="*/ 6 w 42"/>
                <a:gd name="T37" fmla="*/ 6 h 40"/>
                <a:gd name="T38" fmla="*/ 14 w 42"/>
                <a:gd name="T39" fmla="*/ 2 h 40"/>
                <a:gd name="T40" fmla="*/ 20 w 42"/>
                <a:gd name="T41" fmla="*/ 0 h 40"/>
                <a:gd name="T42" fmla="*/ 20 w 42"/>
                <a:gd name="T43" fmla="*/ 0 h 40"/>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42" h="40">
                  <a:moveTo>
                    <a:pt x="20" y="0"/>
                  </a:moveTo>
                  <a:lnTo>
                    <a:pt x="20" y="0"/>
                  </a:lnTo>
                  <a:lnTo>
                    <a:pt x="28" y="2"/>
                  </a:lnTo>
                  <a:lnTo>
                    <a:pt x="36" y="6"/>
                  </a:lnTo>
                  <a:lnTo>
                    <a:pt x="40" y="12"/>
                  </a:lnTo>
                  <a:lnTo>
                    <a:pt x="42" y="20"/>
                  </a:lnTo>
                  <a:lnTo>
                    <a:pt x="40" y="28"/>
                  </a:lnTo>
                  <a:lnTo>
                    <a:pt x="36" y="34"/>
                  </a:lnTo>
                  <a:lnTo>
                    <a:pt x="28" y="38"/>
                  </a:lnTo>
                  <a:lnTo>
                    <a:pt x="20" y="40"/>
                  </a:lnTo>
                  <a:lnTo>
                    <a:pt x="14" y="38"/>
                  </a:lnTo>
                  <a:lnTo>
                    <a:pt x="6" y="34"/>
                  </a:lnTo>
                  <a:lnTo>
                    <a:pt x="2" y="28"/>
                  </a:lnTo>
                  <a:lnTo>
                    <a:pt x="0" y="20"/>
                  </a:lnTo>
                  <a:lnTo>
                    <a:pt x="2" y="12"/>
                  </a:lnTo>
                  <a:lnTo>
                    <a:pt x="6" y="6"/>
                  </a:lnTo>
                  <a:lnTo>
                    <a:pt x="14" y="2"/>
                  </a:lnTo>
                  <a:lnTo>
                    <a:pt x="20" y="0"/>
                  </a:lnTo>
                  <a:close/>
                </a:path>
              </a:pathLst>
            </a:custGeom>
            <a:grpFill/>
            <a:ln w="9525">
              <a:solidFill>
                <a:srgbClr val="FFFFFF"/>
              </a:solidFill>
              <a:round/>
              <a:headEnd/>
              <a:tailEnd/>
            </a:ln>
            <a:extLst/>
          </p:spPr>
          <p:txBody>
            <a:bodyPr/>
            <a:lstStyle/>
            <a:p>
              <a:pPr marL="0" marR="0" lvl="0" indent="0" algn="l" defTabSz="822960" rtl="0" eaLnBrk="1" fontAlgn="auto" latinLnBrk="0" hangingPunct="1">
                <a:lnSpc>
                  <a:spcPct val="100000"/>
                </a:lnSpc>
                <a:spcBef>
                  <a:spcPts val="0"/>
                </a:spcBef>
                <a:spcAft>
                  <a:spcPts val="0"/>
                </a:spcAft>
                <a:buClrTx/>
                <a:buSzTx/>
                <a:buFontTx/>
                <a:buNone/>
                <a:tabLst/>
                <a:defRPr/>
              </a:pPr>
              <a:endParaRPr kumimoji="0" lang="zh-CN" altLang="en-US" sz="1620" b="0" i="0" u="none" strike="noStrike" kern="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124" name="Freeform 56"/>
            <p:cNvSpPr>
              <a:spLocks/>
            </p:cNvSpPr>
            <p:nvPr/>
          </p:nvSpPr>
          <p:spPr bwMode="auto">
            <a:xfrm>
              <a:off x="5972175" y="3184526"/>
              <a:ext cx="63500" cy="63500"/>
            </a:xfrm>
            <a:custGeom>
              <a:avLst/>
              <a:gdLst>
                <a:gd name="T0" fmla="*/ 20 w 40"/>
                <a:gd name="T1" fmla="*/ 0 h 40"/>
                <a:gd name="T2" fmla="*/ 20 w 40"/>
                <a:gd name="T3" fmla="*/ 0 h 40"/>
                <a:gd name="T4" fmla="*/ 28 w 40"/>
                <a:gd name="T5" fmla="*/ 2 h 40"/>
                <a:gd name="T6" fmla="*/ 34 w 40"/>
                <a:gd name="T7" fmla="*/ 6 h 40"/>
                <a:gd name="T8" fmla="*/ 38 w 40"/>
                <a:gd name="T9" fmla="*/ 12 h 40"/>
                <a:gd name="T10" fmla="*/ 40 w 40"/>
                <a:gd name="T11" fmla="*/ 20 h 40"/>
                <a:gd name="T12" fmla="*/ 40 w 40"/>
                <a:gd name="T13" fmla="*/ 20 h 40"/>
                <a:gd name="T14" fmla="*/ 38 w 40"/>
                <a:gd name="T15" fmla="*/ 28 h 40"/>
                <a:gd name="T16" fmla="*/ 34 w 40"/>
                <a:gd name="T17" fmla="*/ 34 h 40"/>
                <a:gd name="T18" fmla="*/ 28 w 40"/>
                <a:gd name="T19" fmla="*/ 38 h 40"/>
                <a:gd name="T20" fmla="*/ 20 w 40"/>
                <a:gd name="T21" fmla="*/ 40 h 40"/>
                <a:gd name="T22" fmla="*/ 20 w 40"/>
                <a:gd name="T23" fmla="*/ 40 h 40"/>
                <a:gd name="T24" fmla="*/ 12 w 40"/>
                <a:gd name="T25" fmla="*/ 38 h 40"/>
                <a:gd name="T26" fmla="*/ 6 w 40"/>
                <a:gd name="T27" fmla="*/ 34 h 40"/>
                <a:gd name="T28" fmla="*/ 2 w 40"/>
                <a:gd name="T29" fmla="*/ 28 h 40"/>
                <a:gd name="T30" fmla="*/ 0 w 40"/>
                <a:gd name="T31" fmla="*/ 20 h 40"/>
                <a:gd name="T32" fmla="*/ 0 w 40"/>
                <a:gd name="T33" fmla="*/ 20 h 40"/>
                <a:gd name="T34" fmla="*/ 2 w 40"/>
                <a:gd name="T35" fmla="*/ 12 h 40"/>
                <a:gd name="T36" fmla="*/ 6 w 40"/>
                <a:gd name="T37" fmla="*/ 6 h 40"/>
                <a:gd name="T38" fmla="*/ 12 w 40"/>
                <a:gd name="T39" fmla="*/ 2 h 40"/>
                <a:gd name="T40" fmla="*/ 20 w 40"/>
                <a:gd name="T41" fmla="*/ 0 h 40"/>
                <a:gd name="T42" fmla="*/ 20 w 40"/>
                <a:gd name="T43" fmla="*/ 0 h 40"/>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40" h="40">
                  <a:moveTo>
                    <a:pt x="20" y="0"/>
                  </a:moveTo>
                  <a:lnTo>
                    <a:pt x="20" y="0"/>
                  </a:lnTo>
                  <a:lnTo>
                    <a:pt x="28" y="2"/>
                  </a:lnTo>
                  <a:lnTo>
                    <a:pt x="34" y="6"/>
                  </a:lnTo>
                  <a:lnTo>
                    <a:pt x="38" y="12"/>
                  </a:lnTo>
                  <a:lnTo>
                    <a:pt x="40" y="20"/>
                  </a:lnTo>
                  <a:lnTo>
                    <a:pt x="38" y="28"/>
                  </a:lnTo>
                  <a:lnTo>
                    <a:pt x="34" y="34"/>
                  </a:lnTo>
                  <a:lnTo>
                    <a:pt x="28" y="38"/>
                  </a:lnTo>
                  <a:lnTo>
                    <a:pt x="20" y="40"/>
                  </a:lnTo>
                  <a:lnTo>
                    <a:pt x="12" y="38"/>
                  </a:lnTo>
                  <a:lnTo>
                    <a:pt x="6" y="34"/>
                  </a:lnTo>
                  <a:lnTo>
                    <a:pt x="2" y="28"/>
                  </a:lnTo>
                  <a:lnTo>
                    <a:pt x="0" y="20"/>
                  </a:lnTo>
                  <a:lnTo>
                    <a:pt x="2" y="12"/>
                  </a:lnTo>
                  <a:lnTo>
                    <a:pt x="6" y="6"/>
                  </a:lnTo>
                  <a:lnTo>
                    <a:pt x="12" y="2"/>
                  </a:lnTo>
                  <a:lnTo>
                    <a:pt x="20" y="0"/>
                  </a:lnTo>
                  <a:close/>
                </a:path>
              </a:pathLst>
            </a:custGeom>
            <a:grpFill/>
            <a:ln w="9525">
              <a:solidFill>
                <a:srgbClr val="FFFFFF"/>
              </a:solidFill>
              <a:round/>
              <a:headEnd/>
              <a:tailEnd/>
            </a:ln>
            <a:extLst/>
          </p:spPr>
          <p:txBody>
            <a:bodyPr/>
            <a:lstStyle/>
            <a:p>
              <a:pPr marL="0" marR="0" lvl="0" indent="0" algn="l" defTabSz="822960" rtl="0" eaLnBrk="1" fontAlgn="auto" latinLnBrk="0" hangingPunct="1">
                <a:lnSpc>
                  <a:spcPct val="100000"/>
                </a:lnSpc>
                <a:spcBef>
                  <a:spcPts val="0"/>
                </a:spcBef>
                <a:spcAft>
                  <a:spcPts val="0"/>
                </a:spcAft>
                <a:buClrTx/>
                <a:buSzTx/>
                <a:buFontTx/>
                <a:buNone/>
                <a:tabLst/>
                <a:defRPr/>
              </a:pPr>
              <a:endParaRPr kumimoji="0" lang="zh-CN" altLang="en-US" sz="1620" b="0" i="0" u="none" strike="noStrike" kern="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125" name="Freeform 57"/>
            <p:cNvSpPr>
              <a:spLocks/>
            </p:cNvSpPr>
            <p:nvPr/>
          </p:nvSpPr>
          <p:spPr bwMode="auto">
            <a:xfrm>
              <a:off x="6254750" y="3089276"/>
              <a:ext cx="63500" cy="66675"/>
            </a:xfrm>
            <a:custGeom>
              <a:avLst/>
              <a:gdLst>
                <a:gd name="T0" fmla="*/ 20 w 40"/>
                <a:gd name="T1" fmla="*/ 0 h 42"/>
                <a:gd name="T2" fmla="*/ 20 w 40"/>
                <a:gd name="T3" fmla="*/ 0 h 42"/>
                <a:gd name="T4" fmla="*/ 28 w 40"/>
                <a:gd name="T5" fmla="*/ 2 h 42"/>
                <a:gd name="T6" fmla="*/ 34 w 40"/>
                <a:gd name="T7" fmla="*/ 6 h 42"/>
                <a:gd name="T8" fmla="*/ 38 w 40"/>
                <a:gd name="T9" fmla="*/ 12 h 42"/>
                <a:gd name="T10" fmla="*/ 40 w 40"/>
                <a:gd name="T11" fmla="*/ 20 h 42"/>
                <a:gd name="T12" fmla="*/ 40 w 40"/>
                <a:gd name="T13" fmla="*/ 20 h 42"/>
                <a:gd name="T14" fmla="*/ 38 w 40"/>
                <a:gd name="T15" fmla="*/ 28 h 42"/>
                <a:gd name="T16" fmla="*/ 34 w 40"/>
                <a:gd name="T17" fmla="*/ 36 h 42"/>
                <a:gd name="T18" fmla="*/ 28 w 40"/>
                <a:gd name="T19" fmla="*/ 40 h 42"/>
                <a:gd name="T20" fmla="*/ 20 w 40"/>
                <a:gd name="T21" fmla="*/ 42 h 42"/>
                <a:gd name="T22" fmla="*/ 20 w 40"/>
                <a:gd name="T23" fmla="*/ 42 h 42"/>
                <a:gd name="T24" fmla="*/ 12 w 40"/>
                <a:gd name="T25" fmla="*/ 40 h 42"/>
                <a:gd name="T26" fmla="*/ 6 w 40"/>
                <a:gd name="T27" fmla="*/ 36 h 42"/>
                <a:gd name="T28" fmla="*/ 2 w 40"/>
                <a:gd name="T29" fmla="*/ 28 h 42"/>
                <a:gd name="T30" fmla="*/ 0 w 40"/>
                <a:gd name="T31" fmla="*/ 20 h 42"/>
                <a:gd name="T32" fmla="*/ 0 w 40"/>
                <a:gd name="T33" fmla="*/ 20 h 42"/>
                <a:gd name="T34" fmla="*/ 2 w 40"/>
                <a:gd name="T35" fmla="*/ 12 h 42"/>
                <a:gd name="T36" fmla="*/ 6 w 40"/>
                <a:gd name="T37" fmla="*/ 6 h 42"/>
                <a:gd name="T38" fmla="*/ 12 w 40"/>
                <a:gd name="T39" fmla="*/ 2 h 42"/>
                <a:gd name="T40" fmla="*/ 20 w 40"/>
                <a:gd name="T41" fmla="*/ 0 h 42"/>
                <a:gd name="T42" fmla="*/ 20 w 40"/>
                <a:gd name="T43" fmla="*/ 0 h 42"/>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40" h="42">
                  <a:moveTo>
                    <a:pt x="20" y="0"/>
                  </a:moveTo>
                  <a:lnTo>
                    <a:pt x="20" y="0"/>
                  </a:lnTo>
                  <a:lnTo>
                    <a:pt x="28" y="2"/>
                  </a:lnTo>
                  <a:lnTo>
                    <a:pt x="34" y="6"/>
                  </a:lnTo>
                  <a:lnTo>
                    <a:pt x="38" y="12"/>
                  </a:lnTo>
                  <a:lnTo>
                    <a:pt x="40" y="20"/>
                  </a:lnTo>
                  <a:lnTo>
                    <a:pt x="38" y="28"/>
                  </a:lnTo>
                  <a:lnTo>
                    <a:pt x="34" y="36"/>
                  </a:lnTo>
                  <a:lnTo>
                    <a:pt x="28" y="40"/>
                  </a:lnTo>
                  <a:lnTo>
                    <a:pt x="20" y="42"/>
                  </a:lnTo>
                  <a:lnTo>
                    <a:pt x="12" y="40"/>
                  </a:lnTo>
                  <a:lnTo>
                    <a:pt x="6" y="36"/>
                  </a:lnTo>
                  <a:lnTo>
                    <a:pt x="2" y="28"/>
                  </a:lnTo>
                  <a:lnTo>
                    <a:pt x="0" y="20"/>
                  </a:lnTo>
                  <a:lnTo>
                    <a:pt x="2" y="12"/>
                  </a:lnTo>
                  <a:lnTo>
                    <a:pt x="6" y="6"/>
                  </a:lnTo>
                  <a:lnTo>
                    <a:pt x="12" y="2"/>
                  </a:lnTo>
                  <a:lnTo>
                    <a:pt x="20" y="0"/>
                  </a:lnTo>
                  <a:close/>
                </a:path>
              </a:pathLst>
            </a:custGeom>
            <a:grpFill/>
            <a:ln w="9525">
              <a:solidFill>
                <a:srgbClr val="FFFFFF"/>
              </a:solidFill>
              <a:round/>
              <a:headEnd/>
              <a:tailEnd/>
            </a:ln>
            <a:extLst/>
          </p:spPr>
          <p:txBody>
            <a:bodyPr/>
            <a:lstStyle/>
            <a:p>
              <a:pPr marL="0" marR="0" lvl="0" indent="0" algn="l" defTabSz="822960" rtl="0" eaLnBrk="1" fontAlgn="auto" latinLnBrk="0" hangingPunct="1">
                <a:lnSpc>
                  <a:spcPct val="100000"/>
                </a:lnSpc>
                <a:spcBef>
                  <a:spcPts val="0"/>
                </a:spcBef>
                <a:spcAft>
                  <a:spcPts val="0"/>
                </a:spcAft>
                <a:buClrTx/>
                <a:buSzTx/>
                <a:buFontTx/>
                <a:buNone/>
                <a:tabLst/>
                <a:defRPr/>
              </a:pPr>
              <a:endParaRPr kumimoji="0" lang="zh-CN" altLang="en-US" sz="1620" b="0" i="0" u="none" strike="noStrike" kern="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126" name="Freeform 58"/>
            <p:cNvSpPr>
              <a:spLocks/>
            </p:cNvSpPr>
            <p:nvPr/>
          </p:nvSpPr>
          <p:spPr bwMode="auto">
            <a:xfrm>
              <a:off x="6667500" y="3346451"/>
              <a:ext cx="63500" cy="66675"/>
            </a:xfrm>
            <a:custGeom>
              <a:avLst/>
              <a:gdLst>
                <a:gd name="T0" fmla="*/ 20 w 40"/>
                <a:gd name="T1" fmla="*/ 0 h 42"/>
                <a:gd name="T2" fmla="*/ 20 w 40"/>
                <a:gd name="T3" fmla="*/ 0 h 42"/>
                <a:gd name="T4" fmla="*/ 28 w 40"/>
                <a:gd name="T5" fmla="*/ 2 h 42"/>
                <a:gd name="T6" fmla="*/ 34 w 40"/>
                <a:gd name="T7" fmla="*/ 6 h 42"/>
                <a:gd name="T8" fmla="*/ 38 w 40"/>
                <a:gd name="T9" fmla="*/ 14 h 42"/>
                <a:gd name="T10" fmla="*/ 40 w 40"/>
                <a:gd name="T11" fmla="*/ 22 h 42"/>
                <a:gd name="T12" fmla="*/ 40 w 40"/>
                <a:gd name="T13" fmla="*/ 22 h 42"/>
                <a:gd name="T14" fmla="*/ 38 w 40"/>
                <a:gd name="T15" fmla="*/ 30 h 42"/>
                <a:gd name="T16" fmla="*/ 34 w 40"/>
                <a:gd name="T17" fmla="*/ 36 h 42"/>
                <a:gd name="T18" fmla="*/ 28 w 40"/>
                <a:gd name="T19" fmla="*/ 40 h 42"/>
                <a:gd name="T20" fmla="*/ 20 w 40"/>
                <a:gd name="T21" fmla="*/ 42 h 42"/>
                <a:gd name="T22" fmla="*/ 20 w 40"/>
                <a:gd name="T23" fmla="*/ 42 h 42"/>
                <a:gd name="T24" fmla="*/ 12 w 40"/>
                <a:gd name="T25" fmla="*/ 40 h 42"/>
                <a:gd name="T26" fmla="*/ 6 w 40"/>
                <a:gd name="T27" fmla="*/ 36 h 42"/>
                <a:gd name="T28" fmla="*/ 0 w 40"/>
                <a:gd name="T29" fmla="*/ 30 h 42"/>
                <a:gd name="T30" fmla="*/ 0 w 40"/>
                <a:gd name="T31" fmla="*/ 22 h 42"/>
                <a:gd name="T32" fmla="*/ 0 w 40"/>
                <a:gd name="T33" fmla="*/ 22 h 42"/>
                <a:gd name="T34" fmla="*/ 0 w 40"/>
                <a:gd name="T35" fmla="*/ 14 h 42"/>
                <a:gd name="T36" fmla="*/ 6 w 40"/>
                <a:gd name="T37" fmla="*/ 6 h 42"/>
                <a:gd name="T38" fmla="*/ 12 w 40"/>
                <a:gd name="T39" fmla="*/ 2 h 42"/>
                <a:gd name="T40" fmla="*/ 20 w 40"/>
                <a:gd name="T41" fmla="*/ 0 h 42"/>
                <a:gd name="T42" fmla="*/ 20 w 40"/>
                <a:gd name="T43" fmla="*/ 0 h 42"/>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40" h="42">
                  <a:moveTo>
                    <a:pt x="20" y="0"/>
                  </a:moveTo>
                  <a:lnTo>
                    <a:pt x="20" y="0"/>
                  </a:lnTo>
                  <a:lnTo>
                    <a:pt x="28" y="2"/>
                  </a:lnTo>
                  <a:lnTo>
                    <a:pt x="34" y="6"/>
                  </a:lnTo>
                  <a:lnTo>
                    <a:pt x="38" y="14"/>
                  </a:lnTo>
                  <a:lnTo>
                    <a:pt x="40" y="22"/>
                  </a:lnTo>
                  <a:lnTo>
                    <a:pt x="38" y="30"/>
                  </a:lnTo>
                  <a:lnTo>
                    <a:pt x="34" y="36"/>
                  </a:lnTo>
                  <a:lnTo>
                    <a:pt x="28" y="40"/>
                  </a:lnTo>
                  <a:lnTo>
                    <a:pt x="20" y="42"/>
                  </a:lnTo>
                  <a:lnTo>
                    <a:pt x="12" y="40"/>
                  </a:lnTo>
                  <a:lnTo>
                    <a:pt x="6" y="36"/>
                  </a:lnTo>
                  <a:lnTo>
                    <a:pt x="0" y="30"/>
                  </a:lnTo>
                  <a:lnTo>
                    <a:pt x="0" y="22"/>
                  </a:lnTo>
                  <a:lnTo>
                    <a:pt x="0" y="14"/>
                  </a:lnTo>
                  <a:lnTo>
                    <a:pt x="6" y="6"/>
                  </a:lnTo>
                  <a:lnTo>
                    <a:pt x="12" y="2"/>
                  </a:lnTo>
                  <a:lnTo>
                    <a:pt x="20" y="0"/>
                  </a:lnTo>
                  <a:close/>
                </a:path>
              </a:pathLst>
            </a:custGeom>
            <a:grpFill/>
            <a:ln w="9525">
              <a:solidFill>
                <a:srgbClr val="FFFFFF"/>
              </a:solidFill>
              <a:round/>
              <a:headEnd/>
              <a:tailEnd/>
            </a:ln>
            <a:extLst/>
          </p:spPr>
          <p:txBody>
            <a:bodyPr/>
            <a:lstStyle/>
            <a:p>
              <a:pPr marL="0" marR="0" lvl="0" indent="0" algn="l" defTabSz="822960" rtl="0" eaLnBrk="1" fontAlgn="auto" latinLnBrk="0" hangingPunct="1">
                <a:lnSpc>
                  <a:spcPct val="100000"/>
                </a:lnSpc>
                <a:spcBef>
                  <a:spcPts val="0"/>
                </a:spcBef>
                <a:spcAft>
                  <a:spcPts val="0"/>
                </a:spcAft>
                <a:buClrTx/>
                <a:buSzTx/>
                <a:buFontTx/>
                <a:buNone/>
                <a:tabLst/>
                <a:defRPr/>
              </a:pPr>
              <a:endParaRPr kumimoji="0" lang="zh-CN" altLang="en-US" sz="1620" b="0" i="0" u="none" strike="noStrike" kern="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127" name="Freeform 59"/>
            <p:cNvSpPr>
              <a:spLocks/>
            </p:cNvSpPr>
            <p:nvPr/>
          </p:nvSpPr>
          <p:spPr bwMode="auto">
            <a:xfrm>
              <a:off x="5054600" y="3079751"/>
              <a:ext cx="63500" cy="63500"/>
            </a:xfrm>
            <a:custGeom>
              <a:avLst/>
              <a:gdLst>
                <a:gd name="T0" fmla="*/ 20 w 40"/>
                <a:gd name="T1" fmla="*/ 0 h 40"/>
                <a:gd name="T2" fmla="*/ 20 w 40"/>
                <a:gd name="T3" fmla="*/ 0 h 40"/>
                <a:gd name="T4" fmla="*/ 28 w 40"/>
                <a:gd name="T5" fmla="*/ 2 h 40"/>
                <a:gd name="T6" fmla="*/ 34 w 40"/>
                <a:gd name="T7" fmla="*/ 6 h 40"/>
                <a:gd name="T8" fmla="*/ 38 w 40"/>
                <a:gd name="T9" fmla="*/ 12 h 40"/>
                <a:gd name="T10" fmla="*/ 40 w 40"/>
                <a:gd name="T11" fmla="*/ 20 h 40"/>
                <a:gd name="T12" fmla="*/ 40 w 40"/>
                <a:gd name="T13" fmla="*/ 20 h 40"/>
                <a:gd name="T14" fmla="*/ 38 w 40"/>
                <a:gd name="T15" fmla="*/ 28 h 40"/>
                <a:gd name="T16" fmla="*/ 34 w 40"/>
                <a:gd name="T17" fmla="*/ 34 h 40"/>
                <a:gd name="T18" fmla="*/ 28 w 40"/>
                <a:gd name="T19" fmla="*/ 40 h 40"/>
                <a:gd name="T20" fmla="*/ 20 w 40"/>
                <a:gd name="T21" fmla="*/ 40 h 40"/>
                <a:gd name="T22" fmla="*/ 20 w 40"/>
                <a:gd name="T23" fmla="*/ 40 h 40"/>
                <a:gd name="T24" fmla="*/ 12 w 40"/>
                <a:gd name="T25" fmla="*/ 40 h 40"/>
                <a:gd name="T26" fmla="*/ 6 w 40"/>
                <a:gd name="T27" fmla="*/ 34 h 40"/>
                <a:gd name="T28" fmla="*/ 0 w 40"/>
                <a:gd name="T29" fmla="*/ 28 h 40"/>
                <a:gd name="T30" fmla="*/ 0 w 40"/>
                <a:gd name="T31" fmla="*/ 20 h 40"/>
                <a:gd name="T32" fmla="*/ 0 w 40"/>
                <a:gd name="T33" fmla="*/ 20 h 40"/>
                <a:gd name="T34" fmla="*/ 0 w 40"/>
                <a:gd name="T35" fmla="*/ 12 h 40"/>
                <a:gd name="T36" fmla="*/ 6 w 40"/>
                <a:gd name="T37" fmla="*/ 6 h 40"/>
                <a:gd name="T38" fmla="*/ 12 w 40"/>
                <a:gd name="T39" fmla="*/ 2 h 40"/>
                <a:gd name="T40" fmla="*/ 20 w 40"/>
                <a:gd name="T41" fmla="*/ 0 h 40"/>
                <a:gd name="T42" fmla="*/ 20 w 40"/>
                <a:gd name="T43" fmla="*/ 0 h 40"/>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40" h="40">
                  <a:moveTo>
                    <a:pt x="20" y="0"/>
                  </a:moveTo>
                  <a:lnTo>
                    <a:pt x="20" y="0"/>
                  </a:lnTo>
                  <a:lnTo>
                    <a:pt x="28" y="2"/>
                  </a:lnTo>
                  <a:lnTo>
                    <a:pt x="34" y="6"/>
                  </a:lnTo>
                  <a:lnTo>
                    <a:pt x="38" y="12"/>
                  </a:lnTo>
                  <a:lnTo>
                    <a:pt x="40" y="20"/>
                  </a:lnTo>
                  <a:lnTo>
                    <a:pt x="38" y="28"/>
                  </a:lnTo>
                  <a:lnTo>
                    <a:pt x="34" y="34"/>
                  </a:lnTo>
                  <a:lnTo>
                    <a:pt x="28" y="40"/>
                  </a:lnTo>
                  <a:lnTo>
                    <a:pt x="20" y="40"/>
                  </a:lnTo>
                  <a:lnTo>
                    <a:pt x="12" y="40"/>
                  </a:lnTo>
                  <a:lnTo>
                    <a:pt x="6" y="34"/>
                  </a:lnTo>
                  <a:lnTo>
                    <a:pt x="0" y="28"/>
                  </a:lnTo>
                  <a:lnTo>
                    <a:pt x="0" y="20"/>
                  </a:lnTo>
                  <a:lnTo>
                    <a:pt x="0" y="12"/>
                  </a:lnTo>
                  <a:lnTo>
                    <a:pt x="6" y="6"/>
                  </a:lnTo>
                  <a:lnTo>
                    <a:pt x="12" y="2"/>
                  </a:lnTo>
                  <a:lnTo>
                    <a:pt x="20" y="0"/>
                  </a:lnTo>
                  <a:close/>
                </a:path>
              </a:pathLst>
            </a:custGeom>
            <a:grpFill/>
            <a:ln w="9525">
              <a:solidFill>
                <a:srgbClr val="FFFFFF"/>
              </a:solidFill>
              <a:round/>
              <a:headEnd/>
              <a:tailEnd/>
            </a:ln>
            <a:extLst/>
          </p:spPr>
          <p:txBody>
            <a:bodyPr/>
            <a:lstStyle/>
            <a:p>
              <a:pPr marL="0" marR="0" lvl="0" indent="0" algn="l" defTabSz="822960" rtl="0" eaLnBrk="1" fontAlgn="auto" latinLnBrk="0" hangingPunct="1">
                <a:lnSpc>
                  <a:spcPct val="100000"/>
                </a:lnSpc>
                <a:spcBef>
                  <a:spcPts val="0"/>
                </a:spcBef>
                <a:spcAft>
                  <a:spcPts val="0"/>
                </a:spcAft>
                <a:buClrTx/>
                <a:buSzTx/>
                <a:buFontTx/>
                <a:buNone/>
                <a:tabLst/>
                <a:defRPr/>
              </a:pPr>
              <a:endParaRPr kumimoji="0" lang="zh-CN" altLang="en-US" sz="1620" b="0" i="0" u="none" strike="noStrike" kern="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128" name="Freeform 60"/>
            <p:cNvSpPr>
              <a:spLocks/>
            </p:cNvSpPr>
            <p:nvPr/>
          </p:nvSpPr>
          <p:spPr bwMode="auto">
            <a:xfrm>
              <a:off x="5803900" y="2654301"/>
              <a:ext cx="63500" cy="63500"/>
            </a:xfrm>
            <a:custGeom>
              <a:avLst/>
              <a:gdLst>
                <a:gd name="T0" fmla="*/ 20 w 40"/>
                <a:gd name="T1" fmla="*/ 0 h 40"/>
                <a:gd name="T2" fmla="*/ 20 w 40"/>
                <a:gd name="T3" fmla="*/ 0 h 40"/>
                <a:gd name="T4" fmla="*/ 28 w 40"/>
                <a:gd name="T5" fmla="*/ 0 h 40"/>
                <a:gd name="T6" fmla="*/ 34 w 40"/>
                <a:gd name="T7" fmla="*/ 6 h 40"/>
                <a:gd name="T8" fmla="*/ 38 w 40"/>
                <a:gd name="T9" fmla="*/ 12 h 40"/>
                <a:gd name="T10" fmla="*/ 40 w 40"/>
                <a:gd name="T11" fmla="*/ 20 h 40"/>
                <a:gd name="T12" fmla="*/ 40 w 40"/>
                <a:gd name="T13" fmla="*/ 20 h 40"/>
                <a:gd name="T14" fmla="*/ 38 w 40"/>
                <a:gd name="T15" fmla="*/ 28 h 40"/>
                <a:gd name="T16" fmla="*/ 34 w 40"/>
                <a:gd name="T17" fmla="*/ 34 h 40"/>
                <a:gd name="T18" fmla="*/ 28 w 40"/>
                <a:gd name="T19" fmla="*/ 38 h 40"/>
                <a:gd name="T20" fmla="*/ 20 w 40"/>
                <a:gd name="T21" fmla="*/ 40 h 40"/>
                <a:gd name="T22" fmla="*/ 20 w 40"/>
                <a:gd name="T23" fmla="*/ 40 h 40"/>
                <a:gd name="T24" fmla="*/ 12 w 40"/>
                <a:gd name="T25" fmla="*/ 38 h 40"/>
                <a:gd name="T26" fmla="*/ 6 w 40"/>
                <a:gd name="T27" fmla="*/ 34 h 40"/>
                <a:gd name="T28" fmla="*/ 0 w 40"/>
                <a:gd name="T29" fmla="*/ 28 h 40"/>
                <a:gd name="T30" fmla="*/ 0 w 40"/>
                <a:gd name="T31" fmla="*/ 20 h 40"/>
                <a:gd name="T32" fmla="*/ 0 w 40"/>
                <a:gd name="T33" fmla="*/ 20 h 40"/>
                <a:gd name="T34" fmla="*/ 0 w 40"/>
                <a:gd name="T35" fmla="*/ 12 h 40"/>
                <a:gd name="T36" fmla="*/ 6 w 40"/>
                <a:gd name="T37" fmla="*/ 6 h 40"/>
                <a:gd name="T38" fmla="*/ 12 w 40"/>
                <a:gd name="T39" fmla="*/ 0 h 40"/>
                <a:gd name="T40" fmla="*/ 20 w 40"/>
                <a:gd name="T41" fmla="*/ 0 h 40"/>
                <a:gd name="T42" fmla="*/ 20 w 40"/>
                <a:gd name="T43" fmla="*/ 0 h 40"/>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40" h="40">
                  <a:moveTo>
                    <a:pt x="20" y="0"/>
                  </a:moveTo>
                  <a:lnTo>
                    <a:pt x="20" y="0"/>
                  </a:lnTo>
                  <a:lnTo>
                    <a:pt x="28" y="0"/>
                  </a:lnTo>
                  <a:lnTo>
                    <a:pt x="34" y="6"/>
                  </a:lnTo>
                  <a:lnTo>
                    <a:pt x="38" y="12"/>
                  </a:lnTo>
                  <a:lnTo>
                    <a:pt x="40" y="20"/>
                  </a:lnTo>
                  <a:lnTo>
                    <a:pt x="38" y="28"/>
                  </a:lnTo>
                  <a:lnTo>
                    <a:pt x="34" y="34"/>
                  </a:lnTo>
                  <a:lnTo>
                    <a:pt x="28" y="38"/>
                  </a:lnTo>
                  <a:lnTo>
                    <a:pt x="20" y="40"/>
                  </a:lnTo>
                  <a:lnTo>
                    <a:pt x="12" y="38"/>
                  </a:lnTo>
                  <a:lnTo>
                    <a:pt x="6" y="34"/>
                  </a:lnTo>
                  <a:lnTo>
                    <a:pt x="0" y="28"/>
                  </a:lnTo>
                  <a:lnTo>
                    <a:pt x="0" y="20"/>
                  </a:lnTo>
                  <a:lnTo>
                    <a:pt x="0" y="12"/>
                  </a:lnTo>
                  <a:lnTo>
                    <a:pt x="6" y="6"/>
                  </a:lnTo>
                  <a:lnTo>
                    <a:pt x="12" y="0"/>
                  </a:lnTo>
                  <a:lnTo>
                    <a:pt x="20" y="0"/>
                  </a:lnTo>
                  <a:close/>
                </a:path>
              </a:pathLst>
            </a:custGeom>
            <a:grpFill/>
            <a:ln w="9525">
              <a:solidFill>
                <a:srgbClr val="FFFFFF"/>
              </a:solidFill>
              <a:round/>
              <a:headEnd/>
              <a:tailEnd/>
            </a:ln>
            <a:extLst/>
          </p:spPr>
          <p:txBody>
            <a:bodyPr/>
            <a:lstStyle/>
            <a:p>
              <a:pPr marL="0" marR="0" lvl="0" indent="0" algn="l" defTabSz="822960" rtl="0" eaLnBrk="1" fontAlgn="auto" latinLnBrk="0" hangingPunct="1">
                <a:lnSpc>
                  <a:spcPct val="100000"/>
                </a:lnSpc>
                <a:spcBef>
                  <a:spcPts val="0"/>
                </a:spcBef>
                <a:spcAft>
                  <a:spcPts val="0"/>
                </a:spcAft>
                <a:buClrTx/>
                <a:buSzTx/>
                <a:buFontTx/>
                <a:buNone/>
                <a:tabLst/>
                <a:defRPr/>
              </a:pPr>
              <a:endParaRPr kumimoji="0" lang="zh-CN" altLang="en-US" sz="1620" b="0" i="0" u="none" strike="noStrike" kern="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129" name="Freeform 61"/>
            <p:cNvSpPr>
              <a:spLocks/>
            </p:cNvSpPr>
            <p:nvPr/>
          </p:nvSpPr>
          <p:spPr bwMode="auto">
            <a:xfrm>
              <a:off x="6645275" y="2870201"/>
              <a:ext cx="66675" cy="66675"/>
            </a:xfrm>
            <a:custGeom>
              <a:avLst/>
              <a:gdLst>
                <a:gd name="T0" fmla="*/ 22 w 42"/>
                <a:gd name="T1" fmla="*/ 0 h 42"/>
                <a:gd name="T2" fmla="*/ 22 w 42"/>
                <a:gd name="T3" fmla="*/ 0 h 42"/>
                <a:gd name="T4" fmla="*/ 30 w 42"/>
                <a:gd name="T5" fmla="*/ 2 h 42"/>
                <a:gd name="T6" fmla="*/ 36 w 42"/>
                <a:gd name="T7" fmla="*/ 6 h 42"/>
                <a:gd name="T8" fmla="*/ 40 w 42"/>
                <a:gd name="T9" fmla="*/ 14 h 42"/>
                <a:gd name="T10" fmla="*/ 42 w 42"/>
                <a:gd name="T11" fmla="*/ 22 h 42"/>
                <a:gd name="T12" fmla="*/ 42 w 42"/>
                <a:gd name="T13" fmla="*/ 22 h 42"/>
                <a:gd name="T14" fmla="*/ 40 w 42"/>
                <a:gd name="T15" fmla="*/ 30 h 42"/>
                <a:gd name="T16" fmla="*/ 36 w 42"/>
                <a:gd name="T17" fmla="*/ 36 h 42"/>
                <a:gd name="T18" fmla="*/ 30 w 42"/>
                <a:gd name="T19" fmla="*/ 40 h 42"/>
                <a:gd name="T20" fmla="*/ 22 w 42"/>
                <a:gd name="T21" fmla="*/ 42 h 42"/>
                <a:gd name="T22" fmla="*/ 22 w 42"/>
                <a:gd name="T23" fmla="*/ 42 h 42"/>
                <a:gd name="T24" fmla="*/ 14 w 42"/>
                <a:gd name="T25" fmla="*/ 40 h 42"/>
                <a:gd name="T26" fmla="*/ 6 w 42"/>
                <a:gd name="T27" fmla="*/ 36 h 42"/>
                <a:gd name="T28" fmla="*/ 2 w 42"/>
                <a:gd name="T29" fmla="*/ 30 h 42"/>
                <a:gd name="T30" fmla="*/ 0 w 42"/>
                <a:gd name="T31" fmla="*/ 22 h 42"/>
                <a:gd name="T32" fmla="*/ 0 w 42"/>
                <a:gd name="T33" fmla="*/ 22 h 42"/>
                <a:gd name="T34" fmla="*/ 2 w 42"/>
                <a:gd name="T35" fmla="*/ 14 h 42"/>
                <a:gd name="T36" fmla="*/ 6 w 42"/>
                <a:gd name="T37" fmla="*/ 6 h 42"/>
                <a:gd name="T38" fmla="*/ 14 w 42"/>
                <a:gd name="T39" fmla="*/ 2 h 42"/>
                <a:gd name="T40" fmla="*/ 22 w 42"/>
                <a:gd name="T41" fmla="*/ 0 h 42"/>
                <a:gd name="T42" fmla="*/ 22 w 42"/>
                <a:gd name="T43" fmla="*/ 0 h 42"/>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42" h="42">
                  <a:moveTo>
                    <a:pt x="22" y="0"/>
                  </a:moveTo>
                  <a:lnTo>
                    <a:pt x="22" y="0"/>
                  </a:lnTo>
                  <a:lnTo>
                    <a:pt x="30" y="2"/>
                  </a:lnTo>
                  <a:lnTo>
                    <a:pt x="36" y="6"/>
                  </a:lnTo>
                  <a:lnTo>
                    <a:pt x="40" y="14"/>
                  </a:lnTo>
                  <a:lnTo>
                    <a:pt x="42" y="22"/>
                  </a:lnTo>
                  <a:lnTo>
                    <a:pt x="40" y="30"/>
                  </a:lnTo>
                  <a:lnTo>
                    <a:pt x="36" y="36"/>
                  </a:lnTo>
                  <a:lnTo>
                    <a:pt x="30" y="40"/>
                  </a:lnTo>
                  <a:lnTo>
                    <a:pt x="22" y="42"/>
                  </a:lnTo>
                  <a:lnTo>
                    <a:pt x="14" y="40"/>
                  </a:lnTo>
                  <a:lnTo>
                    <a:pt x="6" y="36"/>
                  </a:lnTo>
                  <a:lnTo>
                    <a:pt x="2" y="30"/>
                  </a:lnTo>
                  <a:lnTo>
                    <a:pt x="0" y="22"/>
                  </a:lnTo>
                  <a:lnTo>
                    <a:pt x="2" y="14"/>
                  </a:lnTo>
                  <a:lnTo>
                    <a:pt x="6" y="6"/>
                  </a:lnTo>
                  <a:lnTo>
                    <a:pt x="14" y="2"/>
                  </a:lnTo>
                  <a:lnTo>
                    <a:pt x="22" y="0"/>
                  </a:lnTo>
                  <a:close/>
                </a:path>
              </a:pathLst>
            </a:custGeom>
            <a:grpFill/>
            <a:ln w="9525">
              <a:solidFill>
                <a:srgbClr val="FFFFFF"/>
              </a:solidFill>
              <a:round/>
              <a:headEnd/>
              <a:tailEnd/>
            </a:ln>
            <a:extLst/>
          </p:spPr>
          <p:txBody>
            <a:bodyPr/>
            <a:lstStyle/>
            <a:p>
              <a:pPr marL="0" marR="0" lvl="0" indent="0" algn="l" defTabSz="822960" rtl="0" eaLnBrk="1" fontAlgn="auto" latinLnBrk="0" hangingPunct="1">
                <a:lnSpc>
                  <a:spcPct val="100000"/>
                </a:lnSpc>
                <a:spcBef>
                  <a:spcPts val="0"/>
                </a:spcBef>
                <a:spcAft>
                  <a:spcPts val="0"/>
                </a:spcAft>
                <a:buClrTx/>
                <a:buSzTx/>
                <a:buFontTx/>
                <a:buNone/>
                <a:tabLst/>
                <a:defRPr/>
              </a:pPr>
              <a:endParaRPr kumimoji="0" lang="zh-CN" altLang="en-US" sz="1620" b="0" i="0" u="none" strike="noStrike" kern="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130" name="Freeform 62"/>
            <p:cNvSpPr>
              <a:spLocks/>
            </p:cNvSpPr>
            <p:nvPr/>
          </p:nvSpPr>
          <p:spPr bwMode="auto">
            <a:xfrm>
              <a:off x="7394575" y="2266951"/>
              <a:ext cx="66675" cy="63500"/>
            </a:xfrm>
            <a:custGeom>
              <a:avLst/>
              <a:gdLst>
                <a:gd name="T0" fmla="*/ 22 w 42"/>
                <a:gd name="T1" fmla="*/ 0 h 40"/>
                <a:gd name="T2" fmla="*/ 22 w 42"/>
                <a:gd name="T3" fmla="*/ 0 h 40"/>
                <a:gd name="T4" fmla="*/ 30 w 42"/>
                <a:gd name="T5" fmla="*/ 0 h 40"/>
                <a:gd name="T6" fmla="*/ 36 w 42"/>
                <a:gd name="T7" fmla="*/ 6 h 40"/>
                <a:gd name="T8" fmla="*/ 40 w 42"/>
                <a:gd name="T9" fmla="*/ 12 h 40"/>
                <a:gd name="T10" fmla="*/ 42 w 42"/>
                <a:gd name="T11" fmla="*/ 20 h 40"/>
                <a:gd name="T12" fmla="*/ 42 w 42"/>
                <a:gd name="T13" fmla="*/ 20 h 40"/>
                <a:gd name="T14" fmla="*/ 40 w 42"/>
                <a:gd name="T15" fmla="*/ 28 h 40"/>
                <a:gd name="T16" fmla="*/ 36 w 42"/>
                <a:gd name="T17" fmla="*/ 34 h 40"/>
                <a:gd name="T18" fmla="*/ 30 w 42"/>
                <a:gd name="T19" fmla="*/ 38 h 40"/>
                <a:gd name="T20" fmla="*/ 22 w 42"/>
                <a:gd name="T21" fmla="*/ 40 h 40"/>
                <a:gd name="T22" fmla="*/ 22 w 42"/>
                <a:gd name="T23" fmla="*/ 40 h 40"/>
                <a:gd name="T24" fmla="*/ 14 w 42"/>
                <a:gd name="T25" fmla="*/ 38 h 40"/>
                <a:gd name="T26" fmla="*/ 6 w 42"/>
                <a:gd name="T27" fmla="*/ 34 h 40"/>
                <a:gd name="T28" fmla="*/ 2 w 42"/>
                <a:gd name="T29" fmla="*/ 28 h 40"/>
                <a:gd name="T30" fmla="*/ 0 w 42"/>
                <a:gd name="T31" fmla="*/ 20 h 40"/>
                <a:gd name="T32" fmla="*/ 0 w 42"/>
                <a:gd name="T33" fmla="*/ 20 h 40"/>
                <a:gd name="T34" fmla="*/ 2 w 42"/>
                <a:gd name="T35" fmla="*/ 12 h 40"/>
                <a:gd name="T36" fmla="*/ 6 w 42"/>
                <a:gd name="T37" fmla="*/ 6 h 40"/>
                <a:gd name="T38" fmla="*/ 14 w 42"/>
                <a:gd name="T39" fmla="*/ 0 h 40"/>
                <a:gd name="T40" fmla="*/ 22 w 42"/>
                <a:gd name="T41" fmla="*/ 0 h 40"/>
                <a:gd name="T42" fmla="*/ 22 w 42"/>
                <a:gd name="T43" fmla="*/ 0 h 40"/>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42" h="40">
                  <a:moveTo>
                    <a:pt x="22" y="0"/>
                  </a:moveTo>
                  <a:lnTo>
                    <a:pt x="22" y="0"/>
                  </a:lnTo>
                  <a:lnTo>
                    <a:pt x="30" y="0"/>
                  </a:lnTo>
                  <a:lnTo>
                    <a:pt x="36" y="6"/>
                  </a:lnTo>
                  <a:lnTo>
                    <a:pt x="40" y="12"/>
                  </a:lnTo>
                  <a:lnTo>
                    <a:pt x="42" y="20"/>
                  </a:lnTo>
                  <a:lnTo>
                    <a:pt x="40" y="28"/>
                  </a:lnTo>
                  <a:lnTo>
                    <a:pt x="36" y="34"/>
                  </a:lnTo>
                  <a:lnTo>
                    <a:pt x="30" y="38"/>
                  </a:lnTo>
                  <a:lnTo>
                    <a:pt x="22" y="40"/>
                  </a:lnTo>
                  <a:lnTo>
                    <a:pt x="14" y="38"/>
                  </a:lnTo>
                  <a:lnTo>
                    <a:pt x="6" y="34"/>
                  </a:lnTo>
                  <a:lnTo>
                    <a:pt x="2" y="28"/>
                  </a:lnTo>
                  <a:lnTo>
                    <a:pt x="0" y="20"/>
                  </a:lnTo>
                  <a:lnTo>
                    <a:pt x="2" y="12"/>
                  </a:lnTo>
                  <a:lnTo>
                    <a:pt x="6" y="6"/>
                  </a:lnTo>
                  <a:lnTo>
                    <a:pt x="14" y="0"/>
                  </a:lnTo>
                  <a:lnTo>
                    <a:pt x="22" y="0"/>
                  </a:lnTo>
                  <a:close/>
                </a:path>
              </a:pathLst>
            </a:custGeom>
            <a:grpFill/>
            <a:ln w="9525">
              <a:solidFill>
                <a:srgbClr val="FFFFFF"/>
              </a:solidFill>
              <a:round/>
              <a:headEnd/>
              <a:tailEnd/>
            </a:ln>
            <a:extLst/>
          </p:spPr>
          <p:txBody>
            <a:bodyPr/>
            <a:lstStyle/>
            <a:p>
              <a:pPr marL="0" marR="0" lvl="0" indent="0" algn="l" defTabSz="822960" rtl="0" eaLnBrk="1" fontAlgn="auto" latinLnBrk="0" hangingPunct="1">
                <a:lnSpc>
                  <a:spcPct val="100000"/>
                </a:lnSpc>
                <a:spcBef>
                  <a:spcPts val="0"/>
                </a:spcBef>
                <a:spcAft>
                  <a:spcPts val="0"/>
                </a:spcAft>
                <a:buClrTx/>
                <a:buSzTx/>
                <a:buFontTx/>
                <a:buNone/>
                <a:tabLst/>
                <a:defRPr/>
              </a:pPr>
              <a:endParaRPr kumimoji="0" lang="zh-CN" altLang="en-US" sz="1620" b="0" i="0" u="none" strike="noStrike" kern="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131" name="Freeform 63"/>
            <p:cNvSpPr>
              <a:spLocks/>
            </p:cNvSpPr>
            <p:nvPr/>
          </p:nvSpPr>
          <p:spPr bwMode="auto">
            <a:xfrm>
              <a:off x="7559675" y="1882776"/>
              <a:ext cx="63500" cy="66675"/>
            </a:xfrm>
            <a:custGeom>
              <a:avLst/>
              <a:gdLst>
                <a:gd name="T0" fmla="*/ 20 w 40"/>
                <a:gd name="T1" fmla="*/ 0 h 42"/>
                <a:gd name="T2" fmla="*/ 20 w 40"/>
                <a:gd name="T3" fmla="*/ 0 h 42"/>
                <a:gd name="T4" fmla="*/ 28 w 40"/>
                <a:gd name="T5" fmla="*/ 2 h 42"/>
                <a:gd name="T6" fmla="*/ 34 w 40"/>
                <a:gd name="T7" fmla="*/ 6 h 42"/>
                <a:gd name="T8" fmla="*/ 40 w 40"/>
                <a:gd name="T9" fmla="*/ 14 h 42"/>
                <a:gd name="T10" fmla="*/ 40 w 40"/>
                <a:gd name="T11" fmla="*/ 20 h 42"/>
                <a:gd name="T12" fmla="*/ 40 w 40"/>
                <a:gd name="T13" fmla="*/ 20 h 42"/>
                <a:gd name="T14" fmla="*/ 40 w 40"/>
                <a:gd name="T15" fmla="*/ 28 h 42"/>
                <a:gd name="T16" fmla="*/ 34 w 40"/>
                <a:gd name="T17" fmla="*/ 36 h 42"/>
                <a:gd name="T18" fmla="*/ 28 w 40"/>
                <a:gd name="T19" fmla="*/ 40 h 42"/>
                <a:gd name="T20" fmla="*/ 20 w 40"/>
                <a:gd name="T21" fmla="*/ 42 h 42"/>
                <a:gd name="T22" fmla="*/ 20 w 40"/>
                <a:gd name="T23" fmla="*/ 42 h 42"/>
                <a:gd name="T24" fmla="*/ 12 w 40"/>
                <a:gd name="T25" fmla="*/ 40 h 42"/>
                <a:gd name="T26" fmla="*/ 6 w 40"/>
                <a:gd name="T27" fmla="*/ 36 h 42"/>
                <a:gd name="T28" fmla="*/ 2 w 40"/>
                <a:gd name="T29" fmla="*/ 28 h 42"/>
                <a:gd name="T30" fmla="*/ 0 w 40"/>
                <a:gd name="T31" fmla="*/ 20 h 42"/>
                <a:gd name="T32" fmla="*/ 0 w 40"/>
                <a:gd name="T33" fmla="*/ 20 h 42"/>
                <a:gd name="T34" fmla="*/ 2 w 40"/>
                <a:gd name="T35" fmla="*/ 14 h 42"/>
                <a:gd name="T36" fmla="*/ 6 w 40"/>
                <a:gd name="T37" fmla="*/ 6 h 42"/>
                <a:gd name="T38" fmla="*/ 12 w 40"/>
                <a:gd name="T39" fmla="*/ 2 h 42"/>
                <a:gd name="T40" fmla="*/ 20 w 40"/>
                <a:gd name="T41" fmla="*/ 0 h 42"/>
                <a:gd name="T42" fmla="*/ 20 w 40"/>
                <a:gd name="T43" fmla="*/ 0 h 42"/>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40" h="42">
                  <a:moveTo>
                    <a:pt x="20" y="0"/>
                  </a:moveTo>
                  <a:lnTo>
                    <a:pt x="20" y="0"/>
                  </a:lnTo>
                  <a:lnTo>
                    <a:pt x="28" y="2"/>
                  </a:lnTo>
                  <a:lnTo>
                    <a:pt x="34" y="6"/>
                  </a:lnTo>
                  <a:lnTo>
                    <a:pt x="40" y="14"/>
                  </a:lnTo>
                  <a:lnTo>
                    <a:pt x="40" y="20"/>
                  </a:lnTo>
                  <a:lnTo>
                    <a:pt x="40" y="28"/>
                  </a:lnTo>
                  <a:lnTo>
                    <a:pt x="34" y="36"/>
                  </a:lnTo>
                  <a:lnTo>
                    <a:pt x="28" y="40"/>
                  </a:lnTo>
                  <a:lnTo>
                    <a:pt x="20" y="42"/>
                  </a:lnTo>
                  <a:lnTo>
                    <a:pt x="12" y="40"/>
                  </a:lnTo>
                  <a:lnTo>
                    <a:pt x="6" y="36"/>
                  </a:lnTo>
                  <a:lnTo>
                    <a:pt x="2" y="28"/>
                  </a:lnTo>
                  <a:lnTo>
                    <a:pt x="0" y="20"/>
                  </a:lnTo>
                  <a:lnTo>
                    <a:pt x="2" y="14"/>
                  </a:lnTo>
                  <a:lnTo>
                    <a:pt x="6" y="6"/>
                  </a:lnTo>
                  <a:lnTo>
                    <a:pt x="12" y="2"/>
                  </a:lnTo>
                  <a:lnTo>
                    <a:pt x="20" y="0"/>
                  </a:lnTo>
                  <a:close/>
                </a:path>
              </a:pathLst>
            </a:custGeom>
            <a:grpFill/>
            <a:ln w="9525">
              <a:solidFill>
                <a:srgbClr val="FFFFFF"/>
              </a:solidFill>
              <a:round/>
              <a:headEnd/>
              <a:tailEnd/>
            </a:ln>
            <a:extLst/>
          </p:spPr>
          <p:txBody>
            <a:bodyPr/>
            <a:lstStyle/>
            <a:p>
              <a:pPr marL="0" marR="0" lvl="0" indent="0" algn="l" defTabSz="822960" rtl="0" eaLnBrk="1" fontAlgn="auto" latinLnBrk="0" hangingPunct="1">
                <a:lnSpc>
                  <a:spcPct val="100000"/>
                </a:lnSpc>
                <a:spcBef>
                  <a:spcPts val="0"/>
                </a:spcBef>
                <a:spcAft>
                  <a:spcPts val="0"/>
                </a:spcAft>
                <a:buClrTx/>
                <a:buSzTx/>
                <a:buFontTx/>
                <a:buNone/>
                <a:tabLst/>
                <a:defRPr/>
              </a:pPr>
              <a:endParaRPr kumimoji="0" lang="zh-CN" altLang="en-US" sz="1620" b="0" i="0" u="none" strike="noStrike" kern="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132" name="Freeform 64"/>
            <p:cNvSpPr>
              <a:spLocks/>
            </p:cNvSpPr>
            <p:nvPr/>
          </p:nvSpPr>
          <p:spPr bwMode="auto">
            <a:xfrm>
              <a:off x="7645400" y="1539876"/>
              <a:ext cx="63500" cy="66675"/>
            </a:xfrm>
            <a:custGeom>
              <a:avLst/>
              <a:gdLst>
                <a:gd name="T0" fmla="*/ 20 w 40"/>
                <a:gd name="T1" fmla="*/ 0 h 42"/>
                <a:gd name="T2" fmla="*/ 20 w 40"/>
                <a:gd name="T3" fmla="*/ 0 h 42"/>
                <a:gd name="T4" fmla="*/ 28 w 40"/>
                <a:gd name="T5" fmla="*/ 2 h 42"/>
                <a:gd name="T6" fmla="*/ 34 w 40"/>
                <a:gd name="T7" fmla="*/ 6 h 42"/>
                <a:gd name="T8" fmla="*/ 38 w 40"/>
                <a:gd name="T9" fmla="*/ 14 h 42"/>
                <a:gd name="T10" fmla="*/ 40 w 40"/>
                <a:gd name="T11" fmla="*/ 22 h 42"/>
                <a:gd name="T12" fmla="*/ 40 w 40"/>
                <a:gd name="T13" fmla="*/ 22 h 42"/>
                <a:gd name="T14" fmla="*/ 38 w 40"/>
                <a:gd name="T15" fmla="*/ 30 h 42"/>
                <a:gd name="T16" fmla="*/ 34 w 40"/>
                <a:gd name="T17" fmla="*/ 36 h 42"/>
                <a:gd name="T18" fmla="*/ 28 w 40"/>
                <a:gd name="T19" fmla="*/ 40 h 42"/>
                <a:gd name="T20" fmla="*/ 20 w 40"/>
                <a:gd name="T21" fmla="*/ 42 h 42"/>
                <a:gd name="T22" fmla="*/ 20 w 40"/>
                <a:gd name="T23" fmla="*/ 42 h 42"/>
                <a:gd name="T24" fmla="*/ 12 w 40"/>
                <a:gd name="T25" fmla="*/ 40 h 42"/>
                <a:gd name="T26" fmla="*/ 6 w 40"/>
                <a:gd name="T27" fmla="*/ 36 h 42"/>
                <a:gd name="T28" fmla="*/ 0 w 40"/>
                <a:gd name="T29" fmla="*/ 30 h 42"/>
                <a:gd name="T30" fmla="*/ 0 w 40"/>
                <a:gd name="T31" fmla="*/ 22 h 42"/>
                <a:gd name="T32" fmla="*/ 0 w 40"/>
                <a:gd name="T33" fmla="*/ 22 h 42"/>
                <a:gd name="T34" fmla="*/ 0 w 40"/>
                <a:gd name="T35" fmla="*/ 14 h 42"/>
                <a:gd name="T36" fmla="*/ 6 w 40"/>
                <a:gd name="T37" fmla="*/ 6 h 42"/>
                <a:gd name="T38" fmla="*/ 12 w 40"/>
                <a:gd name="T39" fmla="*/ 2 h 42"/>
                <a:gd name="T40" fmla="*/ 20 w 40"/>
                <a:gd name="T41" fmla="*/ 0 h 42"/>
                <a:gd name="T42" fmla="*/ 20 w 40"/>
                <a:gd name="T43" fmla="*/ 0 h 42"/>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40" h="42">
                  <a:moveTo>
                    <a:pt x="20" y="0"/>
                  </a:moveTo>
                  <a:lnTo>
                    <a:pt x="20" y="0"/>
                  </a:lnTo>
                  <a:lnTo>
                    <a:pt x="28" y="2"/>
                  </a:lnTo>
                  <a:lnTo>
                    <a:pt x="34" y="6"/>
                  </a:lnTo>
                  <a:lnTo>
                    <a:pt x="38" y="14"/>
                  </a:lnTo>
                  <a:lnTo>
                    <a:pt x="40" y="22"/>
                  </a:lnTo>
                  <a:lnTo>
                    <a:pt x="38" y="30"/>
                  </a:lnTo>
                  <a:lnTo>
                    <a:pt x="34" y="36"/>
                  </a:lnTo>
                  <a:lnTo>
                    <a:pt x="28" y="40"/>
                  </a:lnTo>
                  <a:lnTo>
                    <a:pt x="20" y="42"/>
                  </a:lnTo>
                  <a:lnTo>
                    <a:pt x="12" y="40"/>
                  </a:lnTo>
                  <a:lnTo>
                    <a:pt x="6" y="36"/>
                  </a:lnTo>
                  <a:lnTo>
                    <a:pt x="0" y="30"/>
                  </a:lnTo>
                  <a:lnTo>
                    <a:pt x="0" y="22"/>
                  </a:lnTo>
                  <a:lnTo>
                    <a:pt x="0" y="14"/>
                  </a:lnTo>
                  <a:lnTo>
                    <a:pt x="6" y="6"/>
                  </a:lnTo>
                  <a:lnTo>
                    <a:pt x="12" y="2"/>
                  </a:lnTo>
                  <a:lnTo>
                    <a:pt x="20" y="0"/>
                  </a:lnTo>
                  <a:close/>
                </a:path>
              </a:pathLst>
            </a:custGeom>
            <a:grpFill/>
            <a:ln w="9525">
              <a:solidFill>
                <a:srgbClr val="FFFFFF"/>
              </a:solidFill>
              <a:round/>
              <a:headEnd/>
              <a:tailEnd/>
            </a:ln>
            <a:extLst/>
          </p:spPr>
          <p:txBody>
            <a:bodyPr/>
            <a:lstStyle/>
            <a:p>
              <a:pPr marL="0" marR="0" lvl="0" indent="0" algn="l" defTabSz="822960" rtl="0" eaLnBrk="1" fontAlgn="auto" latinLnBrk="0" hangingPunct="1">
                <a:lnSpc>
                  <a:spcPct val="100000"/>
                </a:lnSpc>
                <a:spcBef>
                  <a:spcPts val="0"/>
                </a:spcBef>
                <a:spcAft>
                  <a:spcPts val="0"/>
                </a:spcAft>
                <a:buClrTx/>
                <a:buSzTx/>
                <a:buFontTx/>
                <a:buNone/>
                <a:tabLst/>
                <a:defRPr/>
              </a:pPr>
              <a:endParaRPr kumimoji="0" lang="zh-CN" altLang="en-US" sz="1620" b="0" i="0" u="none" strike="noStrike" kern="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133" name="Freeform 65"/>
            <p:cNvSpPr>
              <a:spLocks/>
            </p:cNvSpPr>
            <p:nvPr/>
          </p:nvSpPr>
          <p:spPr bwMode="auto">
            <a:xfrm>
              <a:off x="4708525" y="3597276"/>
              <a:ext cx="82550" cy="82550"/>
            </a:xfrm>
            <a:custGeom>
              <a:avLst/>
              <a:gdLst>
                <a:gd name="T0" fmla="*/ 26 w 52"/>
                <a:gd name="T1" fmla="*/ 0 h 52"/>
                <a:gd name="T2" fmla="*/ 26 w 52"/>
                <a:gd name="T3" fmla="*/ 0 h 52"/>
                <a:gd name="T4" fmla="*/ 36 w 52"/>
                <a:gd name="T5" fmla="*/ 4 h 52"/>
                <a:gd name="T6" fmla="*/ 44 w 52"/>
                <a:gd name="T7" fmla="*/ 8 h 52"/>
                <a:gd name="T8" fmla="*/ 50 w 52"/>
                <a:gd name="T9" fmla="*/ 16 h 52"/>
                <a:gd name="T10" fmla="*/ 52 w 52"/>
                <a:gd name="T11" fmla="*/ 26 h 52"/>
                <a:gd name="T12" fmla="*/ 52 w 52"/>
                <a:gd name="T13" fmla="*/ 26 h 52"/>
                <a:gd name="T14" fmla="*/ 50 w 52"/>
                <a:gd name="T15" fmla="*/ 36 h 52"/>
                <a:gd name="T16" fmla="*/ 44 w 52"/>
                <a:gd name="T17" fmla="*/ 44 h 52"/>
                <a:gd name="T18" fmla="*/ 36 w 52"/>
                <a:gd name="T19" fmla="*/ 50 h 52"/>
                <a:gd name="T20" fmla="*/ 26 w 52"/>
                <a:gd name="T21" fmla="*/ 52 h 52"/>
                <a:gd name="T22" fmla="*/ 26 w 52"/>
                <a:gd name="T23" fmla="*/ 52 h 52"/>
                <a:gd name="T24" fmla="*/ 16 w 52"/>
                <a:gd name="T25" fmla="*/ 50 h 52"/>
                <a:gd name="T26" fmla="*/ 8 w 52"/>
                <a:gd name="T27" fmla="*/ 44 h 52"/>
                <a:gd name="T28" fmla="*/ 2 w 52"/>
                <a:gd name="T29" fmla="*/ 36 h 52"/>
                <a:gd name="T30" fmla="*/ 0 w 52"/>
                <a:gd name="T31" fmla="*/ 26 h 52"/>
                <a:gd name="T32" fmla="*/ 0 w 52"/>
                <a:gd name="T33" fmla="*/ 26 h 52"/>
                <a:gd name="T34" fmla="*/ 2 w 52"/>
                <a:gd name="T35" fmla="*/ 16 h 52"/>
                <a:gd name="T36" fmla="*/ 8 w 52"/>
                <a:gd name="T37" fmla="*/ 8 h 52"/>
                <a:gd name="T38" fmla="*/ 16 w 52"/>
                <a:gd name="T39" fmla="*/ 4 h 52"/>
                <a:gd name="T40" fmla="*/ 26 w 52"/>
                <a:gd name="T41" fmla="*/ 0 h 52"/>
                <a:gd name="T42" fmla="*/ 26 w 52"/>
                <a:gd name="T43" fmla="*/ 0 h 52"/>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52" h="52">
                  <a:moveTo>
                    <a:pt x="26" y="0"/>
                  </a:moveTo>
                  <a:lnTo>
                    <a:pt x="26" y="0"/>
                  </a:lnTo>
                  <a:lnTo>
                    <a:pt x="36" y="4"/>
                  </a:lnTo>
                  <a:lnTo>
                    <a:pt x="44" y="8"/>
                  </a:lnTo>
                  <a:lnTo>
                    <a:pt x="50" y="16"/>
                  </a:lnTo>
                  <a:lnTo>
                    <a:pt x="52" y="26"/>
                  </a:lnTo>
                  <a:lnTo>
                    <a:pt x="50" y="36"/>
                  </a:lnTo>
                  <a:lnTo>
                    <a:pt x="44" y="44"/>
                  </a:lnTo>
                  <a:lnTo>
                    <a:pt x="36" y="50"/>
                  </a:lnTo>
                  <a:lnTo>
                    <a:pt x="26" y="52"/>
                  </a:lnTo>
                  <a:lnTo>
                    <a:pt x="16" y="50"/>
                  </a:lnTo>
                  <a:lnTo>
                    <a:pt x="8" y="44"/>
                  </a:lnTo>
                  <a:lnTo>
                    <a:pt x="2" y="36"/>
                  </a:lnTo>
                  <a:lnTo>
                    <a:pt x="0" y="26"/>
                  </a:lnTo>
                  <a:lnTo>
                    <a:pt x="2" y="16"/>
                  </a:lnTo>
                  <a:lnTo>
                    <a:pt x="8" y="8"/>
                  </a:lnTo>
                  <a:lnTo>
                    <a:pt x="16" y="4"/>
                  </a:lnTo>
                  <a:lnTo>
                    <a:pt x="26" y="0"/>
                  </a:lnTo>
                  <a:close/>
                </a:path>
              </a:pathLst>
            </a:custGeom>
            <a:grpFill/>
            <a:ln w="9525">
              <a:solidFill>
                <a:srgbClr val="FFFFFF"/>
              </a:solidFill>
              <a:round/>
              <a:headEnd/>
              <a:tailEnd/>
            </a:ln>
            <a:extLst/>
          </p:spPr>
          <p:txBody>
            <a:bodyPr/>
            <a:lstStyle/>
            <a:p>
              <a:pPr marL="0" marR="0" lvl="0" indent="0" algn="l" defTabSz="822960" rtl="0" eaLnBrk="1" fontAlgn="auto" latinLnBrk="0" hangingPunct="1">
                <a:lnSpc>
                  <a:spcPct val="100000"/>
                </a:lnSpc>
                <a:spcBef>
                  <a:spcPts val="0"/>
                </a:spcBef>
                <a:spcAft>
                  <a:spcPts val="0"/>
                </a:spcAft>
                <a:buClrTx/>
                <a:buSzTx/>
                <a:buFontTx/>
                <a:buNone/>
                <a:tabLst/>
                <a:defRPr/>
              </a:pPr>
              <a:endParaRPr kumimoji="0" lang="zh-CN" altLang="en-US" sz="1620" b="0" i="0" u="none" strike="noStrike" kern="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134" name="Freeform 66"/>
            <p:cNvSpPr>
              <a:spLocks/>
            </p:cNvSpPr>
            <p:nvPr/>
          </p:nvSpPr>
          <p:spPr bwMode="auto">
            <a:xfrm>
              <a:off x="5759450" y="6537326"/>
              <a:ext cx="63500" cy="63500"/>
            </a:xfrm>
            <a:custGeom>
              <a:avLst/>
              <a:gdLst>
                <a:gd name="T0" fmla="*/ 20 w 40"/>
                <a:gd name="T1" fmla="*/ 0 h 40"/>
                <a:gd name="T2" fmla="*/ 20 w 40"/>
                <a:gd name="T3" fmla="*/ 0 h 40"/>
                <a:gd name="T4" fmla="*/ 28 w 40"/>
                <a:gd name="T5" fmla="*/ 2 h 40"/>
                <a:gd name="T6" fmla="*/ 34 w 40"/>
                <a:gd name="T7" fmla="*/ 6 h 40"/>
                <a:gd name="T8" fmla="*/ 38 w 40"/>
                <a:gd name="T9" fmla="*/ 12 h 40"/>
                <a:gd name="T10" fmla="*/ 40 w 40"/>
                <a:gd name="T11" fmla="*/ 20 h 40"/>
                <a:gd name="T12" fmla="*/ 40 w 40"/>
                <a:gd name="T13" fmla="*/ 20 h 40"/>
                <a:gd name="T14" fmla="*/ 38 w 40"/>
                <a:gd name="T15" fmla="*/ 28 h 40"/>
                <a:gd name="T16" fmla="*/ 34 w 40"/>
                <a:gd name="T17" fmla="*/ 34 h 40"/>
                <a:gd name="T18" fmla="*/ 28 w 40"/>
                <a:gd name="T19" fmla="*/ 38 h 40"/>
                <a:gd name="T20" fmla="*/ 20 w 40"/>
                <a:gd name="T21" fmla="*/ 40 h 40"/>
                <a:gd name="T22" fmla="*/ 20 w 40"/>
                <a:gd name="T23" fmla="*/ 40 h 40"/>
                <a:gd name="T24" fmla="*/ 12 w 40"/>
                <a:gd name="T25" fmla="*/ 38 h 40"/>
                <a:gd name="T26" fmla="*/ 6 w 40"/>
                <a:gd name="T27" fmla="*/ 34 h 40"/>
                <a:gd name="T28" fmla="*/ 0 w 40"/>
                <a:gd name="T29" fmla="*/ 28 h 40"/>
                <a:gd name="T30" fmla="*/ 0 w 40"/>
                <a:gd name="T31" fmla="*/ 20 h 40"/>
                <a:gd name="T32" fmla="*/ 0 w 40"/>
                <a:gd name="T33" fmla="*/ 20 h 40"/>
                <a:gd name="T34" fmla="*/ 0 w 40"/>
                <a:gd name="T35" fmla="*/ 12 h 40"/>
                <a:gd name="T36" fmla="*/ 6 w 40"/>
                <a:gd name="T37" fmla="*/ 6 h 40"/>
                <a:gd name="T38" fmla="*/ 12 w 40"/>
                <a:gd name="T39" fmla="*/ 2 h 40"/>
                <a:gd name="T40" fmla="*/ 20 w 40"/>
                <a:gd name="T41" fmla="*/ 0 h 40"/>
                <a:gd name="T42" fmla="*/ 20 w 40"/>
                <a:gd name="T43" fmla="*/ 0 h 40"/>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40" h="40">
                  <a:moveTo>
                    <a:pt x="20" y="0"/>
                  </a:moveTo>
                  <a:lnTo>
                    <a:pt x="20" y="0"/>
                  </a:lnTo>
                  <a:lnTo>
                    <a:pt x="28" y="2"/>
                  </a:lnTo>
                  <a:lnTo>
                    <a:pt x="34" y="6"/>
                  </a:lnTo>
                  <a:lnTo>
                    <a:pt x="38" y="12"/>
                  </a:lnTo>
                  <a:lnTo>
                    <a:pt x="40" y="20"/>
                  </a:lnTo>
                  <a:lnTo>
                    <a:pt x="38" y="28"/>
                  </a:lnTo>
                  <a:lnTo>
                    <a:pt x="34" y="34"/>
                  </a:lnTo>
                  <a:lnTo>
                    <a:pt x="28" y="38"/>
                  </a:lnTo>
                  <a:lnTo>
                    <a:pt x="20" y="40"/>
                  </a:lnTo>
                  <a:lnTo>
                    <a:pt x="12" y="38"/>
                  </a:lnTo>
                  <a:lnTo>
                    <a:pt x="6" y="34"/>
                  </a:lnTo>
                  <a:lnTo>
                    <a:pt x="0" y="28"/>
                  </a:lnTo>
                  <a:lnTo>
                    <a:pt x="0" y="20"/>
                  </a:lnTo>
                  <a:lnTo>
                    <a:pt x="0" y="12"/>
                  </a:lnTo>
                  <a:lnTo>
                    <a:pt x="6" y="6"/>
                  </a:lnTo>
                  <a:lnTo>
                    <a:pt x="12" y="2"/>
                  </a:lnTo>
                  <a:lnTo>
                    <a:pt x="20" y="0"/>
                  </a:lnTo>
                  <a:close/>
                </a:path>
              </a:pathLst>
            </a:custGeom>
            <a:grpFill/>
            <a:ln w="9525">
              <a:solidFill>
                <a:srgbClr val="FFFFFF"/>
              </a:solidFill>
              <a:round/>
              <a:headEnd/>
              <a:tailEnd/>
            </a:ln>
            <a:extLst/>
          </p:spPr>
          <p:txBody>
            <a:bodyPr/>
            <a:lstStyle/>
            <a:p>
              <a:pPr marL="0" marR="0" lvl="0" indent="0" algn="l" defTabSz="822960" rtl="0" eaLnBrk="1" fontAlgn="auto" latinLnBrk="0" hangingPunct="1">
                <a:lnSpc>
                  <a:spcPct val="100000"/>
                </a:lnSpc>
                <a:spcBef>
                  <a:spcPts val="0"/>
                </a:spcBef>
                <a:spcAft>
                  <a:spcPts val="0"/>
                </a:spcAft>
                <a:buClrTx/>
                <a:buSzTx/>
                <a:buFontTx/>
                <a:buNone/>
                <a:tabLst/>
                <a:defRPr/>
              </a:pPr>
              <a:endParaRPr kumimoji="0" lang="zh-CN" altLang="en-US" sz="1620" b="0" i="0" u="none" strike="noStrike" kern="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135" name="Freeform 67"/>
            <p:cNvSpPr>
              <a:spLocks/>
            </p:cNvSpPr>
            <p:nvPr/>
          </p:nvSpPr>
          <p:spPr bwMode="auto">
            <a:xfrm>
              <a:off x="6429375" y="6045201"/>
              <a:ext cx="66675" cy="63500"/>
            </a:xfrm>
            <a:custGeom>
              <a:avLst/>
              <a:gdLst>
                <a:gd name="T0" fmla="*/ 22 w 42"/>
                <a:gd name="T1" fmla="*/ 0 h 40"/>
                <a:gd name="T2" fmla="*/ 22 w 42"/>
                <a:gd name="T3" fmla="*/ 0 h 40"/>
                <a:gd name="T4" fmla="*/ 30 w 42"/>
                <a:gd name="T5" fmla="*/ 2 h 40"/>
                <a:gd name="T6" fmla="*/ 36 w 42"/>
                <a:gd name="T7" fmla="*/ 6 h 40"/>
                <a:gd name="T8" fmla="*/ 40 w 42"/>
                <a:gd name="T9" fmla="*/ 12 h 40"/>
                <a:gd name="T10" fmla="*/ 42 w 42"/>
                <a:gd name="T11" fmla="*/ 20 h 40"/>
                <a:gd name="T12" fmla="*/ 42 w 42"/>
                <a:gd name="T13" fmla="*/ 20 h 40"/>
                <a:gd name="T14" fmla="*/ 40 w 42"/>
                <a:gd name="T15" fmla="*/ 28 h 40"/>
                <a:gd name="T16" fmla="*/ 36 w 42"/>
                <a:gd name="T17" fmla="*/ 34 h 40"/>
                <a:gd name="T18" fmla="*/ 30 w 42"/>
                <a:gd name="T19" fmla="*/ 40 h 40"/>
                <a:gd name="T20" fmla="*/ 22 w 42"/>
                <a:gd name="T21" fmla="*/ 40 h 40"/>
                <a:gd name="T22" fmla="*/ 22 w 42"/>
                <a:gd name="T23" fmla="*/ 40 h 40"/>
                <a:gd name="T24" fmla="*/ 14 w 42"/>
                <a:gd name="T25" fmla="*/ 40 h 40"/>
                <a:gd name="T26" fmla="*/ 6 w 42"/>
                <a:gd name="T27" fmla="*/ 34 h 40"/>
                <a:gd name="T28" fmla="*/ 2 w 42"/>
                <a:gd name="T29" fmla="*/ 28 h 40"/>
                <a:gd name="T30" fmla="*/ 0 w 42"/>
                <a:gd name="T31" fmla="*/ 20 h 40"/>
                <a:gd name="T32" fmla="*/ 0 w 42"/>
                <a:gd name="T33" fmla="*/ 20 h 40"/>
                <a:gd name="T34" fmla="*/ 2 w 42"/>
                <a:gd name="T35" fmla="*/ 12 h 40"/>
                <a:gd name="T36" fmla="*/ 6 w 42"/>
                <a:gd name="T37" fmla="*/ 6 h 40"/>
                <a:gd name="T38" fmla="*/ 14 w 42"/>
                <a:gd name="T39" fmla="*/ 2 h 40"/>
                <a:gd name="T40" fmla="*/ 22 w 42"/>
                <a:gd name="T41" fmla="*/ 0 h 40"/>
                <a:gd name="T42" fmla="*/ 22 w 42"/>
                <a:gd name="T43" fmla="*/ 0 h 40"/>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42" h="40">
                  <a:moveTo>
                    <a:pt x="22" y="0"/>
                  </a:moveTo>
                  <a:lnTo>
                    <a:pt x="22" y="0"/>
                  </a:lnTo>
                  <a:lnTo>
                    <a:pt x="30" y="2"/>
                  </a:lnTo>
                  <a:lnTo>
                    <a:pt x="36" y="6"/>
                  </a:lnTo>
                  <a:lnTo>
                    <a:pt x="40" y="12"/>
                  </a:lnTo>
                  <a:lnTo>
                    <a:pt x="42" y="20"/>
                  </a:lnTo>
                  <a:lnTo>
                    <a:pt x="40" y="28"/>
                  </a:lnTo>
                  <a:lnTo>
                    <a:pt x="36" y="34"/>
                  </a:lnTo>
                  <a:lnTo>
                    <a:pt x="30" y="40"/>
                  </a:lnTo>
                  <a:lnTo>
                    <a:pt x="22" y="40"/>
                  </a:lnTo>
                  <a:lnTo>
                    <a:pt x="14" y="40"/>
                  </a:lnTo>
                  <a:lnTo>
                    <a:pt x="6" y="34"/>
                  </a:lnTo>
                  <a:lnTo>
                    <a:pt x="2" y="28"/>
                  </a:lnTo>
                  <a:lnTo>
                    <a:pt x="0" y="20"/>
                  </a:lnTo>
                  <a:lnTo>
                    <a:pt x="2" y="12"/>
                  </a:lnTo>
                  <a:lnTo>
                    <a:pt x="6" y="6"/>
                  </a:lnTo>
                  <a:lnTo>
                    <a:pt x="14" y="2"/>
                  </a:lnTo>
                  <a:lnTo>
                    <a:pt x="22" y="0"/>
                  </a:lnTo>
                  <a:close/>
                </a:path>
              </a:pathLst>
            </a:custGeom>
            <a:grpFill/>
            <a:ln w="9525">
              <a:solidFill>
                <a:srgbClr val="FFFFFF"/>
              </a:solidFill>
              <a:round/>
              <a:headEnd/>
              <a:tailEnd/>
            </a:ln>
            <a:extLst/>
          </p:spPr>
          <p:txBody>
            <a:bodyPr/>
            <a:lstStyle/>
            <a:p>
              <a:pPr marL="0" marR="0" lvl="0" indent="0" algn="l" defTabSz="822960" rtl="0" eaLnBrk="1" fontAlgn="auto" latinLnBrk="0" hangingPunct="1">
                <a:lnSpc>
                  <a:spcPct val="100000"/>
                </a:lnSpc>
                <a:spcBef>
                  <a:spcPts val="0"/>
                </a:spcBef>
                <a:spcAft>
                  <a:spcPts val="0"/>
                </a:spcAft>
                <a:buClrTx/>
                <a:buSzTx/>
                <a:buFontTx/>
                <a:buNone/>
                <a:tabLst/>
                <a:defRPr/>
              </a:pPr>
              <a:endParaRPr kumimoji="0" lang="zh-CN" altLang="en-US" sz="1620" b="0" i="0" u="none" strike="noStrike" kern="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136" name="Freeform 68"/>
            <p:cNvSpPr>
              <a:spLocks/>
            </p:cNvSpPr>
            <p:nvPr/>
          </p:nvSpPr>
          <p:spPr bwMode="auto">
            <a:xfrm>
              <a:off x="7600950" y="5419726"/>
              <a:ext cx="63500" cy="63500"/>
            </a:xfrm>
            <a:custGeom>
              <a:avLst/>
              <a:gdLst>
                <a:gd name="T0" fmla="*/ 20 w 40"/>
                <a:gd name="T1" fmla="*/ 0 h 40"/>
                <a:gd name="T2" fmla="*/ 20 w 40"/>
                <a:gd name="T3" fmla="*/ 0 h 40"/>
                <a:gd name="T4" fmla="*/ 28 w 40"/>
                <a:gd name="T5" fmla="*/ 2 h 40"/>
                <a:gd name="T6" fmla="*/ 34 w 40"/>
                <a:gd name="T7" fmla="*/ 6 h 40"/>
                <a:gd name="T8" fmla="*/ 40 w 40"/>
                <a:gd name="T9" fmla="*/ 12 h 40"/>
                <a:gd name="T10" fmla="*/ 40 w 40"/>
                <a:gd name="T11" fmla="*/ 20 h 40"/>
                <a:gd name="T12" fmla="*/ 40 w 40"/>
                <a:gd name="T13" fmla="*/ 20 h 40"/>
                <a:gd name="T14" fmla="*/ 40 w 40"/>
                <a:gd name="T15" fmla="*/ 28 h 40"/>
                <a:gd name="T16" fmla="*/ 34 w 40"/>
                <a:gd name="T17" fmla="*/ 34 h 40"/>
                <a:gd name="T18" fmla="*/ 28 w 40"/>
                <a:gd name="T19" fmla="*/ 38 h 40"/>
                <a:gd name="T20" fmla="*/ 20 w 40"/>
                <a:gd name="T21" fmla="*/ 40 h 40"/>
                <a:gd name="T22" fmla="*/ 20 w 40"/>
                <a:gd name="T23" fmla="*/ 40 h 40"/>
                <a:gd name="T24" fmla="*/ 12 w 40"/>
                <a:gd name="T25" fmla="*/ 38 h 40"/>
                <a:gd name="T26" fmla="*/ 6 w 40"/>
                <a:gd name="T27" fmla="*/ 34 h 40"/>
                <a:gd name="T28" fmla="*/ 2 w 40"/>
                <a:gd name="T29" fmla="*/ 28 h 40"/>
                <a:gd name="T30" fmla="*/ 0 w 40"/>
                <a:gd name="T31" fmla="*/ 20 h 40"/>
                <a:gd name="T32" fmla="*/ 0 w 40"/>
                <a:gd name="T33" fmla="*/ 20 h 40"/>
                <a:gd name="T34" fmla="*/ 2 w 40"/>
                <a:gd name="T35" fmla="*/ 12 h 40"/>
                <a:gd name="T36" fmla="*/ 6 w 40"/>
                <a:gd name="T37" fmla="*/ 6 h 40"/>
                <a:gd name="T38" fmla="*/ 12 w 40"/>
                <a:gd name="T39" fmla="*/ 2 h 40"/>
                <a:gd name="T40" fmla="*/ 20 w 40"/>
                <a:gd name="T41" fmla="*/ 0 h 40"/>
                <a:gd name="T42" fmla="*/ 20 w 40"/>
                <a:gd name="T43" fmla="*/ 0 h 40"/>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40" h="40">
                  <a:moveTo>
                    <a:pt x="20" y="0"/>
                  </a:moveTo>
                  <a:lnTo>
                    <a:pt x="20" y="0"/>
                  </a:lnTo>
                  <a:lnTo>
                    <a:pt x="28" y="2"/>
                  </a:lnTo>
                  <a:lnTo>
                    <a:pt x="34" y="6"/>
                  </a:lnTo>
                  <a:lnTo>
                    <a:pt x="40" y="12"/>
                  </a:lnTo>
                  <a:lnTo>
                    <a:pt x="40" y="20"/>
                  </a:lnTo>
                  <a:lnTo>
                    <a:pt x="40" y="28"/>
                  </a:lnTo>
                  <a:lnTo>
                    <a:pt x="34" y="34"/>
                  </a:lnTo>
                  <a:lnTo>
                    <a:pt x="28" y="38"/>
                  </a:lnTo>
                  <a:lnTo>
                    <a:pt x="20" y="40"/>
                  </a:lnTo>
                  <a:lnTo>
                    <a:pt x="12" y="38"/>
                  </a:lnTo>
                  <a:lnTo>
                    <a:pt x="6" y="34"/>
                  </a:lnTo>
                  <a:lnTo>
                    <a:pt x="2" y="28"/>
                  </a:lnTo>
                  <a:lnTo>
                    <a:pt x="0" y="20"/>
                  </a:lnTo>
                  <a:lnTo>
                    <a:pt x="2" y="12"/>
                  </a:lnTo>
                  <a:lnTo>
                    <a:pt x="6" y="6"/>
                  </a:lnTo>
                  <a:lnTo>
                    <a:pt x="12" y="2"/>
                  </a:lnTo>
                  <a:lnTo>
                    <a:pt x="20" y="0"/>
                  </a:lnTo>
                  <a:close/>
                </a:path>
              </a:pathLst>
            </a:custGeom>
            <a:grpFill/>
            <a:ln w="9525">
              <a:solidFill>
                <a:srgbClr val="FFFFFF"/>
              </a:solidFill>
              <a:round/>
              <a:headEnd/>
              <a:tailEnd/>
            </a:ln>
            <a:extLst/>
          </p:spPr>
          <p:txBody>
            <a:bodyPr/>
            <a:lstStyle/>
            <a:p>
              <a:pPr marL="0" marR="0" lvl="0" indent="0" algn="l" defTabSz="822960" rtl="0" eaLnBrk="1" fontAlgn="auto" latinLnBrk="0" hangingPunct="1">
                <a:lnSpc>
                  <a:spcPct val="100000"/>
                </a:lnSpc>
                <a:spcBef>
                  <a:spcPts val="0"/>
                </a:spcBef>
                <a:spcAft>
                  <a:spcPts val="0"/>
                </a:spcAft>
                <a:buClrTx/>
                <a:buSzTx/>
                <a:buFontTx/>
                <a:buNone/>
                <a:tabLst/>
                <a:defRPr/>
              </a:pPr>
              <a:endParaRPr kumimoji="0" lang="zh-CN" altLang="en-US" sz="1620" b="0" i="0" u="none" strike="noStrike" kern="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137" name="Freeform 69"/>
            <p:cNvSpPr>
              <a:spLocks/>
            </p:cNvSpPr>
            <p:nvPr/>
          </p:nvSpPr>
          <p:spPr bwMode="auto">
            <a:xfrm>
              <a:off x="7426325" y="4251326"/>
              <a:ext cx="95250" cy="95250"/>
            </a:xfrm>
            <a:custGeom>
              <a:avLst/>
              <a:gdLst>
                <a:gd name="T0" fmla="*/ 30 w 60"/>
                <a:gd name="T1" fmla="*/ 0 h 60"/>
                <a:gd name="T2" fmla="*/ 30 w 60"/>
                <a:gd name="T3" fmla="*/ 0 h 60"/>
                <a:gd name="T4" fmla="*/ 36 w 60"/>
                <a:gd name="T5" fmla="*/ 2 h 60"/>
                <a:gd name="T6" fmla="*/ 42 w 60"/>
                <a:gd name="T7" fmla="*/ 2 h 60"/>
                <a:gd name="T8" fmla="*/ 52 w 60"/>
                <a:gd name="T9" fmla="*/ 10 h 60"/>
                <a:gd name="T10" fmla="*/ 58 w 60"/>
                <a:gd name="T11" fmla="*/ 20 h 60"/>
                <a:gd name="T12" fmla="*/ 60 w 60"/>
                <a:gd name="T13" fmla="*/ 24 h 60"/>
                <a:gd name="T14" fmla="*/ 60 w 60"/>
                <a:gd name="T15" fmla="*/ 30 h 60"/>
                <a:gd name="T16" fmla="*/ 60 w 60"/>
                <a:gd name="T17" fmla="*/ 30 h 60"/>
                <a:gd name="T18" fmla="*/ 60 w 60"/>
                <a:gd name="T19" fmla="*/ 36 h 60"/>
                <a:gd name="T20" fmla="*/ 58 w 60"/>
                <a:gd name="T21" fmla="*/ 42 h 60"/>
                <a:gd name="T22" fmla="*/ 52 w 60"/>
                <a:gd name="T23" fmla="*/ 52 h 60"/>
                <a:gd name="T24" fmla="*/ 42 w 60"/>
                <a:gd name="T25" fmla="*/ 58 h 60"/>
                <a:gd name="T26" fmla="*/ 36 w 60"/>
                <a:gd name="T27" fmla="*/ 60 h 60"/>
                <a:gd name="T28" fmla="*/ 30 w 60"/>
                <a:gd name="T29" fmla="*/ 60 h 60"/>
                <a:gd name="T30" fmla="*/ 30 w 60"/>
                <a:gd name="T31" fmla="*/ 60 h 60"/>
                <a:gd name="T32" fmla="*/ 24 w 60"/>
                <a:gd name="T33" fmla="*/ 60 h 60"/>
                <a:gd name="T34" fmla="*/ 18 w 60"/>
                <a:gd name="T35" fmla="*/ 58 h 60"/>
                <a:gd name="T36" fmla="*/ 8 w 60"/>
                <a:gd name="T37" fmla="*/ 52 h 60"/>
                <a:gd name="T38" fmla="*/ 2 w 60"/>
                <a:gd name="T39" fmla="*/ 42 h 60"/>
                <a:gd name="T40" fmla="*/ 0 w 60"/>
                <a:gd name="T41" fmla="*/ 36 h 60"/>
                <a:gd name="T42" fmla="*/ 0 w 60"/>
                <a:gd name="T43" fmla="*/ 30 h 60"/>
                <a:gd name="T44" fmla="*/ 0 w 60"/>
                <a:gd name="T45" fmla="*/ 30 h 60"/>
                <a:gd name="T46" fmla="*/ 0 w 60"/>
                <a:gd name="T47" fmla="*/ 24 h 60"/>
                <a:gd name="T48" fmla="*/ 2 w 60"/>
                <a:gd name="T49" fmla="*/ 20 h 60"/>
                <a:gd name="T50" fmla="*/ 8 w 60"/>
                <a:gd name="T51" fmla="*/ 10 h 60"/>
                <a:gd name="T52" fmla="*/ 18 w 60"/>
                <a:gd name="T53" fmla="*/ 2 h 60"/>
                <a:gd name="T54" fmla="*/ 24 w 60"/>
                <a:gd name="T55" fmla="*/ 2 h 60"/>
                <a:gd name="T56" fmla="*/ 30 w 60"/>
                <a:gd name="T57" fmla="*/ 0 h 60"/>
                <a:gd name="T58" fmla="*/ 30 w 60"/>
                <a:gd name="T59" fmla="*/ 0 h 60"/>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0" t="0" r="r" b="b"/>
              <a:pathLst>
                <a:path w="60" h="60">
                  <a:moveTo>
                    <a:pt x="30" y="0"/>
                  </a:moveTo>
                  <a:lnTo>
                    <a:pt x="30" y="0"/>
                  </a:lnTo>
                  <a:lnTo>
                    <a:pt x="36" y="2"/>
                  </a:lnTo>
                  <a:lnTo>
                    <a:pt x="42" y="2"/>
                  </a:lnTo>
                  <a:lnTo>
                    <a:pt x="52" y="10"/>
                  </a:lnTo>
                  <a:lnTo>
                    <a:pt x="58" y="20"/>
                  </a:lnTo>
                  <a:lnTo>
                    <a:pt x="60" y="24"/>
                  </a:lnTo>
                  <a:lnTo>
                    <a:pt x="60" y="30"/>
                  </a:lnTo>
                  <a:lnTo>
                    <a:pt x="60" y="36"/>
                  </a:lnTo>
                  <a:lnTo>
                    <a:pt x="58" y="42"/>
                  </a:lnTo>
                  <a:lnTo>
                    <a:pt x="52" y="52"/>
                  </a:lnTo>
                  <a:lnTo>
                    <a:pt x="42" y="58"/>
                  </a:lnTo>
                  <a:lnTo>
                    <a:pt x="36" y="60"/>
                  </a:lnTo>
                  <a:lnTo>
                    <a:pt x="30" y="60"/>
                  </a:lnTo>
                  <a:lnTo>
                    <a:pt x="24" y="60"/>
                  </a:lnTo>
                  <a:lnTo>
                    <a:pt x="18" y="58"/>
                  </a:lnTo>
                  <a:lnTo>
                    <a:pt x="8" y="52"/>
                  </a:lnTo>
                  <a:lnTo>
                    <a:pt x="2" y="42"/>
                  </a:lnTo>
                  <a:lnTo>
                    <a:pt x="0" y="36"/>
                  </a:lnTo>
                  <a:lnTo>
                    <a:pt x="0" y="30"/>
                  </a:lnTo>
                  <a:lnTo>
                    <a:pt x="0" y="24"/>
                  </a:lnTo>
                  <a:lnTo>
                    <a:pt x="2" y="20"/>
                  </a:lnTo>
                  <a:lnTo>
                    <a:pt x="8" y="10"/>
                  </a:lnTo>
                  <a:lnTo>
                    <a:pt x="18" y="2"/>
                  </a:lnTo>
                  <a:lnTo>
                    <a:pt x="24" y="2"/>
                  </a:lnTo>
                  <a:lnTo>
                    <a:pt x="30" y="0"/>
                  </a:lnTo>
                  <a:close/>
                </a:path>
              </a:pathLst>
            </a:custGeom>
            <a:grpFill/>
            <a:ln w="9525">
              <a:solidFill>
                <a:srgbClr val="FFFFFF"/>
              </a:solidFill>
              <a:round/>
              <a:headEnd/>
              <a:tailEnd/>
            </a:ln>
            <a:extLst/>
          </p:spPr>
          <p:txBody>
            <a:bodyPr/>
            <a:lstStyle/>
            <a:p>
              <a:pPr marL="0" marR="0" lvl="0" indent="0" algn="l" defTabSz="822960" rtl="0" eaLnBrk="1" fontAlgn="auto" latinLnBrk="0" hangingPunct="1">
                <a:lnSpc>
                  <a:spcPct val="100000"/>
                </a:lnSpc>
                <a:spcBef>
                  <a:spcPts val="0"/>
                </a:spcBef>
                <a:spcAft>
                  <a:spcPts val="0"/>
                </a:spcAft>
                <a:buClrTx/>
                <a:buSzTx/>
                <a:buFontTx/>
                <a:buNone/>
                <a:tabLst/>
                <a:defRPr/>
              </a:pPr>
              <a:endParaRPr kumimoji="0" lang="zh-CN" altLang="en-US" sz="1620" b="0" i="0" u="none" strike="noStrike" kern="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138" name="Freeform 70"/>
            <p:cNvSpPr>
              <a:spLocks/>
            </p:cNvSpPr>
            <p:nvPr/>
          </p:nvSpPr>
          <p:spPr bwMode="auto">
            <a:xfrm>
              <a:off x="6362700" y="4521201"/>
              <a:ext cx="66675" cy="63500"/>
            </a:xfrm>
            <a:custGeom>
              <a:avLst/>
              <a:gdLst>
                <a:gd name="T0" fmla="*/ 22 w 42"/>
                <a:gd name="T1" fmla="*/ 0 h 40"/>
                <a:gd name="T2" fmla="*/ 22 w 42"/>
                <a:gd name="T3" fmla="*/ 0 h 40"/>
                <a:gd name="T4" fmla="*/ 28 w 42"/>
                <a:gd name="T5" fmla="*/ 2 h 40"/>
                <a:gd name="T6" fmla="*/ 36 w 42"/>
                <a:gd name="T7" fmla="*/ 6 h 40"/>
                <a:gd name="T8" fmla="*/ 40 w 42"/>
                <a:gd name="T9" fmla="*/ 12 h 40"/>
                <a:gd name="T10" fmla="*/ 42 w 42"/>
                <a:gd name="T11" fmla="*/ 20 h 40"/>
                <a:gd name="T12" fmla="*/ 42 w 42"/>
                <a:gd name="T13" fmla="*/ 20 h 40"/>
                <a:gd name="T14" fmla="*/ 40 w 42"/>
                <a:gd name="T15" fmla="*/ 28 h 40"/>
                <a:gd name="T16" fmla="*/ 36 w 42"/>
                <a:gd name="T17" fmla="*/ 34 h 40"/>
                <a:gd name="T18" fmla="*/ 28 w 42"/>
                <a:gd name="T19" fmla="*/ 38 h 40"/>
                <a:gd name="T20" fmla="*/ 22 w 42"/>
                <a:gd name="T21" fmla="*/ 40 h 40"/>
                <a:gd name="T22" fmla="*/ 22 w 42"/>
                <a:gd name="T23" fmla="*/ 40 h 40"/>
                <a:gd name="T24" fmla="*/ 14 w 42"/>
                <a:gd name="T25" fmla="*/ 38 h 40"/>
                <a:gd name="T26" fmla="*/ 6 w 42"/>
                <a:gd name="T27" fmla="*/ 34 h 40"/>
                <a:gd name="T28" fmla="*/ 2 w 42"/>
                <a:gd name="T29" fmla="*/ 28 h 40"/>
                <a:gd name="T30" fmla="*/ 0 w 42"/>
                <a:gd name="T31" fmla="*/ 20 h 40"/>
                <a:gd name="T32" fmla="*/ 0 w 42"/>
                <a:gd name="T33" fmla="*/ 20 h 40"/>
                <a:gd name="T34" fmla="*/ 2 w 42"/>
                <a:gd name="T35" fmla="*/ 12 h 40"/>
                <a:gd name="T36" fmla="*/ 6 w 42"/>
                <a:gd name="T37" fmla="*/ 6 h 40"/>
                <a:gd name="T38" fmla="*/ 14 w 42"/>
                <a:gd name="T39" fmla="*/ 2 h 40"/>
                <a:gd name="T40" fmla="*/ 22 w 42"/>
                <a:gd name="T41" fmla="*/ 0 h 40"/>
                <a:gd name="T42" fmla="*/ 22 w 42"/>
                <a:gd name="T43" fmla="*/ 0 h 40"/>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42" h="40">
                  <a:moveTo>
                    <a:pt x="22" y="0"/>
                  </a:moveTo>
                  <a:lnTo>
                    <a:pt x="22" y="0"/>
                  </a:lnTo>
                  <a:lnTo>
                    <a:pt x="28" y="2"/>
                  </a:lnTo>
                  <a:lnTo>
                    <a:pt x="36" y="6"/>
                  </a:lnTo>
                  <a:lnTo>
                    <a:pt x="40" y="12"/>
                  </a:lnTo>
                  <a:lnTo>
                    <a:pt x="42" y="20"/>
                  </a:lnTo>
                  <a:lnTo>
                    <a:pt x="40" y="28"/>
                  </a:lnTo>
                  <a:lnTo>
                    <a:pt x="36" y="34"/>
                  </a:lnTo>
                  <a:lnTo>
                    <a:pt x="28" y="38"/>
                  </a:lnTo>
                  <a:lnTo>
                    <a:pt x="22" y="40"/>
                  </a:lnTo>
                  <a:lnTo>
                    <a:pt x="14" y="38"/>
                  </a:lnTo>
                  <a:lnTo>
                    <a:pt x="6" y="34"/>
                  </a:lnTo>
                  <a:lnTo>
                    <a:pt x="2" y="28"/>
                  </a:lnTo>
                  <a:lnTo>
                    <a:pt x="0" y="20"/>
                  </a:lnTo>
                  <a:lnTo>
                    <a:pt x="2" y="12"/>
                  </a:lnTo>
                  <a:lnTo>
                    <a:pt x="6" y="6"/>
                  </a:lnTo>
                  <a:lnTo>
                    <a:pt x="14" y="2"/>
                  </a:lnTo>
                  <a:lnTo>
                    <a:pt x="22" y="0"/>
                  </a:lnTo>
                  <a:close/>
                </a:path>
              </a:pathLst>
            </a:custGeom>
            <a:grpFill/>
            <a:ln w="9525">
              <a:solidFill>
                <a:srgbClr val="FFFFFF"/>
              </a:solidFill>
              <a:round/>
              <a:headEnd/>
              <a:tailEnd/>
            </a:ln>
            <a:extLst/>
          </p:spPr>
          <p:txBody>
            <a:bodyPr/>
            <a:lstStyle/>
            <a:p>
              <a:pPr marL="0" marR="0" lvl="0" indent="0" algn="l" defTabSz="822960" rtl="0" eaLnBrk="1" fontAlgn="auto" latinLnBrk="0" hangingPunct="1">
                <a:lnSpc>
                  <a:spcPct val="100000"/>
                </a:lnSpc>
                <a:spcBef>
                  <a:spcPts val="0"/>
                </a:spcBef>
                <a:spcAft>
                  <a:spcPts val="0"/>
                </a:spcAft>
                <a:buClrTx/>
                <a:buSzTx/>
                <a:buFontTx/>
                <a:buNone/>
                <a:tabLst/>
                <a:defRPr/>
              </a:pPr>
              <a:endParaRPr kumimoji="0" lang="zh-CN" altLang="en-US" sz="1620" b="0" i="0" u="none" strike="noStrike" kern="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139" name="Freeform 71"/>
            <p:cNvSpPr>
              <a:spLocks/>
            </p:cNvSpPr>
            <p:nvPr/>
          </p:nvSpPr>
          <p:spPr bwMode="auto">
            <a:xfrm>
              <a:off x="6416675" y="2724151"/>
              <a:ext cx="123825" cy="120650"/>
            </a:xfrm>
            <a:custGeom>
              <a:avLst/>
              <a:gdLst>
                <a:gd name="T0" fmla="*/ 40 w 78"/>
                <a:gd name="T1" fmla="*/ 0 h 76"/>
                <a:gd name="T2" fmla="*/ 48 w 78"/>
                <a:gd name="T3" fmla="*/ 32 h 76"/>
                <a:gd name="T4" fmla="*/ 78 w 78"/>
                <a:gd name="T5" fmla="*/ 28 h 76"/>
                <a:gd name="T6" fmla="*/ 52 w 78"/>
                <a:gd name="T7" fmla="*/ 46 h 76"/>
                <a:gd name="T8" fmla="*/ 64 w 78"/>
                <a:gd name="T9" fmla="*/ 76 h 76"/>
                <a:gd name="T10" fmla="*/ 40 w 78"/>
                <a:gd name="T11" fmla="*/ 54 h 76"/>
                <a:gd name="T12" fmla="*/ 16 w 78"/>
                <a:gd name="T13" fmla="*/ 76 h 76"/>
                <a:gd name="T14" fmla="*/ 28 w 78"/>
                <a:gd name="T15" fmla="*/ 46 h 76"/>
                <a:gd name="T16" fmla="*/ 0 w 78"/>
                <a:gd name="T17" fmla="*/ 28 h 76"/>
                <a:gd name="T18" fmla="*/ 32 w 78"/>
                <a:gd name="T19" fmla="*/ 32 h 76"/>
                <a:gd name="T20" fmla="*/ 40 w 78"/>
                <a:gd name="T21" fmla="*/ 0 h 76"/>
                <a:gd name="T22" fmla="*/ 40 w 78"/>
                <a:gd name="T23" fmla="*/ 0 h 7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78" h="76">
                  <a:moveTo>
                    <a:pt x="40" y="0"/>
                  </a:moveTo>
                  <a:lnTo>
                    <a:pt x="48" y="32"/>
                  </a:lnTo>
                  <a:lnTo>
                    <a:pt x="78" y="28"/>
                  </a:lnTo>
                  <a:lnTo>
                    <a:pt x="52" y="46"/>
                  </a:lnTo>
                  <a:lnTo>
                    <a:pt x="64" y="76"/>
                  </a:lnTo>
                  <a:lnTo>
                    <a:pt x="40" y="54"/>
                  </a:lnTo>
                  <a:lnTo>
                    <a:pt x="16" y="76"/>
                  </a:lnTo>
                  <a:lnTo>
                    <a:pt x="28" y="46"/>
                  </a:lnTo>
                  <a:lnTo>
                    <a:pt x="0" y="28"/>
                  </a:lnTo>
                  <a:lnTo>
                    <a:pt x="32" y="32"/>
                  </a:lnTo>
                  <a:lnTo>
                    <a:pt x="40" y="0"/>
                  </a:lnTo>
                  <a:close/>
                </a:path>
              </a:pathLst>
            </a:custGeom>
            <a:grpFill/>
            <a:ln w="9525">
              <a:solidFill>
                <a:srgbClr val="FF0000"/>
              </a:solidFill>
              <a:round/>
              <a:headEnd/>
              <a:tailEnd/>
            </a:ln>
            <a:extLst/>
          </p:spPr>
          <p:txBody>
            <a:bodyPr/>
            <a:lstStyle/>
            <a:p>
              <a:pPr marL="0" marR="0" lvl="0" indent="0" algn="l" defTabSz="822960" rtl="0" eaLnBrk="1" fontAlgn="auto" latinLnBrk="0" hangingPunct="1">
                <a:lnSpc>
                  <a:spcPct val="100000"/>
                </a:lnSpc>
                <a:spcBef>
                  <a:spcPts val="0"/>
                </a:spcBef>
                <a:spcAft>
                  <a:spcPts val="0"/>
                </a:spcAft>
                <a:buClrTx/>
                <a:buSzTx/>
                <a:buFontTx/>
                <a:buNone/>
                <a:tabLst/>
                <a:defRPr/>
              </a:pPr>
              <a:endParaRPr kumimoji="0" lang="zh-CN" altLang="en-US" sz="1620" b="0" i="0" u="none" strike="noStrike" kern="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140" name="Freeform 72"/>
            <p:cNvSpPr>
              <a:spLocks/>
            </p:cNvSpPr>
            <p:nvPr/>
          </p:nvSpPr>
          <p:spPr bwMode="auto">
            <a:xfrm>
              <a:off x="6210300" y="6080126"/>
              <a:ext cx="66675" cy="66675"/>
            </a:xfrm>
            <a:custGeom>
              <a:avLst/>
              <a:gdLst>
                <a:gd name="T0" fmla="*/ 20 w 42"/>
                <a:gd name="T1" fmla="*/ 0 h 42"/>
                <a:gd name="T2" fmla="*/ 20 w 42"/>
                <a:gd name="T3" fmla="*/ 0 h 42"/>
                <a:gd name="T4" fmla="*/ 28 w 42"/>
                <a:gd name="T5" fmla="*/ 2 h 42"/>
                <a:gd name="T6" fmla="*/ 36 w 42"/>
                <a:gd name="T7" fmla="*/ 6 h 42"/>
                <a:gd name="T8" fmla="*/ 40 w 42"/>
                <a:gd name="T9" fmla="*/ 14 h 42"/>
                <a:gd name="T10" fmla="*/ 42 w 42"/>
                <a:gd name="T11" fmla="*/ 20 h 42"/>
                <a:gd name="T12" fmla="*/ 42 w 42"/>
                <a:gd name="T13" fmla="*/ 20 h 42"/>
                <a:gd name="T14" fmla="*/ 40 w 42"/>
                <a:gd name="T15" fmla="*/ 28 h 42"/>
                <a:gd name="T16" fmla="*/ 36 w 42"/>
                <a:gd name="T17" fmla="*/ 36 h 42"/>
                <a:gd name="T18" fmla="*/ 28 w 42"/>
                <a:gd name="T19" fmla="*/ 40 h 42"/>
                <a:gd name="T20" fmla="*/ 20 w 42"/>
                <a:gd name="T21" fmla="*/ 42 h 42"/>
                <a:gd name="T22" fmla="*/ 20 w 42"/>
                <a:gd name="T23" fmla="*/ 42 h 42"/>
                <a:gd name="T24" fmla="*/ 14 w 42"/>
                <a:gd name="T25" fmla="*/ 40 h 42"/>
                <a:gd name="T26" fmla="*/ 6 w 42"/>
                <a:gd name="T27" fmla="*/ 36 h 42"/>
                <a:gd name="T28" fmla="*/ 2 w 42"/>
                <a:gd name="T29" fmla="*/ 28 h 42"/>
                <a:gd name="T30" fmla="*/ 0 w 42"/>
                <a:gd name="T31" fmla="*/ 20 h 42"/>
                <a:gd name="T32" fmla="*/ 0 w 42"/>
                <a:gd name="T33" fmla="*/ 20 h 42"/>
                <a:gd name="T34" fmla="*/ 2 w 42"/>
                <a:gd name="T35" fmla="*/ 14 h 42"/>
                <a:gd name="T36" fmla="*/ 6 w 42"/>
                <a:gd name="T37" fmla="*/ 6 h 42"/>
                <a:gd name="T38" fmla="*/ 14 w 42"/>
                <a:gd name="T39" fmla="*/ 2 h 42"/>
                <a:gd name="T40" fmla="*/ 20 w 42"/>
                <a:gd name="T41" fmla="*/ 0 h 42"/>
                <a:gd name="T42" fmla="*/ 20 w 42"/>
                <a:gd name="T43" fmla="*/ 0 h 42"/>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42" h="42">
                  <a:moveTo>
                    <a:pt x="20" y="0"/>
                  </a:moveTo>
                  <a:lnTo>
                    <a:pt x="20" y="0"/>
                  </a:lnTo>
                  <a:lnTo>
                    <a:pt x="28" y="2"/>
                  </a:lnTo>
                  <a:lnTo>
                    <a:pt x="36" y="6"/>
                  </a:lnTo>
                  <a:lnTo>
                    <a:pt x="40" y="14"/>
                  </a:lnTo>
                  <a:lnTo>
                    <a:pt x="42" y="20"/>
                  </a:lnTo>
                  <a:lnTo>
                    <a:pt x="40" y="28"/>
                  </a:lnTo>
                  <a:lnTo>
                    <a:pt x="36" y="36"/>
                  </a:lnTo>
                  <a:lnTo>
                    <a:pt x="28" y="40"/>
                  </a:lnTo>
                  <a:lnTo>
                    <a:pt x="20" y="42"/>
                  </a:lnTo>
                  <a:lnTo>
                    <a:pt x="14" y="40"/>
                  </a:lnTo>
                  <a:lnTo>
                    <a:pt x="6" y="36"/>
                  </a:lnTo>
                  <a:lnTo>
                    <a:pt x="2" y="28"/>
                  </a:lnTo>
                  <a:lnTo>
                    <a:pt x="0" y="20"/>
                  </a:lnTo>
                  <a:lnTo>
                    <a:pt x="2" y="14"/>
                  </a:lnTo>
                  <a:lnTo>
                    <a:pt x="6" y="6"/>
                  </a:lnTo>
                  <a:lnTo>
                    <a:pt x="14" y="2"/>
                  </a:lnTo>
                  <a:lnTo>
                    <a:pt x="20" y="0"/>
                  </a:lnTo>
                  <a:close/>
                </a:path>
              </a:pathLst>
            </a:custGeom>
            <a:grpFill/>
            <a:ln w="9525">
              <a:solidFill>
                <a:srgbClr val="FFFFFF"/>
              </a:solidFill>
              <a:round/>
              <a:headEnd/>
              <a:tailEnd/>
            </a:ln>
            <a:extLst/>
          </p:spPr>
          <p:txBody>
            <a:bodyPr/>
            <a:lstStyle/>
            <a:p>
              <a:pPr marL="0" marR="0" lvl="0" indent="0" algn="l" defTabSz="822960" rtl="0" eaLnBrk="1" fontAlgn="auto" latinLnBrk="0" hangingPunct="1">
                <a:lnSpc>
                  <a:spcPct val="100000"/>
                </a:lnSpc>
                <a:spcBef>
                  <a:spcPts val="0"/>
                </a:spcBef>
                <a:spcAft>
                  <a:spcPts val="0"/>
                </a:spcAft>
                <a:buClrTx/>
                <a:buSzTx/>
                <a:buFontTx/>
                <a:buNone/>
                <a:tabLst/>
                <a:defRPr/>
              </a:pPr>
              <a:endParaRPr kumimoji="0" lang="zh-CN" altLang="en-US" sz="1620" b="0" i="0" u="none" strike="noStrike" kern="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141" name="Freeform 73"/>
            <p:cNvSpPr>
              <a:spLocks/>
            </p:cNvSpPr>
            <p:nvPr/>
          </p:nvSpPr>
          <p:spPr bwMode="auto">
            <a:xfrm>
              <a:off x="5130800" y="4695826"/>
              <a:ext cx="63500" cy="63500"/>
            </a:xfrm>
            <a:custGeom>
              <a:avLst/>
              <a:gdLst>
                <a:gd name="T0" fmla="*/ 20 w 40"/>
                <a:gd name="T1" fmla="*/ 0 h 40"/>
                <a:gd name="T2" fmla="*/ 20 w 40"/>
                <a:gd name="T3" fmla="*/ 0 h 40"/>
                <a:gd name="T4" fmla="*/ 28 w 40"/>
                <a:gd name="T5" fmla="*/ 0 h 40"/>
                <a:gd name="T6" fmla="*/ 34 w 40"/>
                <a:gd name="T7" fmla="*/ 6 h 40"/>
                <a:gd name="T8" fmla="*/ 38 w 40"/>
                <a:gd name="T9" fmla="*/ 12 h 40"/>
                <a:gd name="T10" fmla="*/ 40 w 40"/>
                <a:gd name="T11" fmla="*/ 20 h 40"/>
                <a:gd name="T12" fmla="*/ 40 w 40"/>
                <a:gd name="T13" fmla="*/ 20 h 40"/>
                <a:gd name="T14" fmla="*/ 38 w 40"/>
                <a:gd name="T15" fmla="*/ 28 h 40"/>
                <a:gd name="T16" fmla="*/ 34 w 40"/>
                <a:gd name="T17" fmla="*/ 34 h 40"/>
                <a:gd name="T18" fmla="*/ 28 w 40"/>
                <a:gd name="T19" fmla="*/ 38 h 40"/>
                <a:gd name="T20" fmla="*/ 20 w 40"/>
                <a:gd name="T21" fmla="*/ 40 h 40"/>
                <a:gd name="T22" fmla="*/ 20 w 40"/>
                <a:gd name="T23" fmla="*/ 40 h 40"/>
                <a:gd name="T24" fmla="*/ 12 w 40"/>
                <a:gd name="T25" fmla="*/ 38 h 40"/>
                <a:gd name="T26" fmla="*/ 6 w 40"/>
                <a:gd name="T27" fmla="*/ 34 h 40"/>
                <a:gd name="T28" fmla="*/ 2 w 40"/>
                <a:gd name="T29" fmla="*/ 28 h 40"/>
                <a:gd name="T30" fmla="*/ 0 w 40"/>
                <a:gd name="T31" fmla="*/ 20 h 40"/>
                <a:gd name="T32" fmla="*/ 0 w 40"/>
                <a:gd name="T33" fmla="*/ 20 h 40"/>
                <a:gd name="T34" fmla="*/ 2 w 40"/>
                <a:gd name="T35" fmla="*/ 12 h 40"/>
                <a:gd name="T36" fmla="*/ 6 w 40"/>
                <a:gd name="T37" fmla="*/ 6 h 40"/>
                <a:gd name="T38" fmla="*/ 12 w 40"/>
                <a:gd name="T39" fmla="*/ 0 h 40"/>
                <a:gd name="T40" fmla="*/ 20 w 40"/>
                <a:gd name="T41" fmla="*/ 0 h 40"/>
                <a:gd name="T42" fmla="*/ 20 w 40"/>
                <a:gd name="T43" fmla="*/ 0 h 40"/>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40" h="40">
                  <a:moveTo>
                    <a:pt x="20" y="0"/>
                  </a:moveTo>
                  <a:lnTo>
                    <a:pt x="20" y="0"/>
                  </a:lnTo>
                  <a:lnTo>
                    <a:pt x="28" y="0"/>
                  </a:lnTo>
                  <a:lnTo>
                    <a:pt x="34" y="6"/>
                  </a:lnTo>
                  <a:lnTo>
                    <a:pt x="38" y="12"/>
                  </a:lnTo>
                  <a:lnTo>
                    <a:pt x="40" y="20"/>
                  </a:lnTo>
                  <a:lnTo>
                    <a:pt x="38" y="28"/>
                  </a:lnTo>
                  <a:lnTo>
                    <a:pt x="34" y="34"/>
                  </a:lnTo>
                  <a:lnTo>
                    <a:pt x="28" y="38"/>
                  </a:lnTo>
                  <a:lnTo>
                    <a:pt x="20" y="40"/>
                  </a:lnTo>
                  <a:lnTo>
                    <a:pt x="12" y="38"/>
                  </a:lnTo>
                  <a:lnTo>
                    <a:pt x="6" y="34"/>
                  </a:lnTo>
                  <a:lnTo>
                    <a:pt x="2" y="28"/>
                  </a:lnTo>
                  <a:lnTo>
                    <a:pt x="0" y="20"/>
                  </a:lnTo>
                  <a:lnTo>
                    <a:pt x="2" y="12"/>
                  </a:lnTo>
                  <a:lnTo>
                    <a:pt x="6" y="6"/>
                  </a:lnTo>
                  <a:lnTo>
                    <a:pt x="12" y="0"/>
                  </a:lnTo>
                  <a:lnTo>
                    <a:pt x="20" y="0"/>
                  </a:lnTo>
                  <a:close/>
                </a:path>
              </a:pathLst>
            </a:custGeom>
            <a:grpFill/>
            <a:ln w="9525">
              <a:solidFill>
                <a:srgbClr val="FFFFFF"/>
              </a:solidFill>
              <a:round/>
              <a:headEnd/>
              <a:tailEnd/>
            </a:ln>
            <a:extLst/>
          </p:spPr>
          <p:txBody>
            <a:bodyPr/>
            <a:lstStyle/>
            <a:p>
              <a:pPr marL="0" marR="0" lvl="0" indent="0" algn="l" defTabSz="822960" rtl="0" eaLnBrk="1" fontAlgn="auto" latinLnBrk="0" hangingPunct="1">
                <a:lnSpc>
                  <a:spcPct val="100000"/>
                </a:lnSpc>
                <a:spcBef>
                  <a:spcPts val="0"/>
                </a:spcBef>
                <a:spcAft>
                  <a:spcPts val="0"/>
                </a:spcAft>
                <a:buClrTx/>
                <a:buSzTx/>
                <a:buFontTx/>
                <a:buNone/>
                <a:tabLst/>
                <a:defRPr/>
              </a:pPr>
              <a:endParaRPr kumimoji="0" lang="zh-CN" altLang="en-US" sz="1620" b="0" i="0" u="none" strike="noStrike" kern="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grpSp>
      <p:grpSp>
        <p:nvGrpSpPr>
          <p:cNvPr id="142" name="组合 141"/>
          <p:cNvGrpSpPr>
            <a:grpSpLocks/>
          </p:cNvGrpSpPr>
          <p:nvPr/>
        </p:nvGrpSpPr>
        <p:grpSpPr bwMode="auto">
          <a:xfrm>
            <a:off x="4165201" y="2644794"/>
            <a:ext cx="3748503" cy="1451610"/>
            <a:chOff x="4151309" y="2666947"/>
            <a:chExt cx="4165107" cy="1612725"/>
          </a:xfrm>
        </p:grpSpPr>
        <p:cxnSp>
          <p:nvCxnSpPr>
            <p:cNvPr id="143" name="直接连接符 142"/>
            <p:cNvCxnSpPr>
              <a:stCxn id="115" idx="0"/>
              <a:endCxn id="144" idx="1"/>
            </p:cNvCxnSpPr>
            <p:nvPr/>
          </p:nvCxnSpPr>
          <p:spPr>
            <a:xfrm flipV="1">
              <a:off x="4151309" y="3473309"/>
              <a:ext cx="1572654" cy="86561"/>
            </a:xfrm>
            <a:prstGeom prst="line">
              <a:avLst/>
            </a:prstGeom>
            <a:noFill/>
            <a:ln w="19050" cap="flat" cmpd="sng" algn="ctr">
              <a:solidFill>
                <a:srgbClr val="EE0000"/>
              </a:solidFill>
              <a:prstDash val="sysDash"/>
              <a:headEnd type="oval"/>
            </a:ln>
            <a:effectLst/>
          </p:spPr>
        </p:cxnSp>
        <p:sp>
          <p:nvSpPr>
            <p:cNvPr id="144" name="圆角矩形 143"/>
            <p:cNvSpPr/>
            <p:nvPr/>
          </p:nvSpPr>
          <p:spPr>
            <a:xfrm>
              <a:off x="5723963" y="2666947"/>
              <a:ext cx="2592453" cy="1612725"/>
            </a:xfrm>
            <a:prstGeom prst="roundRect">
              <a:avLst>
                <a:gd name="adj" fmla="val 0"/>
              </a:avLst>
            </a:prstGeom>
            <a:solidFill>
              <a:srgbClr val="D8D8D8"/>
            </a:solidFill>
            <a:ln w="19050" cap="flat" cmpd="sng" algn="ctr">
              <a:noFill/>
              <a:prstDash val="sysDash"/>
              <a:headEnd type="oval"/>
            </a:ln>
            <a:effectLst/>
          </p:spPr>
          <p:txBody>
            <a:bodyPr anchor="ctr"/>
            <a:lstStyle/>
            <a:p>
              <a:pPr marL="0" marR="0" lvl="0" indent="0" algn="ctr" defTabSz="822960" rtl="0" eaLnBrk="1" fontAlgn="auto" latinLnBrk="0" hangingPunct="1">
                <a:lnSpc>
                  <a:spcPct val="130000"/>
                </a:lnSpc>
                <a:spcBef>
                  <a:spcPts val="0"/>
                </a:spcBef>
                <a:spcAft>
                  <a:spcPts val="0"/>
                </a:spcAft>
                <a:buClrTx/>
                <a:buSzTx/>
                <a:buFontTx/>
                <a:buNone/>
                <a:tabLst/>
                <a:defRPr/>
              </a:pPr>
              <a:r>
                <a:rPr kumimoji="0" lang="zh-CN" altLang="en-US" sz="1350" b="0" i="0" u="none" strike="noStrike" kern="0" cap="none" spc="0" normalizeH="0" baseline="0" noProof="0" dirty="0">
                  <a:ln>
                    <a:noFill/>
                  </a:ln>
                  <a:solidFill>
                    <a:srgbClr val="D8D8D8">
                      <a:lumMod val="25000"/>
                    </a:srgbClr>
                  </a:solidFill>
                  <a:effectLst/>
                  <a:uLnTx/>
                  <a:uFillTx/>
                  <a:latin typeface="微软雅黑" panose="020B0503020204020204" pitchFamily="34" charset="-122"/>
                  <a:ea typeface="微软雅黑"/>
                  <a:cs typeface="+mn-cs"/>
                </a:rPr>
                <a:t>单击此处添加文本，</a:t>
              </a:r>
              <a:endParaRPr kumimoji="0" lang="en-US" altLang="zh-CN" sz="1350" b="0" i="0" u="none" strike="noStrike" kern="0" cap="none" spc="0" normalizeH="0" baseline="0" noProof="0" dirty="0">
                <a:ln>
                  <a:noFill/>
                </a:ln>
                <a:solidFill>
                  <a:srgbClr val="D8D8D8">
                    <a:lumMod val="25000"/>
                  </a:srgbClr>
                </a:solidFill>
                <a:effectLst/>
                <a:uLnTx/>
                <a:uFillTx/>
                <a:latin typeface="微软雅黑" panose="020B0503020204020204" pitchFamily="34" charset="-122"/>
                <a:ea typeface="微软雅黑"/>
                <a:cs typeface="+mn-cs"/>
              </a:endParaRPr>
            </a:p>
            <a:p>
              <a:pPr marL="0" marR="0" lvl="0" indent="0" algn="ctr" defTabSz="822960" rtl="0" eaLnBrk="1" fontAlgn="auto" latinLnBrk="0" hangingPunct="1">
                <a:lnSpc>
                  <a:spcPct val="130000"/>
                </a:lnSpc>
                <a:spcBef>
                  <a:spcPts val="0"/>
                </a:spcBef>
                <a:spcAft>
                  <a:spcPts val="0"/>
                </a:spcAft>
                <a:buClrTx/>
                <a:buSzTx/>
                <a:buFontTx/>
                <a:buNone/>
                <a:tabLst/>
                <a:defRPr/>
              </a:pPr>
              <a:r>
                <a:rPr kumimoji="0" lang="zh-CN" altLang="en-US" sz="1350" b="0" i="0" u="none" strike="noStrike" kern="0" cap="none" spc="0" normalizeH="0" baseline="0" noProof="0" dirty="0">
                  <a:ln>
                    <a:noFill/>
                  </a:ln>
                  <a:solidFill>
                    <a:srgbClr val="D8D8D8">
                      <a:lumMod val="25000"/>
                    </a:srgbClr>
                  </a:solidFill>
                  <a:effectLst/>
                  <a:uLnTx/>
                  <a:uFillTx/>
                  <a:latin typeface="微软雅黑" panose="020B0503020204020204" pitchFamily="34" charset="-122"/>
                  <a:ea typeface="微软雅黑"/>
                  <a:cs typeface="+mn-cs"/>
                </a:rPr>
                <a:t>单击此处添加文本，</a:t>
              </a:r>
              <a:endParaRPr kumimoji="0" lang="en-US" altLang="zh-CN" sz="1350" b="0" i="0" u="none" strike="noStrike" kern="0" cap="none" spc="0" normalizeH="0" baseline="0" noProof="0" dirty="0">
                <a:ln>
                  <a:noFill/>
                </a:ln>
                <a:solidFill>
                  <a:srgbClr val="D8D8D8">
                    <a:lumMod val="25000"/>
                  </a:srgbClr>
                </a:solidFill>
                <a:effectLst/>
                <a:uLnTx/>
                <a:uFillTx/>
                <a:latin typeface="微软雅黑" panose="020B0503020204020204" pitchFamily="34" charset="-122"/>
                <a:ea typeface="微软雅黑"/>
                <a:cs typeface="+mn-cs"/>
              </a:endParaRPr>
            </a:p>
            <a:p>
              <a:pPr marL="0" marR="0" lvl="0" indent="0" algn="ctr" defTabSz="822960" rtl="0" eaLnBrk="1" fontAlgn="auto" latinLnBrk="0" hangingPunct="1">
                <a:lnSpc>
                  <a:spcPct val="130000"/>
                </a:lnSpc>
                <a:spcBef>
                  <a:spcPts val="0"/>
                </a:spcBef>
                <a:spcAft>
                  <a:spcPts val="0"/>
                </a:spcAft>
                <a:buClrTx/>
                <a:buSzTx/>
                <a:buFontTx/>
                <a:buNone/>
                <a:tabLst/>
                <a:defRPr/>
              </a:pPr>
              <a:r>
                <a:rPr kumimoji="0" lang="zh-CN" altLang="en-US" sz="1350" b="0" i="0" u="none" strike="noStrike" kern="0" cap="none" spc="0" normalizeH="0" baseline="0" noProof="0" dirty="0">
                  <a:ln>
                    <a:noFill/>
                  </a:ln>
                  <a:solidFill>
                    <a:srgbClr val="D8D8D8">
                      <a:lumMod val="25000"/>
                    </a:srgbClr>
                  </a:solidFill>
                  <a:effectLst/>
                  <a:uLnTx/>
                  <a:uFillTx/>
                  <a:latin typeface="微软雅黑" panose="020B0503020204020204" pitchFamily="34" charset="-122"/>
                  <a:ea typeface="微软雅黑"/>
                  <a:cs typeface="+mn-cs"/>
                </a:rPr>
                <a:t>单击此处添加文本，</a:t>
              </a:r>
            </a:p>
            <a:p>
              <a:pPr marL="0" marR="0" lvl="0" indent="0" algn="ctr" defTabSz="822960" rtl="0" eaLnBrk="1" fontAlgn="auto" latinLnBrk="0" hangingPunct="1">
                <a:lnSpc>
                  <a:spcPct val="130000"/>
                </a:lnSpc>
                <a:spcBef>
                  <a:spcPts val="0"/>
                </a:spcBef>
                <a:spcAft>
                  <a:spcPts val="0"/>
                </a:spcAft>
                <a:buClrTx/>
                <a:buSzTx/>
                <a:buFontTx/>
                <a:buNone/>
                <a:tabLst/>
                <a:defRPr/>
              </a:pPr>
              <a:r>
                <a:rPr kumimoji="0" lang="zh-CN" altLang="en-US" sz="1350" b="0" i="0" u="none" strike="noStrike" kern="0" cap="none" spc="0" normalizeH="0" baseline="0" noProof="0" dirty="0">
                  <a:ln>
                    <a:noFill/>
                  </a:ln>
                  <a:solidFill>
                    <a:srgbClr val="D8D8D8">
                      <a:lumMod val="25000"/>
                    </a:srgbClr>
                  </a:solidFill>
                  <a:effectLst/>
                  <a:uLnTx/>
                  <a:uFillTx/>
                  <a:latin typeface="微软雅黑" panose="020B0503020204020204" pitchFamily="34" charset="-122"/>
                  <a:ea typeface="微软雅黑"/>
                  <a:cs typeface="+mn-cs"/>
                </a:rPr>
                <a:t>单击此处添加文本。</a:t>
              </a:r>
            </a:p>
          </p:txBody>
        </p:sp>
      </p:grpSp>
      <p:sp>
        <p:nvSpPr>
          <p:cNvPr id="145" name="矩形 144"/>
          <p:cNvSpPr/>
          <p:nvPr/>
        </p:nvSpPr>
        <p:spPr>
          <a:xfrm>
            <a:off x="5844873" y="2076151"/>
            <a:ext cx="1745933" cy="400050"/>
          </a:xfrm>
          <a:prstGeom prst="rect">
            <a:avLst/>
          </a:prstGeom>
          <a:solidFill>
            <a:srgbClr val="EE0000"/>
          </a:solidFill>
          <a:ln w="25400" cap="flat" cmpd="sng" algn="ctr">
            <a:noFill/>
            <a:prstDash val="solid"/>
          </a:ln>
          <a:effectLst/>
        </p:spPr>
        <p:txBody>
          <a:bodyPr anchor="ctr"/>
          <a:lstStyle/>
          <a:p>
            <a:pPr marL="0" marR="0" lvl="0" indent="0" algn="ctr" defTabSz="822960" rtl="0" eaLnBrk="1" fontAlgn="auto" latinLnBrk="0" hangingPunct="1">
              <a:lnSpc>
                <a:spcPct val="100000"/>
              </a:lnSpc>
              <a:spcBef>
                <a:spcPts val="0"/>
              </a:spcBef>
              <a:spcAft>
                <a:spcPts val="0"/>
              </a:spcAft>
              <a:buClrTx/>
              <a:buSzTx/>
              <a:buFontTx/>
              <a:buNone/>
              <a:tabLst/>
              <a:defRPr/>
            </a:pPr>
            <a:r>
              <a:rPr kumimoji="0" lang="zh-CN" altLang="en-US" sz="1530" b="1" i="0" u="none" strike="noStrike" kern="0" cap="none" spc="0" normalizeH="0" baseline="0" noProof="0" dirty="0">
                <a:ln>
                  <a:noFill/>
                </a:ln>
                <a:solidFill>
                  <a:srgbClr val="FFFFFF"/>
                </a:solidFill>
                <a:effectLst/>
                <a:uLnTx/>
                <a:uFillTx/>
                <a:latin typeface="微软雅黑" panose="020B0503020204020204" pitchFamily="34" charset="-122"/>
                <a:ea typeface="微软雅黑"/>
                <a:cs typeface="+mn-cs"/>
              </a:rPr>
              <a:t>单击添加标题</a:t>
            </a:r>
          </a:p>
        </p:txBody>
      </p:sp>
      <p:sp>
        <p:nvSpPr>
          <p:cNvPr id="2" name="文本占位符 1"/>
          <p:cNvSpPr>
            <a:spLocks noGrp="1"/>
          </p:cNvSpPr>
          <p:nvPr>
            <p:ph type="body" sz="quarter" idx="10"/>
          </p:nvPr>
        </p:nvSpPr>
        <p:spPr/>
        <p:txBody>
          <a:bodyPr/>
          <a:lstStyle/>
          <a:p>
            <a:endParaRPr lang="zh-CN" altLang="en-US"/>
          </a:p>
        </p:txBody>
      </p:sp>
    </p:spTree>
    <p:custDataLst>
      <p:tags r:id="rId1"/>
    </p:custDataLst>
    <p:extLst>
      <p:ext uri="{BB962C8B-B14F-4D97-AF65-F5344CB8AC3E}">
        <p14:creationId xmlns:p14="http://schemas.microsoft.com/office/powerpoint/2010/main" val="380077426"/>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75"/>
                                        </p:tgtEl>
                                        <p:attrNameLst>
                                          <p:attrName>style.visibility</p:attrName>
                                        </p:attrNameLst>
                                      </p:cBhvr>
                                      <p:to>
                                        <p:strVal val="visible"/>
                                      </p:to>
                                    </p:set>
                                    <p:animEffect transition="in" filter="fade">
                                      <p:cBhvr>
                                        <p:cTn id="7" dur="500"/>
                                        <p:tgtEl>
                                          <p:spTgt spid="75"/>
                                        </p:tgtEl>
                                      </p:cBhvr>
                                    </p:animEffect>
                                    <p:anim calcmode="lin" valueType="num">
                                      <p:cBhvr>
                                        <p:cTn id="8" dur="500" fill="hold"/>
                                        <p:tgtEl>
                                          <p:spTgt spid="75"/>
                                        </p:tgtEl>
                                        <p:attrNameLst>
                                          <p:attrName>ppt_x</p:attrName>
                                        </p:attrNameLst>
                                      </p:cBhvr>
                                      <p:tavLst>
                                        <p:tav tm="0">
                                          <p:val>
                                            <p:strVal val="#ppt_x"/>
                                          </p:val>
                                        </p:tav>
                                        <p:tav tm="100000">
                                          <p:val>
                                            <p:strVal val="#ppt_x"/>
                                          </p:val>
                                        </p:tav>
                                      </p:tavLst>
                                    </p:anim>
                                    <p:anim calcmode="lin" valueType="num">
                                      <p:cBhvr>
                                        <p:cTn id="9" dur="500" fill="hold"/>
                                        <p:tgtEl>
                                          <p:spTgt spid="75"/>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22" presetClass="entr" presetSubtype="8" fill="hold" nodeType="afterEffect">
                                  <p:stCondLst>
                                    <p:cond delay="0"/>
                                  </p:stCondLst>
                                  <p:childTnLst>
                                    <p:set>
                                      <p:cBhvr>
                                        <p:cTn id="12" dur="1" fill="hold">
                                          <p:stCondLst>
                                            <p:cond delay="0"/>
                                          </p:stCondLst>
                                        </p:cTn>
                                        <p:tgtEl>
                                          <p:spTgt spid="142"/>
                                        </p:tgtEl>
                                        <p:attrNameLst>
                                          <p:attrName>style.visibility</p:attrName>
                                        </p:attrNameLst>
                                      </p:cBhvr>
                                      <p:to>
                                        <p:strVal val="visible"/>
                                      </p:to>
                                    </p:set>
                                    <p:animEffect transition="in" filter="wipe(left)">
                                      <p:cBhvr>
                                        <p:cTn id="13" dur="500"/>
                                        <p:tgtEl>
                                          <p:spTgt spid="142"/>
                                        </p:tgtEl>
                                      </p:cBhvr>
                                    </p:animEffect>
                                  </p:childTnLst>
                                </p:cTn>
                              </p:par>
                            </p:childTnLst>
                          </p:cTn>
                        </p:par>
                        <p:par>
                          <p:cTn id="14" fill="hold">
                            <p:stCondLst>
                              <p:cond delay="1000"/>
                            </p:stCondLst>
                            <p:childTnLst>
                              <p:par>
                                <p:cTn id="15" presetID="42" presetClass="entr" presetSubtype="0" fill="hold" grpId="0" nodeType="afterEffect">
                                  <p:stCondLst>
                                    <p:cond delay="0"/>
                                  </p:stCondLst>
                                  <p:childTnLst>
                                    <p:set>
                                      <p:cBhvr>
                                        <p:cTn id="16" dur="1" fill="hold">
                                          <p:stCondLst>
                                            <p:cond delay="0"/>
                                          </p:stCondLst>
                                        </p:cTn>
                                        <p:tgtEl>
                                          <p:spTgt spid="145"/>
                                        </p:tgtEl>
                                        <p:attrNameLst>
                                          <p:attrName>style.visibility</p:attrName>
                                        </p:attrNameLst>
                                      </p:cBhvr>
                                      <p:to>
                                        <p:strVal val="visible"/>
                                      </p:to>
                                    </p:set>
                                    <p:animEffect transition="in" filter="fade">
                                      <p:cBhvr>
                                        <p:cTn id="17" dur="500"/>
                                        <p:tgtEl>
                                          <p:spTgt spid="145"/>
                                        </p:tgtEl>
                                      </p:cBhvr>
                                    </p:animEffect>
                                    <p:anim calcmode="lin" valueType="num">
                                      <p:cBhvr>
                                        <p:cTn id="18" dur="500" fill="hold"/>
                                        <p:tgtEl>
                                          <p:spTgt spid="145"/>
                                        </p:tgtEl>
                                        <p:attrNameLst>
                                          <p:attrName>ppt_x</p:attrName>
                                        </p:attrNameLst>
                                      </p:cBhvr>
                                      <p:tavLst>
                                        <p:tav tm="0">
                                          <p:val>
                                            <p:strVal val="#ppt_x"/>
                                          </p:val>
                                        </p:tav>
                                        <p:tav tm="100000">
                                          <p:val>
                                            <p:strVal val="#ppt_x"/>
                                          </p:val>
                                        </p:tav>
                                      </p:tavLst>
                                    </p:anim>
                                    <p:anim calcmode="lin" valueType="num">
                                      <p:cBhvr>
                                        <p:cTn id="19" dur="500" fill="hold"/>
                                        <p:tgtEl>
                                          <p:spTgt spid="14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5"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椭圆 1"/>
          <p:cNvSpPr/>
          <p:nvPr/>
        </p:nvSpPr>
        <p:spPr>
          <a:xfrm>
            <a:off x="2156632" y="1098539"/>
            <a:ext cx="1255389" cy="1261359"/>
          </a:xfrm>
          <a:custGeom>
            <a:avLst/>
            <a:gdLst/>
            <a:ahLst/>
            <a:cxnLst/>
            <a:rect l="l" t="t" r="r" b="b"/>
            <a:pathLst>
              <a:path w="1648346" h="1656184">
                <a:moveTo>
                  <a:pt x="820254" y="0"/>
                </a:moveTo>
                <a:cubicBezTo>
                  <a:pt x="1277597" y="0"/>
                  <a:pt x="1648346" y="370749"/>
                  <a:pt x="1648346" y="828092"/>
                </a:cubicBezTo>
                <a:cubicBezTo>
                  <a:pt x="1648346" y="1285435"/>
                  <a:pt x="1277597" y="1656184"/>
                  <a:pt x="820254" y="1656184"/>
                </a:cubicBezTo>
                <a:cubicBezTo>
                  <a:pt x="771082" y="1656184"/>
                  <a:pt x="722910" y="1651898"/>
                  <a:pt x="676238" y="1642851"/>
                </a:cubicBezTo>
                <a:lnTo>
                  <a:pt x="676238" y="1458836"/>
                </a:lnTo>
                <a:cubicBezTo>
                  <a:pt x="722365" y="1470593"/>
                  <a:pt x="770659" y="1476164"/>
                  <a:pt x="820254" y="1476164"/>
                </a:cubicBezTo>
                <a:cubicBezTo>
                  <a:pt x="1178174" y="1476164"/>
                  <a:pt x="1468326" y="1186012"/>
                  <a:pt x="1468326" y="828092"/>
                </a:cubicBezTo>
                <a:cubicBezTo>
                  <a:pt x="1468326" y="470172"/>
                  <a:pt x="1178174" y="180020"/>
                  <a:pt x="820254" y="180020"/>
                </a:cubicBezTo>
                <a:cubicBezTo>
                  <a:pt x="499245" y="180020"/>
                  <a:pt x="232748" y="413413"/>
                  <a:pt x="183071" y="720080"/>
                </a:cubicBezTo>
                <a:lnTo>
                  <a:pt x="0" y="720080"/>
                </a:lnTo>
                <a:cubicBezTo>
                  <a:pt x="52132" y="313716"/>
                  <a:pt x="399556" y="0"/>
                  <a:pt x="820254" y="0"/>
                </a:cubicBezTo>
                <a:close/>
              </a:path>
            </a:pathLst>
          </a:custGeom>
          <a:solidFill>
            <a:srgbClr val="FF0000"/>
          </a:solidFill>
          <a:ln w="25400" cap="flat" cmpd="sng" algn="ctr">
            <a:noFill/>
            <a:prstDash val="solid"/>
          </a:ln>
          <a:effectLst/>
        </p:spPr>
        <p:txBody>
          <a:bodyPr rtlCol="0" anchor="ctr"/>
          <a:lstStyle/>
          <a:p>
            <a:pPr marL="0" marR="0" lvl="0" indent="0" algn="ctr" defTabSz="822960" rtl="0" eaLnBrk="1" fontAlgn="auto" latinLnBrk="0" hangingPunct="1">
              <a:lnSpc>
                <a:spcPct val="100000"/>
              </a:lnSpc>
              <a:spcBef>
                <a:spcPts val="0"/>
              </a:spcBef>
              <a:spcAft>
                <a:spcPts val="0"/>
              </a:spcAft>
              <a:buClrTx/>
              <a:buSzTx/>
              <a:buFontTx/>
              <a:buNone/>
              <a:tabLst/>
              <a:defRPr/>
            </a:pPr>
            <a:endParaRPr kumimoji="0" lang="zh-CN" altLang="en-US" sz="126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1" name="椭圆 1"/>
          <p:cNvSpPr/>
          <p:nvPr/>
        </p:nvSpPr>
        <p:spPr>
          <a:xfrm>
            <a:off x="2041850" y="2204660"/>
            <a:ext cx="630680" cy="1261359"/>
          </a:xfrm>
          <a:custGeom>
            <a:avLst/>
            <a:gdLst/>
            <a:ahLst/>
            <a:cxnLst/>
            <a:rect l="l" t="t" r="r" b="b"/>
            <a:pathLst>
              <a:path w="828092" h="1656184">
                <a:moveTo>
                  <a:pt x="828092" y="0"/>
                </a:moveTo>
                <a:lnTo>
                  <a:pt x="828092" y="180020"/>
                </a:lnTo>
                <a:cubicBezTo>
                  <a:pt x="470172" y="180020"/>
                  <a:pt x="180020" y="470172"/>
                  <a:pt x="180020" y="828092"/>
                </a:cubicBezTo>
                <a:cubicBezTo>
                  <a:pt x="180020" y="1186012"/>
                  <a:pt x="470172" y="1476164"/>
                  <a:pt x="828092" y="1476164"/>
                </a:cubicBezTo>
                <a:lnTo>
                  <a:pt x="828092" y="1656184"/>
                </a:lnTo>
                <a:cubicBezTo>
                  <a:pt x="370749" y="1656184"/>
                  <a:pt x="0" y="1285435"/>
                  <a:pt x="0" y="828092"/>
                </a:cubicBezTo>
                <a:cubicBezTo>
                  <a:pt x="0" y="370749"/>
                  <a:pt x="370749" y="0"/>
                  <a:pt x="828092" y="0"/>
                </a:cubicBezTo>
                <a:close/>
              </a:path>
            </a:pathLst>
          </a:custGeom>
          <a:solidFill>
            <a:srgbClr val="FFC000"/>
          </a:solidFill>
          <a:ln w="25400" cap="flat" cmpd="sng" algn="ctr">
            <a:noFill/>
            <a:prstDash val="solid"/>
          </a:ln>
          <a:effectLst/>
        </p:spPr>
        <p:txBody>
          <a:bodyPr rtlCol="0" anchor="ctr"/>
          <a:lstStyle/>
          <a:p>
            <a:pPr marL="0" marR="0" lvl="0" indent="0" algn="ctr" defTabSz="822960" rtl="0" eaLnBrk="1" fontAlgn="auto" latinLnBrk="0" hangingPunct="1">
              <a:lnSpc>
                <a:spcPct val="100000"/>
              </a:lnSpc>
              <a:spcBef>
                <a:spcPts val="0"/>
              </a:spcBef>
              <a:spcAft>
                <a:spcPts val="0"/>
              </a:spcAft>
              <a:buClrTx/>
              <a:buSzTx/>
              <a:buFontTx/>
              <a:buNone/>
              <a:tabLst/>
              <a:defRPr/>
            </a:pPr>
            <a:endParaRPr kumimoji="0" lang="zh-CN" altLang="en-US" sz="126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2" name="椭圆 1"/>
          <p:cNvSpPr/>
          <p:nvPr/>
        </p:nvSpPr>
        <p:spPr>
          <a:xfrm rot="5400000">
            <a:off x="1952851" y="3326084"/>
            <a:ext cx="1255390" cy="1261359"/>
          </a:xfrm>
          <a:custGeom>
            <a:avLst/>
            <a:gdLst/>
            <a:ahLst/>
            <a:cxnLst/>
            <a:rect l="l" t="t" r="r" b="b"/>
            <a:pathLst>
              <a:path w="1648346" h="1656184">
                <a:moveTo>
                  <a:pt x="820254" y="0"/>
                </a:moveTo>
                <a:cubicBezTo>
                  <a:pt x="1277597" y="0"/>
                  <a:pt x="1648346" y="370749"/>
                  <a:pt x="1648346" y="828092"/>
                </a:cubicBezTo>
                <a:cubicBezTo>
                  <a:pt x="1648346" y="1285435"/>
                  <a:pt x="1277597" y="1656184"/>
                  <a:pt x="820254" y="1656184"/>
                </a:cubicBezTo>
                <a:cubicBezTo>
                  <a:pt x="771082" y="1656184"/>
                  <a:pt x="722910" y="1651898"/>
                  <a:pt x="676238" y="1642851"/>
                </a:cubicBezTo>
                <a:lnTo>
                  <a:pt x="676238" y="1458836"/>
                </a:lnTo>
                <a:cubicBezTo>
                  <a:pt x="722365" y="1470593"/>
                  <a:pt x="770659" y="1476164"/>
                  <a:pt x="820254" y="1476164"/>
                </a:cubicBezTo>
                <a:cubicBezTo>
                  <a:pt x="1178174" y="1476164"/>
                  <a:pt x="1468326" y="1186012"/>
                  <a:pt x="1468326" y="828092"/>
                </a:cubicBezTo>
                <a:cubicBezTo>
                  <a:pt x="1468326" y="470172"/>
                  <a:pt x="1178174" y="180020"/>
                  <a:pt x="820254" y="180020"/>
                </a:cubicBezTo>
                <a:cubicBezTo>
                  <a:pt x="499245" y="180020"/>
                  <a:pt x="232748" y="413413"/>
                  <a:pt x="183071" y="720080"/>
                </a:cubicBezTo>
                <a:lnTo>
                  <a:pt x="0" y="720080"/>
                </a:lnTo>
                <a:cubicBezTo>
                  <a:pt x="52132" y="313716"/>
                  <a:pt x="399556" y="0"/>
                  <a:pt x="820254" y="0"/>
                </a:cubicBezTo>
                <a:close/>
              </a:path>
            </a:pathLst>
          </a:custGeom>
          <a:solidFill>
            <a:srgbClr val="C00000"/>
          </a:solidFill>
          <a:ln w="25400" cap="flat" cmpd="sng" algn="ctr">
            <a:noFill/>
            <a:prstDash val="solid"/>
          </a:ln>
          <a:effectLst/>
        </p:spPr>
        <p:txBody>
          <a:bodyPr rtlCol="0" anchor="ctr"/>
          <a:lstStyle/>
          <a:p>
            <a:pPr marL="0" marR="0" lvl="0" indent="0" algn="ctr" defTabSz="822960" rtl="0" eaLnBrk="1" fontAlgn="auto" latinLnBrk="0" hangingPunct="1">
              <a:lnSpc>
                <a:spcPct val="100000"/>
              </a:lnSpc>
              <a:spcBef>
                <a:spcPts val="0"/>
              </a:spcBef>
              <a:spcAft>
                <a:spcPts val="0"/>
              </a:spcAft>
              <a:buClrTx/>
              <a:buSzTx/>
              <a:buFontTx/>
              <a:buNone/>
              <a:tabLst/>
              <a:defRPr/>
            </a:pPr>
            <a:endParaRPr kumimoji="0" lang="zh-CN" altLang="en-US" sz="126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3" name="椭圆 1"/>
          <p:cNvSpPr/>
          <p:nvPr/>
        </p:nvSpPr>
        <p:spPr>
          <a:xfrm rot="10800000">
            <a:off x="1034599" y="924728"/>
            <a:ext cx="1255389" cy="1261359"/>
          </a:xfrm>
          <a:custGeom>
            <a:avLst/>
            <a:gdLst/>
            <a:ahLst/>
            <a:cxnLst/>
            <a:rect l="l" t="t" r="r" b="b"/>
            <a:pathLst>
              <a:path w="1648346" h="1656184">
                <a:moveTo>
                  <a:pt x="820254" y="0"/>
                </a:moveTo>
                <a:cubicBezTo>
                  <a:pt x="1277597" y="0"/>
                  <a:pt x="1648346" y="370749"/>
                  <a:pt x="1648346" y="828092"/>
                </a:cubicBezTo>
                <a:cubicBezTo>
                  <a:pt x="1648346" y="1285435"/>
                  <a:pt x="1277597" y="1656184"/>
                  <a:pt x="820254" y="1656184"/>
                </a:cubicBezTo>
                <a:cubicBezTo>
                  <a:pt x="771082" y="1656184"/>
                  <a:pt x="722910" y="1651898"/>
                  <a:pt x="676238" y="1642851"/>
                </a:cubicBezTo>
                <a:lnTo>
                  <a:pt x="676238" y="1458836"/>
                </a:lnTo>
                <a:cubicBezTo>
                  <a:pt x="722365" y="1470593"/>
                  <a:pt x="770659" y="1476164"/>
                  <a:pt x="820254" y="1476164"/>
                </a:cubicBezTo>
                <a:cubicBezTo>
                  <a:pt x="1178174" y="1476164"/>
                  <a:pt x="1468326" y="1186012"/>
                  <a:pt x="1468326" y="828092"/>
                </a:cubicBezTo>
                <a:cubicBezTo>
                  <a:pt x="1468326" y="470172"/>
                  <a:pt x="1178174" y="180020"/>
                  <a:pt x="820254" y="180020"/>
                </a:cubicBezTo>
                <a:cubicBezTo>
                  <a:pt x="499245" y="180020"/>
                  <a:pt x="232748" y="413413"/>
                  <a:pt x="183071" y="720080"/>
                </a:cubicBezTo>
                <a:lnTo>
                  <a:pt x="0" y="720080"/>
                </a:lnTo>
                <a:cubicBezTo>
                  <a:pt x="52132" y="313716"/>
                  <a:pt x="399556" y="0"/>
                  <a:pt x="820254" y="0"/>
                </a:cubicBezTo>
                <a:close/>
              </a:path>
            </a:pathLst>
          </a:custGeom>
          <a:solidFill>
            <a:srgbClr val="FFC000"/>
          </a:solidFill>
          <a:ln w="25400" cap="flat" cmpd="sng" algn="ctr">
            <a:noFill/>
            <a:prstDash val="solid"/>
          </a:ln>
          <a:effectLst/>
        </p:spPr>
        <p:txBody>
          <a:bodyPr rtlCol="0" anchor="ctr"/>
          <a:lstStyle/>
          <a:p>
            <a:pPr marL="0" marR="0" lvl="0" indent="0" algn="ctr" defTabSz="822960" rtl="0" eaLnBrk="1" fontAlgn="auto" latinLnBrk="0" hangingPunct="1">
              <a:lnSpc>
                <a:spcPct val="100000"/>
              </a:lnSpc>
              <a:spcBef>
                <a:spcPts val="0"/>
              </a:spcBef>
              <a:spcAft>
                <a:spcPts val="0"/>
              </a:spcAft>
              <a:buClrTx/>
              <a:buSzTx/>
              <a:buFontTx/>
              <a:buNone/>
              <a:tabLst/>
              <a:defRPr/>
            </a:pPr>
            <a:endParaRPr kumimoji="0" lang="zh-CN" altLang="en-US" sz="126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4" name="椭圆 1"/>
          <p:cNvSpPr/>
          <p:nvPr/>
        </p:nvSpPr>
        <p:spPr>
          <a:xfrm rot="6199008">
            <a:off x="1272866" y="2833802"/>
            <a:ext cx="630680" cy="1188386"/>
          </a:xfrm>
          <a:custGeom>
            <a:avLst/>
            <a:gdLst/>
            <a:ahLst/>
            <a:cxnLst/>
            <a:rect l="l" t="t" r="r" b="b"/>
            <a:pathLst>
              <a:path w="828092" h="1560369">
                <a:moveTo>
                  <a:pt x="16824" y="994982"/>
                </a:moveTo>
                <a:cubicBezTo>
                  <a:pt x="5793" y="941075"/>
                  <a:pt x="0" y="885260"/>
                  <a:pt x="0" y="828092"/>
                </a:cubicBezTo>
                <a:cubicBezTo>
                  <a:pt x="0" y="370749"/>
                  <a:pt x="370749" y="0"/>
                  <a:pt x="828092" y="0"/>
                </a:cubicBezTo>
                <a:lnTo>
                  <a:pt x="828092" y="180020"/>
                </a:lnTo>
                <a:cubicBezTo>
                  <a:pt x="470172" y="180020"/>
                  <a:pt x="180020" y="470172"/>
                  <a:pt x="180020" y="828092"/>
                </a:cubicBezTo>
                <a:cubicBezTo>
                  <a:pt x="180020" y="1180557"/>
                  <a:pt x="461395" y="1467304"/>
                  <a:pt x="811810" y="1474523"/>
                </a:cubicBezTo>
                <a:lnTo>
                  <a:pt x="449129" y="1560369"/>
                </a:lnTo>
                <a:cubicBezTo>
                  <a:pt x="229080" y="1450469"/>
                  <a:pt x="67556" y="1242904"/>
                  <a:pt x="16824" y="994982"/>
                </a:cubicBezTo>
                <a:close/>
              </a:path>
            </a:pathLst>
          </a:custGeom>
          <a:solidFill>
            <a:srgbClr val="F79646">
              <a:lumMod val="75000"/>
            </a:srgbClr>
          </a:solidFill>
          <a:ln w="25400" cap="flat" cmpd="sng" algn="ctr">
            <a:noFill/>
            <a:prstDash val="solid"/>
          </a:ln>
          <a:effectLst/>
        </p:spPr>
        <p:txBody>
          <a:bodyPr rtlCol="0" anchor="ctr"/>
          <a:lstStyle/>
          <a:p>
            <a:pPr marL="0" marR="0" lvl="0" indent="0" algn="ctr" defTabSz="822960" rtl="0" eaLnBrk="1" fontAlgn="auto" latinLnBrk="0" hangingPunct="1">
              <a:lnSpc>
                <a:spcPct val="100000"/>
              </a:lnSpc>
              <a:spcBef>
                <a:spcPts val="0"/>
              </a:spcBef>
              <a:spcAft>
                <a:spcPts val="0"/>
              </a:spcAft>
              <a:buClrTx/>
              <a:buSzTx/>
              <a:buFontTx/>
              <a:buNone/>
              <a:tabLst/>
              <a:defRPr/>
            </a:pPr>
            <a:endParaRPr kumimoji="0" lang="zh-CN" altLang="en-US" sz="126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5" name="圆角矩形 14"/>
          <p:cNvSpPr/>
          <p:nvPr/>
        </p:nvSpPr>
        <p:spPr>
          <a:xfrm>
            <a:off x="3295236" y="1403640"/>
            <a:ext cx="3016293" cy="493575"/>
          </a:xfrm>
          <a:custGeom>
            <a:avLst/>
            <a:gdLst/>
            <a:ahLst/>
            <a:cxnLst/>
            <a:rect l="l" t="t" r="r" b="b"/>
            <a:pathLst>
              <a:path w="3960440" h="648072">
                <a:moveTo>
                  <a:pt x="0" y="0"/>
                </a:moveTo>
                <a:lnTo>
                  <a:pt x="3636404" y="0"/>
                </a:lnTo>
                <a:cubicBezTo>
                  <a:pt x="3815364" y="0"/>
                  <a:pt x="3960440" y="145076"/>
                  <a:pt x="3960440" y="324036"/>
                </a:cubicBezTo>
                <a:cubicBezTo>
                  <a:pt x="3960440" y="502996"/>
                  <a:pt x="3815364" y="648072"/>
                  <a:pt x="3636404" y="648072"/>
                </a:cubicBezTo>
                <a:lnTo>
                  <a:pt x="0" y="648072"/>
                </a:lnTo>
                <a:close/>
              </a:path>
            </a:pathLst>
          </a:custGeom>
          <a:solidFill>
            <a:srgbClr val="FF0000"/>
          </a:solidFill>
          <a:ln w="25400" cap="flat" cmpd="sng" algn="ctr">
            <a:noFill/>
            <a:prstDash val="solid"/>
          </a:ln>
          <a:effectLst/>
        </p:spPr>
        <p:txBody>
          <a:bodyPr rtlCol="0" anchor="ctr"/>
          <a:lstStyle/>
          <a:p>
            <a:pPr marL="0" marR="0" lvl="0" indent="0" algn="ctr" defTabSz="822960" rtl="0" eaLnBrk="1" fontAlgn="auto" latinLnBrk="0" hangingPunct="1">
              <a:lnSpc>
                <a:spcPct val="100000"/>
              </a:lnSpc>
              <a:spcBef>
                <a:spcPts val="0"/>
              </a:spcBef>
              <a:spcAft>
                <a:spcPts val="0"/>
              </a:spcAft>
              <a:buClrTx/>
              <a:buSzTx/>
              <a:buFontTx/>
              <a:buNone/>
              <a:tabLst/>
              <a:defRPr/>
            </a:pPr>
            <a:r>
              <a:rPr kumimoji="0" lang="zh-CN" altLang="en-US" sz="144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mn-cs"/>
              </a:rPr>
              <a:t>您的标题写在这里</a:t>
            </a:r>
          </a:p>
        </p:txBody>
      </p:sp>
      <p:sp>
        <p:nvSpPr>
          <p:cNvPr id="26" name="圆角矩形 14"/>
          <p:cNvSpPr/>
          <p:nvPr/>
        </p:nvSpPr>
        <p:spPr>
          <a:xfrm>
            <a:off x="3118221" y="3631263"/>
            <a:ext cx="3016293" cy="493575"/>
          </a:xfrm>
          <a:custGeom>
            <a:avLst/>
            <a:gdLst/>
            <a:ahLst/>
            <a:cxnLst/>
            <a:rect l="l" t="t" r="r" b="b"/>
            <a:pathLst>
              <a:path w="3960440" h="648072">
                <a:moveTo>
                  <a:pt x="0" y="0"/>
                </a:moveTo>
                <a:lnTo>
                  <a:pt x="3636404" y="0"/>
                </a:lnTo>
                <a:cubicBezTo>
                  <a:pt x="3815364" y="0"/>
                  <a:pt x="3960440" y="145076"/>
                  <a:pt x="3960440" y="324036"/>
                </a:cubicBezTo>
                <a:cubicBezTo>
                  <a:pt x="3960440" y="502996"/>
                  <a:pt x="3815364" y="648072"/>
                  <a:pt x="3636404" y="648072"/>
                </a:cubicBezTo>
                <a:lnTo>
                  <a:pt x="0" y="648072"/>
                </a:lnTo>
                <a:close/>
              </a:path>
            </a:pathLst>
          </a:custGeom>
          <a:solidFill>
            <a:srgbClr val="C00000"/>
          </a:solidFill>
          <a:ln w="25400" cap="flat" cmpd="sng" algn="ctr">
            <a:noFill/>
            <a:prstDash val="solid"/>
          </a:ln>
          <a:effectLst/>
        </p:spPr>
        <p:txBody>
          <a:bodyPr rtlCol="0" anchor="ctr"/>
          <a:lstStyle/>
          <a:p>
            <a:pPr marL="0" marR="0" lvl="0" indent="0" algn="ctr" defTabSz="822960" rtl="0" eaLnBrk="1" fontAlgn="auto" latinLnBrk="0" hangingPunct="1">
              <a:lnSpc>
                <a:spcPct val="100000"/>
              </a:lnSpc>
              <a:spcBef>
                <a:spcPts val="0"/>
              </a:spcBef>
              <a:spcAft>
                <a:spcPts val="0"/>
              </a:spcAft>
              <a:buClrTx/>
              <a:buSzTx/>
              <a:buFontTx/>
              <a:buNone/>
              <a:tabLst/>
              <a:defRPr/>
            </a:pPr>
            <a:r>
              <a:rPr kumimoji="0" lang="zh-CN" altLang="en-US" sz="144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mn-cs"/>
              </a:rPr>
              <a:t>您的标题写在这里</a:t>
            </a:r>
          </a:p>
        </p:txBody>
      </p:sp>
      <p:sp>
        <p:nvSpPr>
          <p:cNvPr id="27" name="TextBox 26"/>
          <p:cNvSpPr txBox="1"/>
          <p:nvPr/>
        </p:nvSpPr>
        <p:spPr>
          <a:xfrm>
            <a:off x="2563723" y="1420887"/>
            <a:ext cx="461512" cy="590931"/>
          </a:xfrm>
          <a:prstGeom prst="rect">
            <a:avLst/>
          </a:prstGeom>
          <a:noFill/>
        </p:spPr>
        <p:txBody>
          <a:bodyPr wrap="square" rtlCol="0">
            <a:spAutoFit/>
          </a:bodyPr>
          <a:lstStyle/>
          <a:p>
            <a:pPr marL="0" marR="0" lvl="0" indent="0" algn="l" defTabSz="822960" rtl="0" eaLnBrk="1" fontAlgn="auto" latinLnBrk="0" hangingPunct="1">
              <a:lnSpc>
                <a:spcPct val="100000"/>
              </a:lnSpc>
              <a:spcBef>
                <a:spcPts val="0"/>
              </a:spcBef>
              <a:spcAft>
                <a:spcPts val="0"/>
              </a:spcAft>
              <a:buClrTx/>
              <a:buSzTx/>
              <a:buFontTx/>
              <a:buNone/>
              <a:tabLst/>
              <a:defRPr/>
            </a:pPr>
            <a:r>
              <a:rPr kumimoji="0" lang="en-US" altLang="zh-CN" sz="3240" b="1" i="0" u="none" strike="noStrike" kern="0" cap="none" spc="0" normalizeH="0" baseline="0" noProof="0" dirty="0">
                <a:ln>
                  <a:noFill/>
                </a:ln>
                <a:solidFill>
                  <a:srgbClr val="FF0000"/>
                </a:solidFill>
                <a:effectLst/>
                <a:uLnTx/>
                <a:uFillTx/>
                <a:latin typeface="Arial Black" pitchFamily="34" charset="0"/>
                <a:ea typeface="微软雅黑" pitchFamily="34" charset="-122"/>
                <a:cs typeface="+mn-cs"/>
              </a:rPr>
              <a:t>A</a:t>
            </a:r>
            <a:endParaRPr kumimoji="0" lang="zh-CN" altLang="en-US" sz="3240" b="1" i="0" u="none" strike="noStrike" kern="0" cap="none" spc="0" normalizeH="0" baseline="0" noProof="0" dirty="0">
              <a:ln>
                <a:noFill/>
              </a:ln>
              <a:solidFill>
                <a:srgbClr val="FF0000"/>
              </a:solidFill>
              <a:effectLst/>
              <a:uLnTx/>
              <a:uFillTx/>
              <a:latin typeface="Arial Black" pitchFamily="34" charset="0"/>
              <a:ea typeface="微软雅黑" pitchFamily="34" charset="-122"/>
              <a:cs typeface="+mn-cs"/>
            </a:endParaRPr>
          </a:p>
        </p:txBody>
      </p:sp>
      <p:sp>
        <p:nvSpPr>
          <p:cNvPr id="28" name="TextBox 27"/>
          <p:cNvSpPr txBox="1"/>
          <p:nvPr/>
        </p:nvSpPr>
        <p:spPr>
          <a:xfrm>
            <a:off x="2454039" y="3663758"/>
            <a:ext cx="461512" cy="590931"/>
          </a:xfrm>
          <a:prstGeom prst="rect">
            <a:avLst/>
          </a:prstGeom>
          <a:noFill/>
        </p:spPr>
        <p:txBody>
          <a:bodyPr wrap="square" rtlCol="0">
            <a:spAutoFit/>
          </a:bodyPr>
          <a:lstStyle/>
          <a:p>
            <a:pPr marL="0" marR="0" lvl="0" indent="0" algn="l" defTabSz="822960" rtl="0" eaLnBrk="1" fontAlgn="auto" latinLnBrk="0" hangingPunct="1">
              <a:lnSpc>
                <a:spcPct val="100000"/>
              </a:lnSpc>
              <a:spcBef>
                <a:spcPts val="0"/>
              </a:spcBef>
              <a:spcAft>
                <a:spcPts val="0"/>
              </a:spcAft>
              <a:buClrTx/>
              <a:buSzTx/>
              <a:buFontTx/>
              <a:buNone/>
              <a:tabLst/>
              <a:defRPr/>
            </a:pPr>
            <a:r>
              <a:rPr kumimoji="0" lang="en-US" altLang="zh-CN" sz="3240" b="1" i="0" u="none" strike="noStrike" kern="0" cap="none" spc="0" normalizeH="0" baseline="0" noProof="0" dirty="0">
                <a:ln>
                  <a:noFill/>
                </a:ln>
                <a:solidFill>
                  <a:srgbClr val="FF0000"/>
                </a:solidFill>
                <a:effectLst/>
                <a:uLnTx/>
                <a:uFillTx/>
                <a:latin typeface="Arial Black" pitchFamily="34" charset="0"/>
                <a:ea typeface="微软雅黑" pitchFamily="34" charset="-122"/>
                <a:cs typeface="+mn-cs"/>
              </a:rPr>
              <a:t>B</a:t>
            </a:r>
            <a:endParaRPr kumimoji="0" lang="zh-CN" altLang="en-US" sz="3240" b="1" i="0" u="none" strike="noStrike" kern="0" cap="none" spc="0" normalizeH="0" baseline="0" noProof="0" dirty="0">
              <a:ln>
                <a:noFill/>
              </a:ln>
              <a:solidFill>
                <a:srgbClr val="FF0000"/>
              </a:solidFill>
              <a:effectLst/>
              <a:uLnTx/>
              <a:uFillTx/>
              <a:latin typeface="Arial Black" pitchFamily="34" charset="0"/>
              <a:ea typeface="微软雅黑" pitchFamily="34" charset="-122"/>
              <a:cs typeface="+mn-cs"/>
            </a:endParaRPr>
          </a:p>
        </p:txBody>
      </p:sp>
      <p:sp>
        <p:nvSpPr>
          <p:cNvPr id="29" name="TextBox 28"/>
          <p:cNvSpPr txBox="1"/>
          <p:nvPr/>
        </p:nvSpPr>
        <p:spPr>
          <a:xfrm>
            <a:off x="3386348" y="2006898"/>
            <a:ext cx="5011246" cy="848502"/>
          </a:xfrm>
          <a:prstGeom prst="rect">
            <a:avLst/>
          </a:prstGeom>
          <a:noFill/>
        </p:spPr>
        <p:txBody>
          <a:bodyPr wrap="square" rtlCol="0">
            <a:spAutoFit/>
          </a:bodyPr>
          <a:lstStyle/>
          <a:p>
            <a:pPr marL="0" marR="0" lvl="0" indent="0" algn="l" defTabSz="822960" rtl="0" eaLnBrk="1" fontAlgn="auto" latinLnBrk="0" hangingPunct="1">
              <a:lnSpc>
                <a:spcPct val="130000"/>
              </a:lnSpc>
              <a:spcBef>
                <a:spcPts val="0"/>
              </a:spcBef>
              <a:spcAft>
                <a:spcPts val="0"/>
              </a:spcAft>
              <a:buClrTx/>
              <a:buSzTx/>
              <a:buFontTx/>
              <a:buNone/>
              <a:tabLst/>
              <a:defRPr/>
            </a:pPr>
            <a:r>
              <a:rPr kumimoji="0" lang="zh-CN" altLang="en-US" sz="1260" b="0" i="0" u="none" strike="noStrike" kern="0" cap="none" spc="0" normalizeH="0" baseline="0" noProof="0" dirty="0">
                <a:ln>
                  <a:noFill/>
                </a:ln>
                <a:solidFill>
                  <a:prstClr val="black"/>
                </a:solidFill>
                <a:effectLst/>
                <a:uLnTx/>
                <a:uFillTx/>
                <a:latin typeface="微软雅黑" pitchFamily="34" charset="-122"/>
                <a:ea typeface="微软雅黑" pitchFamily="34" charset="-122"/>
                <a:cs typeface="+mn-cs"/>
              </a:rPr>
              <a:t>您的内容打在这里，或通过复制您的文本后在此框中选择粘贴并选择只保留文字您的内容打在这里，或通过复制您的文本后在此框中选择粘贴并选择只保留文字</a:t>
            </a:r>
            <a:endParaRPr kumimoji="0" lang="en-US" altLang="zh-CN" sz="1260" b="0" i="0" u="none" strike="noStrike" kern="0" cap="none" spc="0" normalizeH="0" baseline="0" noProof="0" dirty="0">
              <a:ln>
                <a:noFill/>
              </a:ln>
              <a:solidFill>
                <a:prstClr val="black"/>
              </a:solidFill>
              <a:effectLst/>
              <a:uLnTx/>
              <a:uFillTx/>
              <a:latin typeface="微软雅黑" pitchFamily="34" charset="-122"/>
              <a:ea typeface="微软雅黑" pitchFamily="34" charset="-122"/>
              <a:cs typeface="+mn-cs"/>
            </a:endParaRPr>
          </a:p>
        </p:txBody>
      </p:sp>
      <p:sp>
        <p:nvSpPr>
          <p:cNvPr id="30" name="TextBox 29"/>
          <p:cNvSpPr txBox="1"/>
          <p:nvPr/>
        </p:nvSpPr>
        <p:spPr>
          <a:xfrm>
            <a:off x="3391386" y="4165860"/>
            <a:ext cx="5009072" cy="596445"/>
          </a:xfrm>
          <a:prstGeom prst="rect">
            <a:avLst/>
          </a:prstGeom>
          <a:noFill/>
        </p:spPr>
        <p:txBody>
          <a:bodyPr wrap="square" rtlCol="0">
            <a:spAutoFit/>
          </a:bodyPr>
          <a:lstStyle/>
          <a:p>
            <a:pPr marL="0" marR="0" lvl="0" indent="0" algn="l" defTabSz="822960" rtl="0" eaLnBrk="1" fontAlgn="auto" latinLnBrk="0" hangingPunct="1">
              <a:lnSpc>
                <a:spcPct val="130000"/>
              </a:lnSpc>
              <a:spcBef>
                <a:spcPts val="0"/>
              </a:spcBef>
              <a:spcAft>
                <a:spcPts val="0"/>
              </a:spcAft>
              <a:buClrTx/>
              <a:buSzTx/>
              <a:buFontTx/>
              <a:buNone/>
              <a:tabLst/>
              <a:defRPr/>
            </a:pPr>
            <a:r>
              <a:rPr kumimoji="0" lang="zh-CN" altLang="en-US" sz="1260" b="0" i="0" u="none" strike="noStrike" kern="0" cap="none" spc="0" normalizeH="0" baseline="0" noProof="0" dirty="0">
                <a:ln>
                  <a:noFill/>
                </a:ln>
                <a:solidFill>
                  <a:prstClr val="black"/>
                </a:solidFill>
                <a:effectLst/>
                <a:uLnTx/>
                <a:uFillTx/>
                <a:latin typeface="微软雅黑" pitchFamily="34" charset="-122"/>
                <a:ea typeface="微软雅黑" pitchFamily="34" charset="-122"/>
                <a:cs typeface="+mn-cs"/>
              </a:rPr>
              <a:t>您的内容打在这里，或通过复制您的文本后在此框中选择粘贴并选择只保留文字您的内容打在这里</a:t>
            </a:r>
            <a:endParaRPr kumimoji="0" lang="en-US" altLang="zh-CN" sz="1260" b="0" i="0" u="none" strike="noStrike" kern="0" cap="none" spc="0" normalizeH="0" baseline="0" noProof="0" dirty="0">
              <a:ln>
                <a:noFill/>
              </a:ln>
              <a:solidFill>
                <a:prstClr val="black"/>
              </a:solidFill>
              <a:effectLst/>
              <a:uLnTx/>
              <a:uFillTx/>
              <a:latin typeface="微软雅黑" pitchFamily="34" charset="-122"/>
              <a:ea typeface="微软雅黑" pitchFamily="34" charset="-122"/>
              <a:cs typeface="+mn-cs"/>
            </a:endParaRPr>
          </a:p>
        </p:txBody>
      </p:sp>
      <p:sp>
        <p:nvSpPr>
          <p:cNvPr id="2" name="文本占位符 1"/>
          <p:cNvSpPr>
            <a:spLocks noGrp="1"/>
          </p:cNvSpPr>
          <p:nvPr>
            <p:ph type="body" sz="quarter" idx="10"/>
          </p:nvPr>
        </p:nvSpPr>
        <p:spPr/>
        <p:txBody>
          <a:bodyPr/>
          <a:lstStyle/>
          <a:p>
            <a:endParaRPr lang="zh-CN" altLang="en-US"/>
          </a:p>
        </p:txBody>
      </p:sp>
    </p:spTree>
    <p:custDataLst>
      <p:tags r:id="rId1"/>
    </p:custDataLst>
    <p:extLst>
      <p:ext uri="{BB962C8B-B14F-4D97-AF65-F5344CB8AC3E}">
        <p14:creationId xmlns:p14="http://schemas.microsoft.com/office/powerpoint/2010/main" val="763792806"/>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2500"/>
                                  </p:stCondLst>
                                  <p:childTnLst>
                                    <p:set>
                                      <p:cBhvr>
                                        <p:cTn id="6" dur="1" fill="hold">
                                          <p:stCondLst>
                                            <p:cond delay="0"/>
                                          </p:stCondLst>
                                        </p:cTn>
                                        <p:tgtEl>
                                          <p:spTgt spid="23"/>
                                        </p:tgtEl>
                                        <p:attrNameLst>
                                          <p:attrName>style.visibility</p:attrName>
                                        </p:attrNameLst>
                                      </p:cBhvr>
                                      <p:to>
                                        <p:strVal val="visible"/>
                                      </p:to>
                                    </p:set>
                                    <p:animEffect transition="in" filter="wipe(left)">
                                      <p:cBhvr>
                                        <p:cTn id="7" dur="500"/>
                                        <p:tgtEl>
                                          <p:spTgt spid="23"/>
                                        </p:tgtEl>
                                      </p:cBhvr>
                                    </p:animEffect>
                                  </p:childTnLst>
                                </p:cTn>
                              </p:par>
                              <p:par>
                                <p:cTn id="8" presetID="22" presetClass="entr" presetSubtype="8" fill="hold" grpId="0" nodeType="withEffect">
                                  <p:stCondLst>
                                    <p:cond delay="3000"/>
                                  </p:stCondLst>
                                  <p:childTnLst>
                                    <p:set>
                                      <p:cBhvr>
                                        <p:cTn id="9" dur="1" fill="hold">
                                          <p:stCondLst>
                                            <p:cond delay="0"/>
                                          </p:stCondLst>
                                        </p:cTn>
                                        <p:tgtEl>
                                          <p:spTgt spid="20"/>
                                        </p:tgtEl>
                                        <p:attrNameLst>
                                          <p:attrName>style.visibility</p:attrName>
                                        </p:attrNameLst>
                                      </p:cBhvr>
                                      <p:to>
                                        <p:strVal val="visible"/>
                                      </p:to>
                                    </p:set>
                                    <p:animEffect transition="in" filter="wipe(left)">
                                      <p:cBhvr>
                                        <p:cTn id="10" dur="500"/>
                                        <p:tgtEl>
                                          <p:spTgt spid="20"/>
                                        </p:tgtEl>
                                      </p:cBhvr>
                                    </p:animEffect>
                                  </p:childTnLst>
                                </p:cTn>
                              </p:par>
                              <p:par>
                                <p:cTn id="11" presetID="53" presetClass="entr" presetSubtype="16" fill="hold" grpId="0" nodeType="withEffect">
                                  <p:stCondLst>
                                    <p:cond delay="3500"/>
                                  </p:stCondLst>
                                  <p:childTnLst>
                                    <p:set>
                                      <p:cBhvr>
                                        <p:cTn id="12" dur="1" fill="hold">
                                          <p:stCondLst>
                                            <p:cond delay="0"/>
                                          </p:stCondLst>
                                        </p:cTn>
                                        <p:tgtEl>
                                          <p:spTgt spid="27"/>
                                        </p:tgtEl>
                                        <p:attrNameLst>
                                          <p:attrName>style.visibility</p:attrName>
                                        </p:attrNameLst>
                                      </p:cBhvr>
                                      <p:to>
                                        <p:strVal val="visible"/>
                                      </p:to>
                                    </p:set>
                                    <p:anim calcmode="lin" valueType="num">
                                      <p:cBhvr>
                                        <p:cTn id="13" dur="500" fill="hold"/>
                                        <p:tgtEl>
                                          <p:spTgt spid="27"/>
                                        </p:tgtEl>
                                        <p:attrNameLst>
                                          <p:attrName>ppt_w</p:attrName>
                                        </p:attrNameLst>
                                      </p:cBhvr>
                                      <p:tavLst>
                                        <p:tav tm="0">
                                          <p:val>
                                            <p:fltVal val="0"/>
                                          </p:val>
                                        </p:tav>
                                        <p:tav tm="100000">
                                          <p:val>
                                            <p:strVal val="#ppt_w"/>
                                          </p:val>
                                        </p:tav>
                                      </p:tavLst>
                                    </p:anim>
                                    <p:anim calcmode="lin" valueType="num">
                                      <p:cBhvr>
                                        <p:cTn id="14" dur="500" fill="hold"/>
                                        <p:tgtEl>
                                          <p:spTgt spid="27"/>
                                        </p:tgtEl>
                                        <p:attrNameLst>
                                          <p:attrName>ppt_h</p:attrName>
                                        </p:attrNameLst>
                                      </p:cBhvr>
                                      <p:tavLst>
                                        <p:tav tm="0">
                                          <p:val>
                                            <p:fltVal val="0"/>
                                          </p:val>
                                        </p:tav>
                                        <p:tav tm="100000">
                                          <p:val>
                                            <p:strVal val="#ppt_h"/>
                                          </p:val>
                                        </p:tav>
                                      </p:tavLst>
                                    </p:anim>
                                    <p:animEffect transition="in" filter="fade">
                                      <p:cBhvr>
                                        <p:cTn id="15" dur="500"/>
                                        <p:tgtEl>
                                          <p:spTgt spid="27"/>
                                        </p:tgtEl>
                                      </p:cBhvr>
                                    </p:animEffect>
                                  </p:childTnLst>
                                </p:cTn>
                              </p:par>
                              <p:par>
                                <p:cTn id="16" presetID="22" presetClass="entr" presetSubtype="8" fill="hold" grpId="0" nodeType="withEffect">
                                  <p:stCondLst>
                                    <p:cond delay="4000"/>
                                  </p:stCondLst>
                                  <p:childTnLst>
                                    <p:set>
                                      <p:cBhvr>
                                        <p:cTn id="17" dur="1" fill="hold">
                                          <p:stCondLst>
                                            <p:cond delay="0"/>
                                          </p:stCondLst>
                                        </p:cTn>
                                        <p:tgtEl>
                                          <p:spTgt spid="25"/>
                                        </p:tgtEl>
                                        <p:attrNameLst>
                                          <p:attrName>style.visibility</p:attrName>
                                        </p:attrNameLst>
                                      </p:cBhvr>
                                      <p:to>
                                        <p:strVal val="visible"/>
                                      </p:to>
                                    </p:set>
                                    <p:animEffect transition="in" filter="wipe(left)">
                                      <p:cBhvr>
                                        <p:cTn id="18" dur="500"/>
                                        <p:tgtEl>
                                          <p:spTgt spid="25"/>
                                        </p:tgtEl>
                                      </p:cBhvr>
                                    </p:animEffect>
                                  </p:childTnLst>
                                </p:cTn>
                              </p:par>
                              <p:par>
                                <p:cTn id="19" presetID="22" presetClass="entr" presetSubtype="1" fill="hold" grpId="0" nodeType="withEffect">
                                  <p:stCondLst>
                                    <p:cond delay="4500"/>
                                  </p:stCondLst>
                                  <p:childTnLst>
                                    <p:set>
                                      <p:cBhvr>
                                        <p:cTn id="20" dur="1" fill="hold">
                                          <p:stCondLst>
                                            <p:cond delay="0"/>
                                          </p:stCondLst>
                                        </p:cTn>
                                        <p:tgtEl>
                                          <p:spTgt spid="29"/>
                                        </p:tgtEl>
                                        <p:attrNameLst>
                                          <p:attrName>style.visibility</p:attrName>
                                        </p:attrNameLst>
                                      </p:cBhvr>
                                      <p:to>
                                        <p:strVal val="visible"/>
                                      </p:to>
                                    </p:set>
                                    <p:animEffect transition="in" filter="wipe(up)">
                                      <p:cBhvr>
                                        <p:cTn id="21" dur="500"/>
                                        <p:tgtEl>
                                          <p:spTgt spid="29"/>
                                        </p:tgtEl>
                                      </p:cBhvr>
                                    </p:animEffect>
                                  </p:childTnLst>
                                </p:cTn>
                              </p:par>
                              <p:par>
                                <p:cTn id="22" presetID="22" presetClass="entr" presetSubtype="1" fill="hold" grpId="0" nodeType="withEffect">
                                  <p:stCondLst>
                                    <p:cond delay="3500"/>
                                  </p:stCondLst>
                                  <p:childTnLst>
                                    <p:set>
                                      <p:cBhvr>
                                        <p:cTn id="23" dur="1" fill="hold">
                                          <p:stCondLst>
                                            <p:cond delay="0"/>
                                          </p:stCondLst>
                                        </p:cTn>
                                        <p:tgtEl>
                                          <p:spTgt spid="21"/>
                                        </p:tgtEl>
                                        <p:attrNameLst>
                                          <p:attrName>style.visibility</p:attrName>
                                        </p:attrNameLst>
                                      </p:cBhvr>
                                      <p:to>
                                        <p:strVal val="visible"/>
                                      </p:to>
                                    </p:set>
                                    <p:animEffect transition="in" filter="wipe(up)">
                                      <p:cBhvr>
                                        <p:cTn id="24" dur="500"/>
                                        <p:tgtEl>
                                          <p:spTgt spid="21"/>
                                        </p:tgtEl>
                                      </p:cBhvr>
                                    </p:animEffect>
                                  </p:childTnLst>
                                </p:cTn>
                              </p:par>
                              <p:par>
                                <p:cTn id="25" presetID="22" presetClass="entr" presetSubtype="1" fill="hold" grpId="0" nodeType="withEffect">
                                  <p:stCondLst>
                                    <p:cond delay="4000"/>
                                  </p:stCondLst>
                                  <p:childTnLst>
                                    <p:set>
                                      <p:cBhvr>
                                        <p:cTn id="26" dur="1" fill="hold">
                                          <p:stCondLst>
                                            <p:cond delay="0"/>
                                          </p:stCondLst>
                                        </p:cTn>
                                        <p:tgtEl>
                                          <p:spTgt spid="22"/>
                                        </p:tgtEl>
                                        <p:attrNameLst>
                                          <p:attrName>style.visibility</p:attrName>
                                        </p:attrNameLst>
                                      </p:cBhvr>
                                      <p:to>
                                        <p:strVal val="visible"/>
                                      </p:to>
                                    </p:set>
                                    <p:animEffect transition="in" filter="wipe(up)">
                                      <p:cBhvr>
                                        <p:cTn id="27" dur="500"/>
                                        <p:tgtEl>
                                          <p:spTgt spid="22"/>
                                        </p:tgtEl>
                                      </p:cBhvr>
                                    </p:animEffect>
                                  </p:childTnLst>
                                </p:cTn>
                              </p:par>
                              <p:par>
                                <p:cTn id="28" presetID="53" presetClass="entr" presetSubtype="16" fill="hold" grpId="0" nodeType="withEffect">
                                  <p:stCondLst>
                                    <p:cond delay="4500"/>
                                  </p:stCondLst>
                                  <p:childTnLst>
                                    <p:set>
                                      <p:cBhvr>
                                        <p:cTn id="29" dur="1" fill="hold">
                                          <p:stCondLst>
                                            <p:cond delay="0"/>
                                          </p:stCondLst>
                                        </p:cTn>
                                        <p:tgtEl>
                                          <p:spTgt spid="28"/>
                                        </p:tgtEl>
                                        <p:attrNameLst>
                                          <p:attrName>style.visibility</p:attrName>
                                        </p:attrNameLst>
                                      </p:cBhvr>
                                      <p:to>
                                        <p:strVal val="visible"/>
                                      </p:to>
                                    </p:set>
                                    <p:anim calcmode="lin" valueType="num">
                                      <p:cBhvr>
                                        <p:cTn id="30" dur="500" fill="hold"/>
                                        <p:tgtEl>
                                          <p:spTgt spid="28"/>
                                        </p:tgtEl>
                                        <p:attrNameLst>
                                          <p:attrName>ppt_w</p:attrName>
                                        </p:attrNameLst>
                                      </p:cBhvr>
                                      <p:tavLst>
                                        <p:tav tm="0">
                                          <p:val>
                                            <p:fltVal val="0"/>
                                          </p:val>
                                        </p:tav>
                                        <p:tav tm="100000">
                                          <p:val>
                                            <p:strVal val="#ppt_w"/>
                                          </p:val>
                                        </p:tav>
                                      </p:tavLst>
                                    </p:anim>
                                    <p:anim calcmode="lin" valueType="num">
                                      <p:cBhvr>
                                        <p:cTn id="31" dur="500" fill="hold"/>
                                        <p:tgtEl>
                                          <p:spTgt spid="28"/>
                                        </p:tgtEl>
                                        <p:attrNameLst>
                                          <p:attrName>ppt_h</p:attrName>
                                        </p:attrNameLst>
                                      </p:cBhvr>
                                      <p:tavLst>
                                        <p:tav tm="0">
                                          <p:val>
                                            <p:fltVal val="0"/>
                                          </p:val>
                                        </p:tav>
                                        <p:tav tm="100000">
                                          <p:val>
                                            <p:strVal val="#ppt_h"/>
                                          </p:val>
                                        </p:tav>
                                      </p:tavLst>
                                    </p:anim>
                                    <p:animEffect transition="in" filter="fade">
                                      <p:cBhvr>
                                        <p:cTn id="32" dur="500"/>
                                        <p:tgtEl>
                                          <p:spTgt spid="28"/>
                                        </p:tgtEl>
                                      </p:cBhvr>
                                    </p:animEffect>
                                  </p:childTnLst>
                                </p:cTn>
                              </p:par>
                              <p:par>
                                <p:cTn id="33" presetID="22" presetClass="entr" presetSubtype="8" fill="hold" grpId="0" nodeType="withEffect">
                                  <p:stCondLst>
                                    <p:cond delay="5000"/>
                                  </p:stCondLst>
                                  <p:childTnLst>
                                    <p:set>
                                      <p:cBhvr>
                                        <p:cTn id="34" dur="1" fill="hold">
                                          <p:stCondLst>
                                            <p:cond delay="0"/>
                                          </p:stCondLst>
                                        </p:cTn>
                                        <p:tgtEl>
                                          <p:spTgt spid="26"/>
                                        </p:tgtEl>
                                        <p:attrNameLst>
                                          <p:attrName>style.visibility</p:attrName>
                                        </p:attrNameLst>
                                      </p:cBhvr>
                                      <p:to>
                                        <p:strVal val="visible"/>
                                      </p:to>
                                    </p:set>
                                    <p:animEffect transition="in" filter="wipe(left)">
                                      <p:cBhvr>
                                        <p:cTn id="35" dur="500"/>
                                        <p:tgtEl>
                                          <p:spTgt spid="26"/>
                                        </p:tgtEl>
                                      </p:cBhvr>
                                    </p:animEffect>
                                  </p:childTnLst>
                                </p:cTn>
                              </p:par>
                              <p:par>
                                <p:cTn id="36" presetID="22" presetClass="entr" presetSubtype="1" fill="hold" grpId="0" nodeType="withEffect">
                                  <p:stCondLst>
                                    <p:cond delay="5500"/>
                                  </p:stCondLst>
                                  <p:childTnLst>
                                    <p:set>
                                      <p:cBhvr>
                                        <p:cTn id="37" dur="1" fill="hold">
                                          <p:stCondLst>
                                            <p:cond delay="0"/>
                                          </p:stCondLst>
                                        </p:cTn>
                                        <p:tgtEl>
                                          <p:spTgt spid="30"/>
                                        </p:tgtEl>
                                        <p:attrNameLst>
                                          <p:attrName>style.visibility</p:attrName>
                                        </p:attrNameLst>
                                      </p:cBhvr>
                                      <p:to>
                                        <p:strVal val="visible"/>
                                      </p:to>
                                    </p:set>
                                    <p:animEffect transition="in" filter="wipe(up)">
                                      <p:cBhvr>
                                        <p:cTn id="38" dur="500"/>
                                        <p:tgtEl>
                                          <p:spTgt spid="30"/>
                                        </p:tgtEl>
                                      </p:cBhvr>
                                    </p:animEffect>
                                  </p:childTnLst>
                                </p:cTn>
                              </p:par>
                              <p:par>
                                <p:cTn id="39" presetID="22" presetClass="entr" presetSubtype="2" fill="hold" grpId="0" nodeType="withEffect">
                                  <p:stCondLst>
                                    <p:cond delay="4500"/>
                                  </p:stCondLst>
                                  <p:childTnLst>
                                    <p:set>
                                      <p:cBhvr>
                                        <p:cTn id="40" dur="1" fill="hold">
                                          <p:stCondLst>
                                            <p:cond delay="0"/>
                                          </p:stCondLst>
                                        </p:cTn>
                                        <p:tgtEl>
                                          <p:spTgt spid="24"/>
                                        </p:tgtEl>
                                        <p:attrNameLst>
                                          <p:attrName>style.visibility</p:attrName>
                                        </p:attrNameLst>
                                      </p:cBhvr>
                                      <p:to>
                                        <p:strVal val="visible"/>
                                      </p:to>
                                    </p:set>
                                    <p:animEffect transition="in" filter="wipe(right)">
                                      <p:cBhvr>
                                        <p:cTn id="41"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1" grpId="0" animBg="1"/>
      <p:bldP spid="22" grpId="0" animBg="1"/>
      <p:bldP spid="23" grpId="0" animBg="1"/>
      <p:bldP spid="24" grpId="0" animBg="1"/>
      <p:bldP spid="25" grpId="0" animBg="1"/>
      <p:bldP spid="26" grpId="0" animBg="1"/>
      <p:bldP spid="27" grpId="0"/>
      <p:bldP spid="28" grpId="0"/>
      <p:bldP spid="29" grpId="0"/>
      <p:bldP spid="30"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2833011" y="2504130"/>
            <a:ext cx="1397583" cy="1397583"/>
            <a:chOff x="4491587" y="2586427"/>
            <a:chExt cx="1735787" cy="1735787"/>
          </a:xfrm>
          <a:scene3d>
            <a:camera prst="perspectiveContrastingRightFacing"/>
            <a:lightRig rig="threePt" dir="t"/>
          </a:scene3d>
        </p:grpSpPr>
        <p:grpSp>
          <p:nvGrpSpPr>
            <p:cNvPr id="3" name="组合 2"/>
            <p:cNvGrpSpPr/>
            <p:nvPr/>
          </p:nvGrpSpPr>
          <p:grpSpPr>
            <a:xfrm flipH="1">
              <a:off x="4491587" y="2586427"/>
              <a:ext cx="1735787" cy="1735787"/>
              <a:chOff x="1187624" y="4077072"/>
              <a:chExt cx="1728192" cy="1728192"/>
            </a:xfrm>
            <a:effectLst>
              <a:outerShdw blurRad="50800" dist="38100" dir="2700000" algn="tl" rotWithShape="0">
                <a:prstClr val="black">
                  <a:alpha val="40000"/>
                </a:prstClr>
              </a:outerShdw>
            </a:effectLst>
          </p:grpSpPr>
          <p:sp>
            <p:nvSpPr>
              <p:cNvPr id="5" name="泪滴形 4"/>
              <p:cNvSpPr/>
              <p:nvPr/>
            </p:nvSpPr>
            <p:spPr>
              <a:xfrm>
                <a:off x="1187624" y="4077072"/>
                <a:ext cx="1728192" cy="1728192"/>
              </a:xfrm>
              <a:prstGeom prst="teardrop">
                <a:avLst/>
              </a:prstGeom>
              <a:solidFill>
                <a:srgbClr val="C00000"/>
              </a:solidFill>
              <a:ln>
                <a:noFill/>
              </a:ln>
              <a:sp3d extrusionH="323850"/>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15"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6" name="椭圆​​ 7"/>
              <p:cNvSpPr/>
              <p:nvPr/>
            </p:nvSpPr>
            <p:spPr>
              <a:xfrm>
                <a:off x="1369741" y="4577646"/>
                <a:ext cx="1045501" cy="1045501"/>
              </a:xfrm>
              <a:prstGeom prst="ellipse">
                <a:avLst/>
              </a:prstGeom>
              <a:solidFill>
                <a:schemeClr val="bg1"/>
              </a:solidFill>
              <a:ln w="3175">
                <a:solidFill>
                  <a:schemeClr val="bg1">
                    <a:lumMod val="85000"/>
                  </a:schemeClr>
                </a:solidFill>
              </a:ln>
              <a:effectLst>
                <a:outerShdw blurRad="50800" dist="38100" dir="2700000" algn="tl" rotWithShape="0">
                  <a:prstClr val="black">
                    <a:alpha val="40000"/>
                  </a:prstClr>
                </a:outerShdw>
              </a:effectLst>
              <a:sp3d extrusionH="323850"/>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15"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grpSp>
        <p:sp>
          <p:nvSpPr>
            <p:cNvPr id="4" name="矩形​​ 46"/>
            <p:cNvSpPr>
              <a:spLocks noChangeArrowheads="1"/>
            </p:cNvSpPr>
            <p:nvPr/>
          </p:nvSpPr>
          <p:spPr bwMode="auto">
            <a:xfrm>
              <a:off x="5033951" y="3340023"/>
              <a:ext cx="916220" cy="665125"/>
            </a:xfrm>
            <a:prstGeom prst="rect">
              <a:avLst/>
            </a:prstGeom>
            <a:noFill/>
            <a:ln>
              <a:noFill/>
            </a:ln>
            <a:sp3d extrusionH="323850"/>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44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Arial Unicode MS" pitchFamily="34" charset="-122"/>
                </a:rPr>
                <a:t>点击录</a:t>
              </a:r>
              <a:endParaRPr kumimoji="0" lang="en-US" altLang="zh-CN" sz="144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Arial Unicode MS" pitchFamily="34" charset="-122"/>
              </a:endParaRP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44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Arial Unicode MS" pitchFamily="34" charset="-122"/>
                </a:rPr>
                <a:t>入内容</a:t>
              </a:r>
            </a:p>
          </p:txBody>
        </p:sp>
      </p:grpSp>
      <p:grpSp>
        <p:nvGrpSpPr>
          <p:cNvPr id="8" name="组合 7"/>
          <p:cNvGrpSpPr/>
          <p:nvPr/>
        </p:nvGrpSpPr>
        <p:grpSpPr>
          <a:xfrm>
            <a:off x="2737798" y="1311539"/>
            <a:ext cx="1195542" cy="1195542"/>
            <a:chOff x="4483080" y="926049"/>
            <a:chExt cx="1574757" cy="1574757"/>
          </a:xfrm>
          <a:scene3d>
            <a:camera prst="perspectiveContrastingRightFacing"/>
            <a:lightRig rig="threePt" dir="t"/>
          </a:scene3d>
        </p:grpSpPr>
        <p:grpSp>
          <p:nvGrpSpPr>
            <p:cNvPr id="9" name="组合 8"/>
            <p:cNvGrpSpPr/>
            <p:nvPr/>
          </p:nvGrpSpPr>
          <p:grpSpPr>
            <a:xfrm rot="16200000" flipH="1">
              <a:off x="4483080" y="926049"/>
              <a:ext cx="1574757" cy="1574757"/>
              <a:chOff x="1187624" y="4077072"/>
              <a:chExt cx="1728192" cy="1728192"/>
            </a:xfrm>
            <a:effectLst>
              <a:outerShdw blurRad="50800" dist="38100" dir="2700000" algn="tl" rotWithShape="0">
                <a:prstClr val="black">
                  <a:alpha val="40000"/>
                </a:prstClr>
              </a:outerShdw>
            </a:effectLst>
          </p:grpSpPr>
          <p:sp>
            <p:nvSpPr>
              <p:cNvPr id="11" name="泪滴形 10"/>
              <p:cNvSpPr/>
              <p:nvPr/>
            </p:nvSpPr>
            <p:spPr>
              <a:xfrm>
                <a:off x="1187624" y="4077072"/>
                <a:ext cx="1728192" cy="1728192"/>
              </a:xfrm>
              <a:prstGeom prst="teardrop">
                <a:avLst/>
              </a:prstGeom>
              <a:solidFill>
                <a:srgbClr val="FFC000"/>
              </a:solidFill>
              <a:ln>
                <a:noFill/>
              </a:ln>
              <a:sp3d extrusionH="323850"/>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15"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12" name="椭圆​​ 13"/>
              <p:cNvSpPr/>
              <p:nvPr/>
            </p:nvSpPr>
            <p:spPr>
              <a:xfrm>
                <a:off x="1369740" y="4567120"/>
                <a:ext cx="1056027" cy="1056027"/>
              </a:xfrm>
              <a:prstGeom prst="ellipse">
                <a:avLst/>
              </a:prstGeom>
              <a:solidFill>
                <a:schemeClr val="bg1"/>
              </a:solidFill>
              <a:ln w="3175">
                <a:solidFill>
                  <a:schemeClr val="bg1">
                    <a:lumMod val="95000"/>
                  </a:schemeClr>
                </a:solidFill>
              </a:ln>
              <a:effectLst>
                <a:outerShdw blurRad="50800" dist="38100" dir="2700000" algn="tl" rotWithShape="0">
                  <a:prstClr val="black">
                    <a:alpha val="40000"/>
                  </a:prstClr>
                </a:outerShdw>
              </a:effectLst>
              <a:sp3d extrusionH="323850"/>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15"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grpSp>
        <p:sp>
          <p:nvSpPr>
            <p:cNvPr id="10" name="矩形​​ 44"/>
            <p:cNvSpPr>
              <a:spLocks noChangeArrowheads="1"/>
            </p:cNvSpPr>
            <p:nvPr/>
          </p:nvSpPr>
          <p:spPr bwMode="auto">
            <a:xfrm>
              <a:off x="4918902" y="1288973"/>
              <a:ext cx="971694" cy="705397"/>
            </a:xfrm>
            <a:prstGeom prst="rect">
              <a:avLst/>
            </a:prstGeom>
            <a:noFill/>
            <a:ln>
              <a:noFill/>
            </a:ln>
            <a:sp3d extrusionH="323850"/>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44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Arial Unicode MS" pitchFamily="34" charset="-122"/>
                </a:rPr>
                <a:t>点击录</a:t>
              </a:r>
              <a:endParaRPr kumimoji="0" lang="en-US" altLang="zh-CN" sz="144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Arial Unicode MS" pitchFamily="34" charset="-122"/>
              </a:endParaRP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44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Arial Unicode MS" pitchFamily="34" charset="-122"/>
                </a:rPr>
                <a:t>入内容</a:t>
              </a:r>
            </a:p>
          </p:txBody>
        </p:sp>
      </p:grpSp>
      <p:grpSp>
        <p:nvGrpSpPr>
          <p:cNvPr id="13" name="组合 12"/>
          <p:cNvGrpSpPr/>
          <p:nvPr/>
        </p:nvGrpSpPr>
        <p:grpSpPr>
          <a:xfrm rot="21540000">
            <a:off x="1452912" y="2747871"/>
            <a:ext cx="1814662" cy="1814662"/>
            <a:chOff x="2877135" y="2586428"/>
            <a:chExt cx="1520552" cy="1520552"/>
          </a:xfrm>
          <a:scene3d>
            <a:camera prst="perspectiveContrastingRightFacing"/>
            <a:lightRig rig="threePt" dir="t"/>
          </a:scene3d>
        </p:grpSpPr>
        <p:grpSp>
          <p:nvGrpSpPr>
            <p:cNvPr id="14" name="组合 13"/>
            <p:cNvGrpSpPr/>
            <p:nvPr/>
          </p:nvGrpSpPr>
          <p:grpSpPr>
            <a:xfrm>
              <a:off x="2877135" y="2586428"/>
              <a:ext cx="1520552" cy="1520552"/>
              <a:chOff x="1187624" y="4077072"/>
              <a:chExt cx="1728192" cy="1728192"/>
            </a:xfrm>
            <a:effectLst>
              <a:outerShdw blurRad="50800" dist="38100" dir="2700000" algn="tl" rotWithShape="0">
                <a:prstClr val="black">
                  <a:alpha val="40000"/>
                </a:prstClr>
              </a:outerShdw>
            </a:effectLst>
          </p:grpSpPr>
          <p:sp>
            <p:nvSpPr>
              <p:cNvPr id="16" name="泪滴形 15"/>
              <p:cNvSpPr/>
              <p:nvPr/>
            </p:nvSpPr>
            <p:spPr>
              <a:xfrm>
                <a:off x="1187624" y="4077072"/>
                <a:ext cx="1728192" cy="1728192"/>
              </a:xfrm>
              <a:prstGeom prst="teardrop">
                <a:avLst/>
              </a:prstGeom>
              <a:solidFill>
                <a:srgbClr val="FF1919"/>
              </a:solidFill>
              <a:ln>
                <a:noFill/>
              </a:ln>
              <a:sp3d extrusionH="323850"/>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15"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17" name="椭圆​​ 3"/>
              <p:cNvSpPr/>
              <p:nvPr/>
            </p:nvSpPr>
            <p:spPr>
              <a:xfrm>
                <a:off x="1369740" y="4495805"/>
                <a:ext cx="1127342" cy="1127342"/>
              </a:xfrm>
              <a:prstGeom prst="ellipse">
                <a:avLst/>
              </a:prstGeom>
              <a:solidFill>
                <a:schemeClr val="bg1"/>
              </a:solidFill>
              <a:ln w="3175">
                <a:solidFill>
                  <a:schemeClr val="bg1">
                    <a:lumMod val="85000"/>
                  </a:schemeClr>
                </a:solidFill>
              </a:ln>
              <a:effectLst>
                <a:outerShdw blurRad="50800" dist="38100" dir="2700000" algn="tl" rotWithShape="0">
                  <a:prstClr val="black">
                    <a:alpha val="40000"/>
                  </a:prstClr>
                </a:outerShdw>
              </a:effectLst>
              <a:sp3d extrusionH="323850"/>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15"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grpSp>
        <p:sp>
          <p:nvSpPr>
            <p:cNvPr id="15" name="矩形​​ 45"/>
            <p:cNvSpPr>
              <a:spLocks noChangeArrowheads="1"/>
            </p:cNvSpPr>
            <p:nvPr/>
          </p:nvSpPr>
          <p:spPr bwMode="auto">
            <a:xfrm>
              <a:off x="3247827" y="3229955"/>
              <a:ext cx="618139" cy="448735"/>
            </a:xfrm>
            <a:prstGeom prst="rect">
              <a:avLst/>
            </a:prstGeom>
            <a:noFill/>
            <a:ln>
              <a:noFill/>
            </a:ln>
            <a:sp3d extrusionH="323850"/>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440" b="0" i="0" u="none" strike="noStrike" kern="1200" cap="none" spc="0" normalizeH="0" baseline="0" noProof="0">
                  <a:ln>
                    <a:noFill/>
                  </a:ln>
                  <a:solidFill>
                    <a:prstClr val="black"/>
                  </a:solidFill>
                  <a:effectLst/>
                  <a:uLnTx/>
                  <a:uFillTx/>
                  <a:latin typeface="微软雅黑" pitchFamily="34" charset="-122"/>
                  <a:ea typeface="微软雅黑" pitchFamily="34" charset="-122"/>
                  <a:cs typeface="Arial Unicode MS" pitchFamily="34" charset="-122"/>
                </a:rPr>
                <a:t>点击录</a:t>
              </a:r>
              <a:endParaRPr kumimoji="0" lang="en-US" altLang="zh-CN" sz="1440" b="0" i="0" u="none" strike="noStrike" kern="1200" cap="none" spc="0" normalizeH="0" baseline="0" noProof="0">
                <a:ln>
                  <a:noFill/>
                </a:ln>
                <a:solidFill>
                  <a:prstClr val="black"/>
                </a:solidFill>
                <a:effectLst/>
                <a:uLnTx/>
                <a:uFillTx/>
                <a:latin typeface="微软雅黑" pitchFamily="34" charset="-122"/>
                <a:ea typeface="微软雅黑" pitchFamily="34" charset="-122"/>
                <a:cs typeface="Arial Unicode MS" pitchFamily="34" charset="-122"/>
              </a:endParaRP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440" b="0" i="0" u="none" strike="noStrike" kern="1200" cap="none" spc="0" normalizeH="0" baseline="0" noProof="0">
                  <a:ln>
                    <a:noFill/>
                  </a:ln>
                  <a:solidFill>
                    <a:prstClr val="black"/>
                  </a:solidFill>
                  <a:effectLst/>
                  <a:uLnTx/>
                  <a:uFillTx/>
                  <a:latin typeface="微软雅黑" pitchFamily="34" charset="-122"/>
                  <a:ea typeface="微软雅黑" pitchFamily="34" charset="-122"/>
                  <a:cs typeface="Arial Unicode MS" pitchFamily="34" charset="-122"/>
                </a:rPr>
                <a:t>入内容</a:t>
              </a:r>
            </a:p>
          </p:txBody>
        </p:sp>
      </p:grpSp>
      <p:sp>
        <p:nvSpPr>
          <p:cNvPr id="18" name="TextBox 17"/>
          <p:cNvSpPr txBox="1"/>
          <p:nvPr/>
        </p:nvSpPr>
        <p:spPr>
          <a:xfrm>
            <a:off x="5943564" y="1253761"/>
            <a:ext cx="1156086" cy="480131"/>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26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rPr>
              <a:t>在此插入内容</a:t>
            </a:r>
            <a:endParaRPr kumimoji="0" lang="en-US" altLang="zh-CN" sz="126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endParaRP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26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rPr>
              <a:t>在此插入内容</a:t>
            </a:r>
            <a:endParaRPr kumimoji="0" lang="en-US" altLang="zh-CN" sz="126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endParaRPr>
          </a:p>
        </p:txBody>
      </p:sp>
      <p:grpSp>
        <p:nvGrpSpPr>
          <p:cNvPr id="19" name="组合 18"/>
          <p:cNvGrpSpPr/>
          <p:nvPr/>
        </p:nvGrpSpPr>
        <p:grpSpPr>
          <a:xfrm>
            <a:off x="1418622" y="1089458"/>
            <a:ext cx="1677390" cy="1677390"/>
            <a:chOff x="3013973" y="1171498"/>
            <a:chExt cx="1358900" cy="1358900"/>
          </a:xfrm>
          <a:scene3d>
            <a:camera prst="perspectiveContrastingRightFacing" fov="3900000">
              <a:rot lat="324354" lon="18945005" rev="210641"/>
            </a:camera>
            <a:lightRig rig="threePt" dir="t"/>
          </a:scene3d>
        </p:grpSpPr>
        <p:sp>
          <p:nvSpPr>
            <p:cNvPr id="20" name="泪滴形 19"/>
            <p:cNvSpPr/>
            <p:nvPr/>
          </p:nvSpPr>
          <p:spPr>
            <a:xfrm rot="10800000" flipH="1">
              <a:off x="3013973" y="1171498"/>
              <a:ext cx="1358900" cy="1358900"/>
            </a:xfrm>
            <a:prstGeom prst="teardrop">
              <a:avLst/>
            </a:prstGeom>
            <a:solidFill>
              <a:srgbClr val="C00000"/>
            </a:solidFill>
            <a:ln>
              <a:noFill/>
            </a:ln>
            <a:sp3d extrusionH="323850"/>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15"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1" name="椭圆​​ 10"/>
            <p:cNvSpPr/>
            <p:nvPr/>
          </p:nvSpPr>
          <p:spPr>
            <a:xfrm rot="10800000" flipH="1">
              <a:off x="3156848" y="1314373"/>
              <a:ext cx="812800" cy="812800"/>
            </a:xfrm>
            <a:prstGeom prst="ellipse">
              <a:avLst/>
            </a:prstGeom>
            <a:solidFill>
              <a:schemeClr val="bg1"/>
            </a:solidFill>
            <a:ln w="3175">
              <a:solidFill>
                <a:schemeClr val="bg1">
                  <a:lumMod val="75000"/>
                </a:schemeClr>
              </a:solidFill>
            </a:ln>
            <a:effectLst>
              <a:outerShdw blurRad="50800" dist="38100" dir="13500000" algn="br" rotWithShape="0">
                <a:prstClr val="black">
                  <a:alpha val="40000"/>
                </a:prstClr>
              </a:outerShdw>
            </a:effectLst>
            <a:sp3d extrusionH="323850"/>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15"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2" name="矩形​​ 43"/>
            <p:cNvSpPr>
              <a:spLocks noChangeArrowheads="1"/>
            </p:cNvSpPr>
            <p:nvPr/>
          </p:nvSpPr>
          <p:spPr bwMode="auto">
            <a:xfrm>
              <a:off x="3285354" y="1495348"/>
              <a:ext cx="543090" cy="388967"/>
            </a:xfrm>
            <a:prstGeom prst="rect">
              <a:avLst/>
            </a:prstGeom>
            <a:noFill/>
            <a:ln>
              <a:noFill/>
            </a:ln>
            <a:sp3d extrusionH="323850"/>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26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Arial Unicode MS" pitchFamily="34" charset="-122"/>
                </a:rPr>
                <a:t>点击录</a:t>
              </a:r>
              <a:endParaRPr kumimoji="0" lang="en-US" altLang="zh-CN" sz="126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Arial Unicode MS" pitchFamily="34" charset="-122"/>
              </a:endParaRP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26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Arial Unicode MS" pitchFamily="34" charset="-122"/>
                </a:rPr>
                <a:t>入内容</a:t>
              </a:r>
            </a:p>
          </p:txBody>
        </p:sp>
      </p:grpSp>
      <p:sp>
        <p:nvSpPr>
          <p:cNvPr id="23" name="任意多边形 22"/>
          <p:cNvSpPr/>
          <p:nvPr/>
        </p:nvSpPr>
        <p:spPr>
          <a:xfrm>
            <a:off x="3717353" y="1437524"/>
            <a:ext cx="2138400" cy="225651"/>
          </a:xfrm>
          <a:custGeom>
            <a:avLst/>
            <a:gdLst>
              <a:gd name="connsiteX0" fmla="*/ 0 w 1651819"/>
              <a:gd name="connsiteY0" fmla="*/ 501445 h 501445"/>
              <a:gd name="connsiteX1" fmla="*/ 373626 w 1651819"/>
              <a:gd name="connsiteY1" fmla="*/ 0 h 501445"/>
              <a:gd name="connsiteX2" fmla="*/ 1651819 w 1651819"/>
              <a:gd name="connsiteY2" fmla="*/ 0 h 501445"/>
            </a:gdLst>
            <a:ahLst/>
            <a:cxnLst>
              <a:cxn ang="0">
                <a:pos x="connsiteX0" y="connsiteY0"/>
              </a:cxn>
              <a:cxn ang="0">
                <a:pos x="connsiteX1" y="connsiteY1"/>
              </a:cxn>
              <a:cxn ang="0">
                <a:pos x="connsiteX2" y="connsiteY2"/>
              </a:cxn>
            </a:cxnLst>
            <a:rect l="l" t="t" r="r" b="b"/>
            <a:pathLst>
              <a:path w="1651819" h="501445">
                <a:moveTo>
                  <a:pt x="0" y="501445"/>
                </a:moveTo>
                <a:lnTo>
                  <a:pt x="373626" y="0"/>
                </a:lnTo>
                <a:lnTo>
                  <a:pt x="1651819" y="0"/>
                </a:lnTo>
              </a:path>
            </a:pathLst>
          </a:custGeom>
          <a:ln>
            <a:solidFill>
              <a:srgbClr val="004274"/>
            </a:solidFill>
            <a:prstDash val="dash"/>
            <a:headEnd type="diamond" w="med" len="med"/>
            <a:tailEnd type="diamond" w="med" len="med"/>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15"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24" name="任意多边形 23"/>
          <p:cNvSpPr/>
          <p:nvPr/>
        </p:nvSpPr>
        <p:spPr>
          <a:xfrm flipV="1">
            <a:off x="3714702" y="3807650"/>
            <a:ext cx="2138400" cy="225651"/>
          </a:xfrm>
          <a:custGeom>
            <a:avLst/>
            <a:gdLst>
              <a:gd name="connsiteX0" fmla="*/ 0 w 1651819"/>
              <a:gd name="connsiteY0" fmla="*/ 501445 h 501445"/>
              <a:gd name="connsiteX1" fmla="*/ 373626 w 1651819"/>
              <a:gd name="connsiteY1" fmla="*/ 0 h 501445"/>
              <a:gd name="connsiteX2" fmla="*/ 1651819 w 1651819"/>
              <a:gd name="connsiteY2" fmla="*/ 0 h 501445"/>
            </a:gdLst>
            <a:ahLst/>
            <a:cxnLst>
              <a:cxn ang="0">
                <a:pos x="connsiteX0" y="connsiteY0"/>
              </a:cxn>
              <a:cxn ang="0">
                <a:pos x="connsiteX1" y="connsiteY1"/>
              </a:cxn>
              <a:cxn ang="0">
                <a:pos x="connsiteX2" y="connsiteY2"/>
              </a:cxn>
            </a:cxnLst>
            <a:rect l="l" t="t" r="r" b="b"/>
            <a:pathLst>
              <a:path w="1651819" h="501445">
                <a:moveTo>
                  <a:pt x="0" y="501445"/>
                </a:moveTo>
                <a:lnTo>
                  <a:pt x="373626" y="0"/>
                </a:lnTo>
                <a:lnTo>
                  <a:pt x="1651819" y="0"/>
                </a:lnTo>
              </a:path>
            </a:pathLst>
          </a:custGeom>
          <a:ln>
            <a:solidFill>
              <a:srgbClr val="004274"/>
            </a:solidFill>
            <a:prstDash val="dash"/>
            <a:headEnd type="diamond" w="med" len="med"/>
            <a:tailEnd type="diamond" w="med" len="med"/>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15"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25" name="TextBox 24"/>
          <p:cNvSpPr txBox="1"/>
          <p:nvPr/>
        </p:nvSpPr>
        <p:spPr>
          <a:xfrm>
            <a:off x="5943564" y="3920475"/>
            <a:ext cx="1156086" cy="480131"/>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26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rPr>
              <a:t>在此插入内容</a:t>
            </a:r>
            <a:endParaRPr kumimoji="0" lang="en-US" altLang="zh-CN" sz="126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endParaRP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26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rPr>
              <a:t>在此插入内容</a:t>
            </a:r>
            <a:endParaRPr kumimoji="0" lang="en-US" altLang="zh-CN" sz="126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endParaRPr>
          </a:p>
        </p:txBody>
      </p:sp>
      <p:sp>
        <p:nvSpPr>
          <p:cNvPr id="26" name="TextBox 25"/>
          <p:cNvSpPr txBox="1"/>
          <p:nvPr/>
        </p:nvSpPr>
        <p:spPr>
          <a:xfrm>
            <a:off x="5189204" y="2135352"/>
            <a:ext cx="1156086" cy="480131"/>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26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rPr>
              <a:t>在此插入内容</a:t>
            </a:r>
            <a:endParaRPr kumimoji="0" lang="en-US" altLang="zh-CN" sz="126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endParaRP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26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rPr>
              <a:t>在此插入内容</a:t>
            </a:r>
            <a:endParaRPr kumimoji="0" lang="en-US" altLang="zh-CN" sz="126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endParaRPr>
          </a:p>
        </p:txBody>
      </p:sp>
      <p:sp>
        <p:nvSpPr>
          <p:cNvPr id="27" name="TextBox 26"/>
          <p:cNvSpPr txBox="1"/>
          <p:nvPr/>
        </p:nvSpPr>
        <p:spPr>
          <a:xfrm>
            <a:off x="5189204" y="2989238"/>
            <a:ext cx="1156086" cy="480131"/>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26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rPr>
              <a:t>在此插入内容</a:t>
            </a:r>
            <a:endParaRPr kumimoji="0" lang="en-US" altLang="zh-CN" sz="126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endParaRP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26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rPr>
              <a:t>在此插入内容</a:t>
            </a:r>
            <a:endParaRPr kumimoji="0" lang="en-US" altLang="zh-CN" sz="126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endParaRPr>
          </a:p>
        </p:txBody>
      </p:sp>
      <p:sp>
        <p:nvSpPr>
          <p:cNvPr id="28" name="任意多边形 27"/>
          <p:cNvSpPr/>
          <p:nvPr/>
        </p:nvSpPr>
        <p:spPr>
          <a:xfrm>
            <a:off x="2628788" y="2246545"/>
            <a:ext cx="2527200" cy="237081"/>
          </a:xfrm>
          <a:custGeom>
            <a:avLst/>
            <a:gdLst>
              <a:gd name="connsiteX0" fmla="*/ 0 w 1651819"/>
              <a:gd name="connsiteY0" fmla="*/ 501445 h 501445"/>
              <a:gd name="connsiteX1" fmla="*/ 373626 w 1651819"/>
              <a:gd name="connsiteY1" fmla="*/ 0 h 501445"/>
              <a:gd name="connsiteX2" fmla="*/ 1651819 w 1651819"/>
              <a:gd name="connsiteY2" fmla="*/ 0 h 501445"/>
              <a:gd name="connsiteX0" fmla="*/ 0 w 3262106"/>
              <a:gd name="connsiteY0" fmla="*/ 526845 h 526845"/>
              <a:gd name="connsiteX1" fmla="*/ 373626 w 3262106"/>
              <a:gd name="connsiteY1" fmla="*/ 25400 h 526845"/>
              <a:gd name="connsiteX2" fmla="*/ 3262106 w 3262106"/>
              <a:gd name="connsiteY2" fmla="*/ 0 h 526845"/>
            </a:gdLst>
            <a:ahLst/>
            <a:cxnLst>
              <a:cxn ang="0">
                <a:pos x="connsiteX0" y="connsiteY0"/>
              </a:cxn>
              <a:cxn ang="0">
                <a:pos x="connsiteX1" y="connsiteY1"/>
              </a:cxn>
              <a:cxn ang="0">
                <a:pos x="connsiteX2" y="connsiteY2"/>
              </a:cxn>
            </a:cxnLst>
            <a:rect l="l" t="t" r="r" b="b"/>
            <a:pathLst>
              <a:path w="3262106" h="526845">
                <a:moveTo>
                  <a:pt x="0" y="526845"/>
                </a:moveTo>
                <a:lnTo>
                  <a:pt x="373626" y="25400"/>
                </a:lnTo>
                <a:lnTo>
                  <a:pt x="3262106" y="0"/>
                </a:lnTo>
              </a:path>
            </a:pathLst>
          </a:custGeom>
          <a:ln>
            <a:solidFill>
              <a:srgbClr val="004274"/>
            </a:solidFill>
            <a:prstDash val="dash"/>
            <a:headEnd type="diamond" w="med" len="med"/>
            <a:tailEnd type="diamond" w="med" len="med"/>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15"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29" name="任意多边形 28"/>
          <p:cNvSpPr/>
          <p:nvPr/>
        </p:nvSpPr>
        <p:spPr>
          <a:xfrm flipV="1">
            <a:off x="2657020" y="2992354"/>
            <a:ext cx="2527200" cy="237081"/>
          </a:xfrm>
          <a:custGeom>
            <a:avLst/>
            <a:gdLst>
              <a:gd name="connsiteX0" fmla="*/ 0 w 1651819"/>
              <a:gd name="connsiteY0" fmla="*/ 501445 h 501445"/>
              <a:gd name="connsiteX1" fmla="*/ 373626 w 1651819"/>
              <a:gd name="connsiteY1" fmla="*/ 0 h 501445"/>
              <a:gd name="connsiteX2" fmla="*/ 1651819 w 1651819"/>
              <a:gd name="connsiteY2" fmla="*/ 0 h 501445"/>
              <a:gd name="connsiteX0" fmla="*/ 0 w 3262106"/>
              <a:gd name="connsiteY0" fmla="*/ 526845 h 526845"/>
              <a:gd name="connsiteX1" fmla="*/ 373626 w 3262106"/>
              <a:gd name="connsiteY1" fmla="*/ 25400 h 526845"/>
              <a:gd name="connsiteX2" fmla="*/ 3262106 w 3262106"/>
              <a:gd name="connsiteY2" fmla="*/ 0 h 526845"/>
            </a:gdLst>
            <a:ahLst/>
            <a:cxnLst>
              <a:cxn ang="0">
                <a:pos x="connsiteX0" y="connsiteY0"/>
              </a:cxn>
              <a:cxn ang="0">
                <a:pos x="connsiteX1" y="connsiteY1"/>
              </a:cxn>
              <a:cxn ang="0">
                <a:pos x="connsiteX2" y="connsiteY2"/>
              </a:cxn>
            </a:cxnLst>
            <a:rect l="l" t="t" r="r" b="b"/>
            <a:pathLst>
              <a:path w="3262106" h="526845">
                <a:moveTo>
                  <a:pt x="0" y="526845"/>
                </a:moveTo>
                <a:lnTo>
                  <a:pt x="373626" y="25400"/>
                </a:lnTo>
                <a:lnTo>
                  <a:pt x="3262106" y="0"/>
                </a:lnTo>
              </a:path>
            </a:pathLst>
          </a:custGeom>
          <a:ln>
            <a:solidFill>
              <a:srgbClr val="004274"/>
            </a:solidFill>
            <a:prstDash val="dash"/>
            <a:headEnd type="diamond" w="med" len="med"/>
            <a:tailEnd type="diamond" w="med" len="med"/>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15"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7" name="文本占位符 6"/>
          <p:cNvSpPr>
            <a:spLocks noGrp="1"/>
          </p:cNvSpPr>
          <p:nvPr>
            <p:ph type="body" sz="quarter" idx="10"/>
          </p:nvPr>
        </p:nvSpPr>
        <p:spPr/>
        <p:txBody>
          <a:bodyPr/>
          <a:lstStyle/>
          <a:p>
            <a:endParaRPr lang="zh-CN" altLang="en-US" dirty="0"/>
          </a:p>
        </p:txBody>
      </p:sp>
    </p:spTree>
    <p:extLst>
      <p:ext uri="{BB962C8B-B14F-4D97-AF65-F5344CB8AC3E}">
        <p14:creationId xmlns:p14="http://schemas.microsoft.com/office/powerpoint/2010/main" val="2672592407"/>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250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500"/>
                                        <p:tgtEl>
                                          <p:spTgt spid="19"/>
                                        </p:tgtEl>
                                      </p:cBhvr>
                                    </p:animEffect>
                                  </p:childTnLst>
                                </p:cTn>
                              </p:par>
                              <p:par>
                                <p:cTn id="8" presetID="10" presetClass="entr" presetSubtype="0" fill="hold" nodeType="withEffect">
                                  <p:stCondLst>
                                    <p:cond delay="2750"/>
                                  </p:stCondLst>
                                  <p:childTnLst>
                                    <p:set>
                                      <p:cBhvr>
                                        <p:cTn id="9" dur="1" fill="hold">
                                          <p:stCondLst>
                                            <p:cond delay="0"/>
                                          </p:stCondLst>
                                        </p:cTn>
                                        <p:tgtEl>
                                          <p:spTgt spid="8"/>
                                        </p:tgtEl>
                                        <p:attrNameLst>
                                          <p:attrName>style.visibility</p:attrName>
                                        </p:attrNameLst>
                                      </p:cBhvr>
                                      <p:to>
                                        <p:strVal val="visible"/>
                                      </p:to>
                                    </p:set>
                                    <p:animEffect transition="in" filter="fade">
                                      <p:cBhvr>
                                        <p:cTn id="10" dur="500"/>
                                        <p:tgtEl>
                                          <p:spTgt spid="8"/>
                                        </p:tgtEl>
                                      </p:cBhvr>
                                    </p:animEffect>
                                  </p:childTnLst>
                                </p:cTn>
                              </p:par>
                              <p:par>
                                <p:cTn id="11" presetID="10" presetClass="entr" presetSubtype="0" fill="hold" nodeType="withEffect">
                                  <p:stCondLst>
                                    <p:cond delay="3000"/>
                                  </p:stCondLst>
                                  <p:childTnLst>
                                    <p:set>
                                      <p:cBhvr>
                                        <p:cTn id="12" dur="1" fill="hold">
                                          <p:stCondLst>
                                            <p:cond delay="0"/>
                                          </p:stCondLst>
                                        </p:cTn>
                                        <p:tgtEl>
                                          <p:spTgt spid="2"/>
                                        </p:tgtEl>
                                        <p:attrNameLst>
                                          <p:attrName>style.visibility</p:attrName>
                                        </p:attrNameLst>
                                      </p:cBhvr>
                                      <p:to>
                                        <p:strVal val="visible"/>
                                      </p:to>
                                    </p:set>
                                    <p:animEffect transition="in" filter="fade">
                                      <p:cBhvr>
                                        <p:cTn id="13" dur="500"/>
                                        <p:tgtEl>
                                          <p:spTgt spid="2"/>
                                        </p:tgtEl>
                                      </p:cBhvr>
                                    </p:animEffect>
                                  </p:childTnLst>
                                </p:cTn>
                              </p:par>
                              <p:par>
                                <p:cTn id="14" presetID="10" presetClass="entr" presetSubtype="0" fill="hold" nodeType="withEffect">
                                  <p:stCondLst>
                                    <p:cond delay="3250"/>
                                  </p:stCondLst>
                                  <p:childTnLst>
                                    <p:set>
                                      <p:cBhvr>
                                        <p:cTn id="15" dur="1" fill="hold">
                                          <p:stCondLst>
                                            <p:cond delay="0"/>
                                          </p:stCondLst>
                                        </p:cTn>
                                        <p:tgtEl>
                                          <p:spTgt spid="13"/>
                                        </p:tgtEl>
                                        <p:attrNameLst>
                                          <p:attrName>style.visibility</p:attrName>
                                        </p:attrNameLst>
                                      </p:cBhvr>
                                      <p:to>
                                        <p:strVal val="visible"/>
                                      </p:to>
                                    </p:set>
                                    <p:animEffect transition="in" filter="fade">
                                      <p:cBhvr>
                                        <p:cTn id="16" dur="500"/>
                                        <p:tgtEl>
                                          <p:spTgt spid="13"/>
                                        </p:tgtEl>
                                      </p:cBhvr>
                                    </p:animEffect>
                                  </p:childTnLst>
                                </p:cTn>
                              </p:par>
                              <p:par>
                                <p:cTn id="17" presetID="22" presetClass="entr" presetSubtype="8" fill="hold" grpId="0" nodeType="withEffect">
                                  <p:stCondLst>
                                    <p:cond delay="3750"/>
                                  </p:stCondLst>
                                  <p:childTnLst>
                                    <p:set>
                                      <p:cBhvr>
                                        <p:cTn id="18" dur="1" fill="hold">
                                          <p:stCondLst>
                                            <p:cond delay="0"/>
                                          </p:stCondLst>
                                        </p:cTn>
                                        <p:tgtEl>
                                          <p:spTgt spid="23"/>
                                        </p:tgtEl>
                                        <p:attrNameLst>
                                          <p:attrName>style.visibility</p:attrName>
                                        </p:attrNameLst>
                                      </p:cBhvr>
                                      <p:to>
                                        <p:strVal val="visible"/>
                                      </p:to>
                                    </p:set>
                                    <p:animEffect transition="in" filter="wipe(left)">
                                      <p:cBhvr>
                                        <p:cTn id="19" dur="500"/>
                                        <p:tgtEl>
                                          <p:spTgt spid="23"/>
                                        </p:tgtEl>
                                      </p:cBhvr>
                                    </p:animEffect>
                                  </p:childTnLst>
                                </p:cTn>
                              </p:par>
                              <p:par>
                                <p:cTn id="20" presetID="10" presetClass="entr" presetSubtype="0" fill="hold" grpId="0" nodeType="withEffect">
                                  <p:stCondLst>
                                    <p:cond delay="4250"/>
                                  </p:stCondLst>
                                  <p:childTnLst>
                                    <p:set>
                                      <p:cBhvr>
                                        <p:cTn id="21" dur="1" fill="hold">
                                          <p:stCondLst>
                                            <p:cond delay="0"/>
                                          </p:stCondLst>
                                        </p:cTn>
                                        <p:tgtEl>
                                          <p:spTgt spid="18"/>
                                        </p:tgtEl>
                                        <p:attrNameLst>
                                          <p:attrName>style.visibility</p:attrName>
                                        </p:attrNameLst>
                                      </p:cBhvr>
                                      <p:to>
                                        <p:strVal val="visible"/>
                                      </p:to>
                                    </p:set>
                                    <p:animEffect transition="in" filter="fade">
                                      <p:cBhvr>
                                        <p:cTn id="22" dur="500"/>
                                        <p:tgtEl>
                                          <p:spTgt spid="18"/>
                                        </p:tgtEl>
                                      </p:cBhvr>
                                    </p:animEffect>
                                  </p:childTnLst>
                                </p:cTn>
                              </p:par>
                              <p:par>
                                <p:cTn id="23" presetID="22" presetClass="entr" presetSubtype="8" fill="hold" grpId="0" nodeType="withEffect">
                                  <p:stCondLst>
                                    <p:cond delay="4000"/>
                                  </p:stCondLst>
                                  <p:childTnLst>
                                    <p:set>
                                      <p:cBhvr>
                                        <p:cTn id="24" dur="1" fill="hold">
                                          <p:stCondLst>
                                            <p:cond delay="0"/>
                                          </p:stCondLst>
                                        </p:cTn>
                                        <p:tgtEl>
                                          <p:spTgt spid="28"/>
                                        </p:tgtEl>
                                        <p:attrNameLst>
                                          <p:attrName>style.visibility</p:attrName>
                                        </p:attrNameLst>
                                      </p:cBhvr>
                                      <p:to>
                                        <p:strVal val="visible"/>
                                      </p:to>
                                    </p:set>
                                    <p:animEffect transition="in" filter="wipe(left)">
                                      <p:cBhvr>
                                        <p:cTn id="25" dur="500"/>
                                        <p:tgtEl>
                                          <p:spTgt spid="28"/>
                                        </p:tgtEl>
                                      </p:cBhvr>
                                    </p:animEffect>
                                  </p:childTnLst>
                                </p:cTn>
                              </p:par>
                              <p:par>
                                <p:cTn id="26" presetID="10" presetClass="entr" presetSubtype="0" fill="hold" grpId="0" nodeType="withEffect">
                                  <p:stCondLst>
                                    <p:cond delay="4500"/>
                                  </p:stCondLst>
                                  <p:childTnLst>
                                    <p:set>
                                      <p:cBhvr>
                                        <p:cTn id="27" dur="1" fill="hold">
                                          <p:stCondLst>
                                            <p:cond delay="0"/>
                                          </p:stCondLst>
                                        </p:cTn>
                                        <p:tgtEl>
                                          <p:spTgt spid="26"/>
                                        </p:tgtEl>
                                        <p:attrNameLst>
                                          <p:attrName>style.visibility</p:attrName>
                                        </p:attrNameLst>
                                      </p:cBhvr>
                                      <p:to>
                                        <p:strVal val="visible"/>
                                      </p:to>
                                    </p:set>
                                    <p:animEffect transition="in" filter="fade">
                                      <p:cBhvr>
                                        <p:cTn id="28" dur="500"/>
                                        <p:tgtEl>
                                          <p:spTgt spid="26"/>
                                        </p:tgtEl>
                                      </p:cBhvr>
                                    </p:animEffect>
                                  </p:childTnLst>
                                </p:cTn>
                              </p:par>
                              <p:par>
                                <p:cTn id="29" presetID="22" presetClass="entr" presetSubtype="8" fill="hold" grpId="0" nodeType="withEffect">
                                  <p:stCondLst>
                                    <p:cond delay="4250"/>
                                  </p:stCondLst>
                                  <p:childTnLst>
                                    <p:set>
                                      <p:cBhvr>
                                        <p:cTn id="30" dur="1" fill="hold">
                                          <p:stCondLst>
                                            <p:cond delay="0"/>
                                          </p:stCondLst>
                                        </p:cTn>
                                        <p:tgtEl>
                                          <p:spTgt spid="29"/>
                                        </p:tgtEl>
                                        <p:attrNameLst>
                                          <p:attrName>style.visibility</p:attrName>
                                        </p:attrNameLst>
                                      </p:cBhvr>
                                      <p:to>
                                        <p:strVal val="visible"/>
                                      </p:to>
                                    </p:set>
                                    <p:animEffect transition="in" filter="wipe(left)">
                                      <p:cBhvr>
                                        <p:cTn id="31" dur="500"/>
                                        <p:tgtEl>
                                          <p:spTgt spid="29"/>
                                        </p:tgtEl>
                                      </p:cBhvr>
                                    </p:animEffect>
                                  </p:childTnLst>
                                </p:cTn>
                              </p:par>
                              <p:par>
                                <p:cTn id="32" presetID="10" presetClass="entr" presetSubtype="0" fill="hold" grpId="0" nodeType="withEffect">
                                  <p:stCondLst>
                                    <p:cond delay="4750"/>
                                  </p:stCondLst>
                                  <p:childTnLst>
                                    <p:set>
                                      <p:cBhvr>
                                        <p:cTn id="33" dur="1" fill="hold">
                                          <p:stCondLst>
                                            <p:cond delay="0"/>
                                          </p:stCondLst>
                                        </p:cTn>
                                        <p:tgtEl>
                                          <p:spTgt spid="27"/>
                                        </p:tgtEl>
                                        <p:attrNameLst>
                                          <p:attrName>style.visibility</p:attrName>
                                        </p:attrNameLst>
                                      </p:cBhvr>
                                      <p:to>
                                        <p:strVal val="visible"/>
                                      </p:to>
                                    </p:set>
                                    <p:animEffect transition="in" filter="fade">
                                      <p:cBhvr>
                                        <p:cTn id="34" dur="500"/>
                                        <p:tgtEl>
                                          <p:spTgt spid="27"/>
                                        </p:tgtEl>
                                      </p:cBhvr>
                                    </p:animEffect>
                                  </p:childTnLst>
                                </p:cTn>
                              </p:par>
                              <p:par>
                                <p:cTn id="35" presetID="22" presetClass="entr" presetSubtype="8" fill="hold" grpId="0" nodeType="withEffect">
                                  <p:stCondLst>
                                    <p:cond delay="4500"/>
                                  </p:stCondLst>
                                  <p:childTnLst>
                                    <p:set>
                                      <p:cBhvr>
                                        <p:cTn id="36" dur="1" fill="hold">
                                          <p:stCondLst>
                                            <p:cond delay="0"/>
                                          </p:stCondLst>
                                        </p:cTn>
                                        <p:tgtEl>
                                          <p:spTgt spid="24"/>
                                        </p:tgtEl>
                                        <p:attrNameLst>
                                          <p:attrName>style.visibility</p:attrName>
                                        </p:attrNameLst>
                                      </p:cBhvr>
                                      <p:to>
                                        <p:strVal val="visible"/>
                                      </p:to>
                                    </p:set>
                                    <p:animEffect transition="in" filter="wipe(left)">
                                      <p:cBhvr>
                                        <p:cTn id="37" dur="500"/>
                                        <p:tgtEl>
                                          <p:spTgt spid="24"/>
                                        </p:tgtEl>
                                      </p:cBhvr>
                                    </p:animEffect>
                                  </p:childTnLst>
                                </p:cTn>
                              </p:par>
                              <p:par>
                                <p:cTn id="38" presetID="10" presetClass="entr" presetSubtype="0" fill="hold" grpId="0" nodeType="withEffect">
                                  <p:stCondLst>
                                    <p:cond delay="5000"/>
                                  </p:stCondLst>
                                  <p:childTnLst>
                                    <p:set>
                                      <p:cBhvr>
                                        <p:cTn id="39" dur="1" fill="hold">
                                          <p:stCondLst>
                                            <p:cond delay="0"/>
                                          </p:stCondLst>
                                        </p:cTn>
                                        <p:tgtEl>
                                          <p:spTgt spid="25"/>
                                        </p:tgtEl>
                                        <p:attrNameLst>
                                          <p:attrName>style.visibility</p:attrName>
                                        </p:attrNameLst>
                                      </p:cBhvr>
                                      <p:to>
                                        <p:strVal val="visible"/>
                                      </p:to>
                                    </p:set>
                                    <p:animEffect transition="in" filter="fade">
                                      <p:cBhvr>
                                        <p:cTn id="40"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23" grpId="0" animBg="1"/>
      <p:bldP spid="24" grpId="0" animBg="1"/>
      <p:bldP spid="25" grpId="0"/>
      <p:bldP spid="26" grpId="0"/>
      <p:bldP spid="27" grpId="0"/>
      <p:bldP spid="28" grpId="0" animBg="1"/>
      <p:bldP spid="29"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1"/>
            <a:ext cx="9144000" cy="2786743"/>
          </a:xfrm>
          <a:prstGeom prst="rect">
            <a:avLst/>
          </a:prstGeom>
        </p:spPr>
      </p:pic>
      <p:pic>
        <p:nvPicPr>
          <p:cNvPr id="2" name="图片 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0" y="-29619"/>
            <a:ext cx="9144000" cy="5143500"/>
          </a:xfrm>
          <a:prstGeom prst="rect">
            <a:avLst/>
          </a:prstGeom>
        </p:spPr>
      </p:pic>
      <p:sp>
        <p:nvSpPr>
          <p:cNvPr id="4" name="矩形 3"/>
          <p:cNvSpPr/>
          <p:nvPr/>
        </p:nvSpPr>
        <p:spPr>
          <a:xfrm>
            <a:off x="0" y="1862897"/>
            <a:ext cx="9144000" cy="1815222"/>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6" name="组合 5"/>
          <p:cNvGrpSpPr/>
          <p:nvPr/>
        </p:nvGrpSpPr>
        <p:grpSpPr>
          <a:xfrm>
            <a:off x="1358899" y="1310474"/>
            <a:ext cx="1346177" cy="1346173"/>
            <a:chOff x="2922960" y="891376"/>
            <a:chExt cx="636669" cy="636667"/>
          </a:xfrm>
        </p:grpSpPr>
        <p:grpSp>
          <p:nvGrpSpPr>
            <p:cNvPr id="7" name="组合 6"/>
            <p:cNvGrpSpPr/>
            <p:nvPr/>
          </p:nvGrpSpPr>
          <p:grpSpPr>
            <a:xfrm>
              <a:off x="2922960" y="891376"/>
              <a:ext cx="636669" cy="636667"/>
              <a:chOff x="304800" y="673100"/>
              <a:chExt cx="4000500" cy="4000500"/>
            </a:xfrm>
            <a:effectLst>
              <a:outerShdw blurRad="444500" dist="254000" dir="8100000" algn="tr" rotWithShape="0">
                <a:prstClr val="black">
                  <a:alpha val="50000"/>
                </a:prstClr>
              </a:outerShdw>
            </a:effectLst>
          </p:grpSpPr>
          <p:sp>
            <p:nvSpPr>
              <p:cNvPr id="8" name="同心圆 7"/>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9" name="椭圆 8"/>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5" name="文本框 4"/>
            <p:cNvSpPr txBox="1"/>
            <p:nvPr/>
          </p:nvSpPr>
          <p:spPr>
            <a:xfrm>
              <a:off x="2936856" y="949861"/>
              <a:ext cx="581640" cy="524022"/>
            </a:xfrm>
            <a:prstGeom prst="rect">
              <a:avLst/>
            </a:prstGeom>
            <a:noFill/>
          </p:spPr>
          <p:txBody>
            <a:bodyPr wrap="none" rtlCol="0">
              <a:spAutoFit/>
            </a:bodyPr>
            <a:lstStyle/>
            <a:p>
              <a:r>
                <a:rPr lang="en-US" altLang="zh-CN" sz="6600" b="1" dirty="0" smtClean="0">
                  <a:solidFill>
                    <a:srgbClr val="C00000"/>
                  </a:solidFill>
                  <a:latin typeface="+mj-ea"/>
                  <a:ea typeface="+mj-ea"/>
                </a:rPr>
                <a:t>02</a:t>
              </a:r>
              <a:endParaRPr lang="zh-CN" altLang="en-US" sz="6600" b="1" dirty="0">
                <a:solidFill>
                  <a:srgbClr val="C00000"/>
                </a:solidFill>
                <a:latin typeface="+mj-ea"/>
                <a:ea typeface="+mj-ea"/>
              </a:endParaRPr>
            </a:p>
          </p:txBody>
        </p:sp>
      </p:grpSp>
      <p:sp>
        <p:nvSpPr>
          <p:cNvPr id="21" name="文本框 20"/>
          <p:cNvSpPr txBox="1"/>
          <p:nvPr/>
        </p:nvSpPr>
        <p:spPr>
          <a:xfrm>
            <a:off x="2675695" y="2386570"/>
            <a:ext cx="5827236" cy="769441"/>
          </a:xfrm>
          <a:prstGeom prst="rect">
            <a:avLst/>
          </a:prstGeom>
          <a:noFill/>
        </p:spPr>
        <p:txBody>
          <a:bodyPr wrap="none" rtlCol="0">
            <a:spAutoFit/>
          </a:bodyPr>
          <a:lstStyle/>
          <a:p>
            <a:r>
              <a:rPr lang="zh-CN" altLang="en-US" sz="4400" b="1" dirty="0" smtClean="0">
                <a:solidFill>
                  <a:schemeClr val="bg1"/>
                </a:solidFill>
                <a:latin typeface="+mj-ea"/>
                <a:ea typeface="+mj-ea"/>
              </a:rPr>
              <a:t>单击此处添加文字标题</a:t>
            </a:r>
            <a:endParaRPr lang="zh-CN" altLang="en-US" sz="4400" b="1" dirty="0">
              <a:solidFill>
                <a:schemeClr val="bg1"/>
              </a:solidFill>
              <a:latin typeface="+mj-ea"/>
              <a:ea typeface="+mj-ea"/>
            </a:endParaRPr>
          </a:p>
        </p:txBody>
      </p:sp>
    </p:spTree>
    <p:extLst>
      <p:ext uri="{BB962C8B-B14F-4D97-AF65-F5344CB8AC3E}">
        <p14:creationId xmlns:p14="http://schemas.microsoft.com/office/powerpoint/2010/main" val="3502062648"/>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42"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outHorizontal)">
                                      <p:cBhvr>
                                        <p:cTn id="7" dur="1000"/>
                                        <p:tgtEl>
                                          <p:spTgt spid="4"/>
                                        </p:tgtEl>
                                      </p:cBhvr>
                                    </p:animEffect>
                                  </p:childTnLst>
                                </p:cTn>
                              </p:par>
                            </p:childTnLst>
                          </p:cTn>
                        </p:par>
                        <p:par>
                          <p:cTn id="8" fill="hold">
                            <p:stCondLst>
                              <p:cond delay="1000"/>
                            </p:stCondLst>
                            <p:childTnLst>
                              <p:par>
                                <p:cTn id="9" presetID="42" presetClass="entr" presetSubtype="0"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1000"/>
                                        <p:tgtEl>
                                          <p:spTgt spid="6"/>
                                        </p:tgtEl>
                                      </p:cBhvr>
                                    </p:animEffect>
                                    <p:anim calcmode="lin" valueType="num">
                                      <p:cBhvr>
                                        <p:cTn id="12" dur="1000" fill="hold"/>
                                        <p:tgtEl>
                                          <p:spTgt spid="6"/>
                                        </p:tgtEl>
                                        <p:attrNameLst>
                                          <p:attrName>ppt_x</p:attrName>
                                        </p:attrNameLst>
                                      </p:cBhvr>
                                      <p:tavLst>
                                        <p:tav tm="0">
                                          <p:val>
                                            <p:strVal val="#ppt_x"/>
                                          </p:val>
                                        </p:tav>
                                        <p:tav tm="100000">
                                          <p:val>
                                            <p:strVal val="#ppt_x"/>
                                          </p:val>
                                        </p:tav>
                                      </p:tavLst>
                                    </p:anim>
                                    <p:anim calcmode="lin" valueType="num">
                                      <p:cBhvr>
                                        <p:cTn id="13" dur="1000" fill="hold"/>
                                        <p:tgtEl>
                                          <p:spTgt spid="6"/>
                                        </p:tgtEl>
                                        <p:attrNameLst>
                                          <p:attrName>ppt_y</p:attrName>
                                        </p:attrNameLst>
                                      </p:cBhvr>
                                      <p:tavLst>
                                        <p:tav tm="0">
                                          <p:val>
                                            <p:strVal val="#ppt_y+.1"/>
                                          </p:val>
                                        </p:tav>
                                        <p:tav tm="100000">
                                          <p:val>
                                            <p:strVal val="#ppt_y"/>
                                          </p:val>
                                        </p:tav>
                                      </p:tavLst>
                                    </p:anim>
                                  </p:childTnLst>
                                </p:cTn>
                              </p:par>
                            </p:childTnLst>
                          </p:cTn>
                        </p:par>
                        <p:par>
                          <p:cTn id="14" fill="hold">
                            <p:stCondLst>
                              <p:cond delay="2000"/>
                            </p:stCondLst>
                            <p:childTnLst>
                              <p:par>
                                <p:cTn id="15" presetID="10" presetClass="entr" presetSubtype="0" fill="hold" grpId="0" nodeType="afterEffect">
                                  <p:stCondLst>
                                    <p:cond delay="0"/>
                                  </p:stCondLst>
                                  <p:iterate type="lt">
                                    <p:tmPct val="15000"/>
                                  </p:iterate>
                                  <p:childTnLst>
                                    <p:set>
                                      <p:cBhvr>
                                        <p:cTn id="16" dur="1" fill="hold">
                                          <p:stCondLst>
                                            <p:cond delay="0"/>
                                          </p:stCondLst>
                                        </p:cTn>
                                        <p:tgtEl>
                                          <p:spTgt spid="21"/>
                                        </p:tgtEl>
                                        <p:attrNameLst>
                                          <p:attrName>style.visibility</p:attrName>
                                        </p:attrNameLst>
                                      </p:cBhvr>
                                      <p:to>
                                        <p:strVal val="visible"/>
                                      </p:to>
                                    </p:set>
                                    <p:animEffect transition="in" filter="fade">
                                      <p:cBhvr>
                                        <p:cTn id="17"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21" grpId="0"/>
    </p:bldLst>
  </p:timing>
</p:sld>
</file>

<file path=ppt/tags/tag1.xml><?xml version="1.0" encoding="utf-8"?>
<p:tagLst xmlns:a="http://schemas.openxmlformats.org/drawingml/2006/main" xmlns:r="http://schemas.openxmlformats.org/officeDocument/2006/relationships" xmlns:p="http://schemas.openxmlformats.org/presentationml/2006/main">
  <p:tag name="TIMING" val="|0.2"/>
</p:tagLst>
</file>

<file path=ppt/tags/tag10.xml><?xml version="1.0" encoding="utf-8"?>
<p:tagLst xmlns:a="http://schemas.openxmlformats.org/drawingml/2006/main" xmlns:r="http://schemas.openxmlformats.org/officeDocument/2006/relationships" xmlns:p="http://schemas.openxmlformats.org/presentationml/2006/main">
  <p:tag name="TIMING" val="|0.2"/>
</p:tagLst>
</file>

<file path=ppt/tags/tag11.xml><?xml version="1.0" encoding="utf-8"?>
<p:tagLst xmlns:a="http://schemas.openxmlformats.org/drawingml/2006/main" xmlns:r="http://schemas.openxmlformats.org/officeDocument/2006/relationships" xmlns:p="http://schemas.openxmlformats.org/presentationml/2006/main">
  <p:tag name="TIMING" val="|0.4"/>
</p:tagLst>
</file>

<file path=ppt/tags/tag12.xml><?xml version="1.0" encoding="utf-8"?>
<p:tagLst xmlns:a="http://schemas.openxmlformats.org/drawingml/2006/main" xmlns:r="http://schemas.openxmlformats.org/officeDocument/2006/relationships" xmlns:p="http://schemas.openxmlformats.org/presentationml/2006/main">
  <p:tag name="TIMING" val="|0.2"/>
</p:tagLst>
</file>

<file path=ppt/tags/tag13.xml><?xml version="1.0" encoding="utf-8"?>
<p:tagLst xmlns:a="http://schemas.openxmlformats.org/drawingml/2006/main" xmlns:r="http://schemas.openxmlformats.org/officeDocument/2006/relationships" xmlns:p="http://schemas.openxmlformats.org/presentationml/2006/main">
  <p:tag name="TIMING" val="|0.4"/>
</p:tagLst>
</file>

<file path=ppt/tags/tag14.xml><?xml version="1.0" encoding="utf-8"?>
<p:tagLst xmlns:a="http://schemas.openxmlformats.org/drawingml/2006/main" xmlns:r="http://schemas.openxmlformats.org/officeDocument/2006/relationships" xmlns:p="http://schemas.openxmlformats.org/presentationml/2006/main">
  <p:tag name="TIMING" val="|0.2"/>
</p:tagLst>
</file>

<file path=ppt/tags/tag2.xml><?xml version="1.0" encoding="utf-8"?>
<p:tagLst xmlns:a="http://schemas.openxmlformats.org/drawingml/2006/main" xmlns:r="http://schemas.openxmlformats.org/officeDocument/2006/relationships" xmlns:p="http://schemas.openxmlformats.org/presentationml/2006/main">
  <p:tag name="TIMING" val="|0.3"/>
</p:tagLst>
</file>

<file path=ppt/tags/tag3.xml><?xml version="1.0" encoding="utf-8"?>
<p:tagLst xmlns:a="http://schemas.openxmlformats.org/drawingml/2006/main" xmlns:r="http://schemas.openxmlformats.org/officeDocument/2006/relationships" xmlns:p="http://schemas.openxmlformats.org/presentationml/2006/main">
  <p:tag name="TIMING" val="|0.1"/>
</p:tagLst>
</file>

<file path=ppt/tags/tag4.xml><?xml version="1.0" encoding="utf-8"?>
<p:tagLst xmlns:a="http://schemas.openxmlformats.org/drawingml/2006/main" xmlns:r="http://schemas.openxmlformats.org/officeDocument/2006/relationships" xmlns:p="http://schemas.openxmlformats.org/presentationml/2006/main">
  <p:tag name="TIMING" val="|0.4"/>
</p:tagLst>
</file>

<file path=ppt/tags/tag5.xml><?xml version="1.0" encoding="utf-8"?>
<p:tagLst xmlns:a="http://schemas.openxmlformats.org/drawingml/2006/main" xmlns:r="http://schemas.openxmlformats.org/officeDocument/2006/relationships" xmlns:p="http://schemas.openxmlformats.org/presentationml/2006/main">
  <p:tag name="TIMING" val="|0.3"/>
</p:tagLst>
</file>

<file path=ppt/tags/tag6.xml><?xml version="1.0" encoding="utf-8"?>
<p:tagLst xmlns:a="http://schemas.openxmlformats.org/drawingml/2006/main" xmlns:r="http://schemas.openxmlformats.org/officeDocument/2006/relationships" xmlns:p="http://schemas.openxmlformats.org/presentationml/2006/main">
  <p:tag name="TIMING" val="|0.5"/>
</p:tagLst>
</file>

<file path=ppt/tags/tag7.xml><?xml version="1.0" encoding="utf-8"?>
<p:tagLst xmlns:a="http://schemas.openxmlformats.org/drawingml/2006/main" xmlns:r="http://schemas.openxmlformats.org/officeDocument/2006/relationships" xmlns:p="http://schemas.openxmlformats.org/presentationml/2006/main">
  <p:tag name="TIMING" val="|0.2"/>
</p:tagLst>
</file>

<file path=ppt/tags/tag8.xml><?xml version="1.0" encoding="utf-8"?>
<p:tagLst xmlns:a="http://schemas.openxmlformats.org/drawingml/2006/main" xmlns:r="http://schemas.openxmlformats.org/officeDocument/2006/relationships" xmlns:p="http://schemas.openxmlformats.org/presentationml/2006/main">
  <p:tag name="TIMING" val="|0.3"/>
</p:tagLst>
</file>

<file path=ppt/tags/tag9.xml><?xml version="1.0" encoding="utf-8"?>
<p:tagLst xmlns:a="http://schemas.openxmlformats.org/drawingml/2006/main" xmlns:r="http://schemas.openxmlformats.org/officeDocument/2006/relationships" xmlns:p="http://schemas.openxmlformats.org/presentationml/2006/main">
  <p:tag name="TIMING" val="|0.2"/>
</p:tagLst>
</file>

<file path=ppt/theme/theme1.xml><?xml version="1.0" encoding="utf-8"?>
<a:theme xmlns:a="http://schemas.openxmlformats.org/drawingml/2006/main" name="第一PPT，www.1ppt.com​">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24</TotalTime>
  <Words>2350</Words>
  <Application>Microsoft Office PowerPoint</Application>
  <PresentationFormat>全屏显示(16:9)</PresentationFormat>
  <Paragraphs>316</Paragraphs>
  <Slides>28</Slides>
  <Notes>14</Notes>
  <HiddenSlides>0</HiddenSlides>
  <MMClips>0</MMClips>
  <ScaleCrop>false</ScaleCrop>
  <HeadingPairs>
    <vt:vector size="4" baseType="variant">
      <vt:variant>
        <vt:lpstr>主题</vt:lpstr>
      </vt:variant>
      <vt:variant>
        <vt:i4>2</vt:i4>
      </vt:variant>
      <vt:variant>
        <vt:lpstr>幻灯片标题</vt:lpstr>
      </vt:variant>
      <vt:variant>
        <vt:i4>28</vt:i4>
      </vt:variant>
    </vt:vector>
  </HeadingPairs>
  <TitlesOfParts>
    <vt:vector size="30"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新年</dc:title>
  <dc:creator>第一PPT</dc:creator>
  <cp:keywords>www.1ppt.com</cp:keywords>
  <dc:description>www.1ppt.com</dc:description>
  <cp:lastModifiedBy>Windows User</cp:lastModifiedBy>
  <cp:revision>16</cp:revision>
  <dcterms:created xsi:type="dcterms:W3CDTF">2016-12-25T02:27:54Z</dcterms:created>
  <dcterms:modified xsi:type="dcterms:W3CDTF">2018-12-29T09:42:46Z</dcterms:modified>
</cp:coreProperties>
</file>