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42" r:id="rId2"/>
    <p:sldId id="299" r:id="rId3"/>
    <p:sldId id="341" r:id="rId4"/>
    <p:sldId id="352" r:id="rId5"/>
    <p:sldId id="353" r:id="rId6"/>
    <p:sldId id="355" r:id="rId7"/>
    <p:sldId id="356" r:id="rId8"/>
    <p:sldId id="357" r:id="rId9"/>
    <p:sldId id="343" r:id="rId10"/>
    <p:sldId id="320" r:id="rId11"/>
    <p:sldId id="345" r:id="rId12"/>
    <p:sldId id="346" r:id="rId13"/>
    <p:sldId id="347" r:id="rId14"/>
    <p:sldId id="349" r:id="rId15"/>
    <p:sldId id="344" r:id="rId16"/>
    <p:sldId id="350" r:id="rId17"/>
    <p:sldId id="354" r:id="rId18"/>
    <p:sldId id="351" r:id="rId19"/>
    <p:sldId id="296" r:id="rId20"/>
    <p:sldId id="361" r:id="rId21"/>
  </p:sldIdLst>
  <p:sldSz cx="9144000" cy="5143500" type="screen16x9"/>
  <p:notesSz cx="6858000" cy="9144000"/>
  <p:custDataLst>
    <p:tags r:id="rId2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A44"/>
    <a:srgbClr val="951C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1020" y="26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44E140-1DF0-426B-94EC-0E5477792FA9}" type="datetimeFigureOut">
              <a:rPr lang="zh-CN" altLang="en-US" smtClean="0"/>
              <a:t>2018/4/18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6DDB59-496A-40E1-B276-E1EDB3866377}" type="slidenum">
              <a:rPr lang="zh-CN" altLang="en-US" smtClean="0"/>
              <a:t>‹#›</a:t>
            </a:fld>
            <a:endParaRPr lang="zh-CN" altLang="en-US"/>
          </a:p>
        </p:txBody>
      </p:sp>
    </p:spTree>
    <p:extLst>
      <p:ext uri="{BB962C8B-B14F-4D97-AF65-F5344CB8AC3E}">
        <p14:creationId xmlns:p14="http://schemas.microsoft.com/office/powerpoint/2010/main" val="194107392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a:t>
            </a:fld>
            <a:endParaRPr lang="zh-CN" altLang="en-US"/>
          </a:p>
        </p:txBody>
      </p:sp>
    </p:spTree>
    <p:extLst>
      <p:ext uri="{BB962C8B-B14F-4D97-AF65-F5344CB8AC3E}">
        <p14:creationId xmlns:p14="http://schemas.microsoft.com/office/powerpoint/2010/main" val="1133721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10</a:t>
            </a:fld>
            <a:endParaRPr lang="zh-CN" altLang="en-US"/>
          </a:p>
        </p:txBody>
      </p:sp>
    </p:spTree>
    <p:extLst>
      <p:ext uri="{BB962C8B-B14F-4D97-AF65-F5344CB8AC3E}">
        <p14:creationId xmlns:p14="http://schemas.microsoft.com/office/powerpoint/2010/main" val="4156372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11</a:t>
            </a:fld>
            <a:endParaRPr lang="zh-CN" altLang="en-US"/>
          </a:p>
        </p:txBody>
      </p:sp>
    </p:spTree>
    <p:extLst>
      <p:ext uri="{BB962C8B-B14F-4D97-AF65-F5344CB8AC3E}">
        <p14:creationId xmlns:p14="http://schemas.microsoft.com/office/powerpoint/2010/main" val="3216544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12</a:t>
            </a:fld>
            <a:endParaRPr lang="zh-CN" altLang="en-US"/>
          </a:p>
        </p:txBody>
      </p:sp>
    </p:spTree>
    <p:extLst>
      <p:ext uri="{BB962C8B-B14F-4D97-AF65-F5344CB8AC3E}">
        <p14:creationId xmlns:p14="http://schemas.microsoft.com/office/powerpoint/2010/main" val="30880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13</a:t>
            </a:fld>
            <a:endParaRPr lang="zh-CN" altLang="en-US"/>
          </a:p>
        </p:txBody>
      </p:sp>
    </p:spTree>
    <p:extLst>
      <p:ext uri="{BB962C8B-B14F-4D97-AF65-F5344CB8AC3E}">
        <p14:creationId xmlns:p14="http://schemas.microsoft.com/office/powerpoint/2010/main" val="3911333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14</a:t>
            </a:fld>
            <a:endParaRPr lang="zh-CN" altLang="en-US"/>
          </a:p>
        </p:txBody>
      </p:sp>
    </p:spTree>
    <p:extLst>
      <p:ext uri="{BB962C8B-B14F-4D97-AF65-F5344CB8AC3E}">
        <p14:creationId xmlns:p14="http://schemas.microsoft.com/office/powerpoint/2010/main" val="2867345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15</a:t>
            </a:fld>
            <a:endParaRPr lang="zh-CN" altLang="en-US"/>
          </a:p>
        </p:txBody>
      </p:sp>
    </p:spTree>
    <p:extLst>
      <p:ext uri="{BB962C8B-B14F-4D97-AF65-F5344CB8AC3E}">
        <p14:creationId xmlns:p14="http://schemas.microsoft.com/office/powerpoint/2010/main" val="4242962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16</a:t>
            </a:fld>
            <a:endParaRPr lang="zh-CN" altLang="en-US"/>
          </a:p>
        </p:txBody>
      </p:sp>
    </p:spTree>
    <p:extLst>
      <p:ext uri="{BB962C8B-B14F-4D97-AF65-F5344CB8AC3E}">
        <p14:creationId xmlns:p14="http://schemas.microsoft.com/office/powerpoint/2010/main" val="1024844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17</a:t>
            </a:fld>
            <a:endParaRPr lang="zh-CN" altLang="en-US"/>
          </a:p>
        </p:txBody>
      </p:sp>
    </p:spTree>
    <p:extLst>
      <p:ext uri="{BB962C8B-B14F-4D97-AF65-F5344CB8AC3E}">
        <p14:creationId xmlns:p14="http://schemas.microsoft.com/office/powerpoint/2010/main" val="1577357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18</a:t>
            </a:fld>
            <a:endParaRPr lang="zh-CN" altLang="en-US"/>
          </a:p>
        </p:txBody>
      </p:sp>
    </p:spTree>
    <p:extLst>
      <p:ext uri="{BB962C8B-B14F-4D97-AF65-F5344CB8AC3E}">
        <p14:creationId xmlns:p14="http://schemas.microsoft.com/office/powerpoint/2010/main" val="934927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19</a:t>
            </a:fld>
            <a:endParaRPr lang="zh-CN" altLang="en-US"/>
          </a:p>
        </p:txBody>
      </p:sp>
    </p:spTree>
    <p:extLst>
      <p:ext uri="{BB962C8B-B14F-4D97-AF65-F5344CB8AC3E}">
        <p14:creationId xmlns:p14="http://schemas.microsoft.com/office/powerpoint/2010/main" val="1924009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2</a:t>
            </a:fld>
            <a:endParaRPr lang="zh-CN" altLang="en-US"/>
          </a:p>
        </p:txBody>
      </p:sp>
    </p:spTree>
    <p:extLst>
      <p:ext uri="{BB962C8B-B14F-4D97-AF65-F5344CB8AC3E}">
        <p14:creationId xmlns:p14="http://schemas.microsoft.com/office/powerpoint/2010/main" val="1924009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20</a:t>
            </a:fld>
            <a:endParaRPr lang="zh-CN" altLang="en-US"/>
          </a:p>
        </p:txBody>
      </p:sp>
    </p:spTree>
    <p:extLst>
      <p:ext uri="{BB962C8B-B14F-4D97-AF65-F5344CB8AC3E}">
        <p14:creationId xmlns:p14="http://schemas.microsoft.com/office/powerpoint/2010/main" val="1201267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3</a:t>
            </a:fld>
            <a:endParaRPr lang="zh-CN" altLang="en-US"/>
          </a:p>
        </p:txBody>
      </p:sp>
    </p:spTree>
    <p:extLst>
      <p:ext uri="{BB962C8B-B14F-4D97-AF65-F5344CB8AC3E}">
        <p14:creationId xmlns:p14="http://schemas.microsoft.com/office/powerpoint/2010/main" val="483103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4</a:t>
            </a:fld>
            <a:endParaRPr lang="zh-CN" altLang="en-US"/>
          </a:p>
        </p:txBody>
      </p:sp>
    </p:spTree>
    <p:extLst>
      <p:ext uri="{BB962C8B-B14F-4D97-AF65-F5344CB8AC3E}">
        <p14:creationId xmlns:p14="http://schemas.microsoft.com/office/powerpoint/2010/main" val="3186260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5</a:t>
            </a:fld>
            <a:endParaRPr lang="zh-CN" altLang="en-US"/>
          </a:p>
        </p:txBody>
      </p:sp>
    </p:spTree>
    <p:extLst>
      <p:ext uri="{BB962C8B-B14F-4D97-AF65-F5344CB8AC3E}">
        <p14:creationId xmlns:p14="http://schemas.microsoft.com/office/powerpoint/2010/main" val="695301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6</a:t>
            </a:fld>
            <a:endParaRPr lang="zh-CN" altLang="en-US"/>
          </a:p>
        </p:txBody>
      </p:sp>
    </p:spTree>
    <p:extLst>
      <p:ext uri="{BB962C8B-B14F-4D97-AF65-F5344CB8AC3E}">
        <p14:creationId xmlns:p14="http://schemas.microsoft.com/office/powerpoint/2010/main" val="3534922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7</a:t>
            </a:fld>
            <a:endParaRPr lang="zh-CN" altLang="en-US"/>
          </a:p>
        </p:txBody>
      </p:sp>
    </p:spTree>
    <p:extLst>
      <p:ext uri="{BB962C8B-B14F-4D97-AF65-F5344CB8AC3E}">
        <p14:creationId xmlns:p14="http://schemas.microsoft.com/office/powerpoint/2010/main" val="2013147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8</a:t>
            </a:fld>
            <a:endParaRPr lang="zh-CN" altLang="en-US"/>
          </a:p>
        </p:txBody>
      </p:sp>
    </p:spTree>
    <p:extLst>
      <p:ext uri="{BB962C8B-B14F-4D97-AF65-F5344CB8AC3E}">
        <p14:creationId xmlns:p14="http://schemas.microsoft.com/office/powerpoint/2010/main" val="4182713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6DDB59-496A-40E1-B276-E1EDB3866377}" type="slidenum">
              <a:rPr lang="zh-CN" altLang="en-US" smtClean="0"/>
              <a:t>9</a:t>
            </a:fld>
            <a:endParaRPr lang="zh-CN" altLang="en-US"/>
          </a:p>
        </p:txBody>
      </p:sp>
    </p:spTree>
    <p:extLst>
      <p:ext uri="{BB962C8B-B14F-4D97-AF65-F5344CB8AC3E}">
        <p14:creationId xmlns:p14="http://schemas.microsoft.com/office/powerpoint/2010/main" val="232527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2018/4/18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t>2018/4/18</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jp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背景音乐-轻快儿童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314203" y="2004456"/>
            <a:ext cx="609600" cy="609600"/>
          </a:xfrm>
          <a:prstGeom prst="rect">
            <a:avLst/>
          </a:prstGeom>
        </p:spPr>
      </p:pic>
      <p:pic>
        <p:nvPicPr>
          <p:cNvPr id="3" name="图片 2">
            <a:extLst>
              <a:ext uri="{FF2B5EF4-FFF2-40B4-BE49-F238E27FC236}">
                <a16:creationId xmlns:a16="http://schemas.microsoft.com/office/drawing/2014/main" id="{1539BD90-0E94-48E6-8E2E-D02DD96CABFA}"/>
              </a:ext>
            </a:extLst>
          </p:cNvPr>
          <p:cNvPicPr>
            <a:picLocks noChangeAspect="1"/>
          </p:cNvPicPr>
          <p:nvPr/>
        </p:nvPicPr>
        <p:blipFill rotWithShape="1">
          <a:blip r:embed="rId6">
            <a:extLst>
              <a:ext uri="{28A0092B-C50C-407E-A947-70E740481C1C}">
                <a14:useLocalDpi xmlns:a14="http://schemas.microsoft.com/office/drawing/2010/main" val="0"/>
              </a:ext>
            </a:extLst>
          </a:blip>
          <a:srcRect l="19908" r="19907"/>
          <a:stretch/>
        </p:blipFill>
        <p:spPr>
          <a:xfrm>
            <a:off x="0" y="0"/>
            <a:ext cx="9144000" cy="5143500"/>
          </a:xfrm>
          <a:prstGeom prst="rect">
            <a:avLst/>
          </a:prstGeom>
        </p:spPr>
      </p:pic>
      <p:pic>
        <p:nvPicPr>
          <p:cNvPr id="8" name="图片 7">
            <a:extLst>
              <a:ext uri="{FF2B5EF4-FFF2-40B4-BE49-F238E27FC236}">
                <a16:creationId xmlns:a16="http://schemas.microsoft.com/office/drawing/2014/main" id="{7A42B016-A200-4EF1-BF65-0923265038A8}"/>
              </a:ext>
            </a:extLst>
          </p:cNvPr>
          <p:cNvPicPr>
            <a:picLocks noChangeAspect="1"/>
          </p:cNvPicPr>
          <p:nvPr/>
        </p:nvPicPr>
        <p:blipFill rotWithShape="1">
          <a:blip r:embed="rId7">
            <a:extLst>
              <a:ext uri="{28A0092B-C50C-407E-A947-70E740481C1C}">
                <a14:useLocalDpi xmlns:a14="http://schemas.microsoft.com/office/drawing/2010/main" val="0"/>
              </a:ext>
            </a:extLst>
          </a:blip>
          <a:srcRect l="4744" r="7785"/>
          <a:stretch/>
        </p:blipFill>
        <p:spPr>
          <a:xfrm>
            <a:off x="5502442" y="1453817"/>
            <a:ext cx="3064042" cy="3502942"/>
          </a:xfrm>
          <a:prstGeom prst="rect">
            <a:avLst/>
          </a:prstGeom>
        </p:spPr>
      </p:pic>
      <p:sp>
        <p:nvSpPr>
          <p:cNvPr id="6" name="矩形 5">
            <a:extLst>
              <a:ext uri="{FF2B5EF4-FFF2-40B4-BE49-F238E27FC236}">
                <a16:creationId xmlns:a16="http://schemas.microsoft.com/office/drawing/2014/main" id="{C1893CCA-6757-4EE8-8DE9-F241CAC9BE3B}"/>
              </a:ext>
            </a:extLst>
          </p:cNvPr>
          <p:cNvSpPr/>
          <p:nvPr/>
        </p:nvSpPr>
        <p:spPr>
          <a:xfrm>
            <a:off x="3890019" y="760418"/>
            <a:ext cx="2037737" cy="646331"/>
          </a:xfrm>
          <a:prstGeom prst="rect">
            <a:avLst/>
          </a:prstGeom>
        </p:spPr>
        <p:txBody>
          <a:bodyPr wrap="none">
            <a:spAutoFit/>
          </a:bodyPr>
          <a:lstStyle/>
          <a:p>
            <a:pPr algn="ctr"/>
            <a:r>
              <a:rPr lang="zh-CN" altLang="en-US" sz="3600" b="1" dirty="0">
                <a:solidFill>
                  <a:srgbClr val="C00000"/>
                </a:solidFill>
                <a:latin typeface="方正粗黑宋简体" pitchFamily="2" charset="-122"/>
                <a:ea typeface="方正粗黑宋简体" pitchFamily="2" charset="-122"/>
              </a:rPr>
              <a:t>小猪佩奇</a:t>
            </a:r>
          </a:p>
        </p:txBody>
      </p:sp>
      <p:sp>
        <p:nvSpPr>
          <p:cNvPr id="11" name="矩形 10">
            <a:extLst>
              <a:ext uri="{FF2B5EF4-FFF2-40B4-BE49-F238E27FC236}">
                <a16:creationId xmlns:a16="http://schemas.microsoft.com/office/drawing/2014/main" id="{4340C60E-F881-4920-8727-93793FF3E3A8}"/>
              </a:ext>
            </a:extLst>
          </p:cNvPr>
          <p:cNvSpPr/>
          <p:nvPr/>
        </p:nvSpPr>
        <p:spPr>
          <a:xfrm>
            <a:off x="609121" y="2119041"/>
            <a:ext cx="3781805" cy="523220"/>
          </a:xfrm>
          <a:prstGeom prst="rect">
            <a:avLst/>
          </a:prstGeom>
        </p:spPr>
        <p:txBody>
          <a:bodyPr wrap="none">
            <a:spAutoFit/>
          </a:bodyPr>
          <a:lstStyle/>
          <a:p>
            <a:r>
              <a:rPr lang="zh-CN" altLang="en-US" sz="2800" b="1" dirty="0">
                <a:solidFill>
                  <a:srgbClr val="C00000"/>
                </a:solidFill>
                <a:latin typeface="方正粗黑宋简体" pitchFamily="2" charset="-122"/>
                <a:ea typeface="方正粗黑宋简体" pitchFamily="2" charset="-122"/>
              </a:rPr>
              <a:t>小猪佩奇主题</a:t>
            </a:r>
            <a:r>
              <a:rPr lang="en-US" altLang="zh-CN" sz="2800" b="1" dirty="0">
                <a:solidFill>
                  <a:srgbClr val="C00000"/>
                </a:solidFill>
                <a:latin typeface="方正粗黑宋简体" pitchFamily="2" charset="-122"/>
                <a:ea typeface="方正粗黑宋简体" pitchFamily="2" charset="-122"/>
              </a:rPr>
              <a:t>PPT</a:t>
            </a:r>
            <a:r>
              <a:rPr lang="zh-CN" altLang="en-US" sz="2800" b="1" dirty="0">
                <a:solidFill>
                  <a:srgbClr val="C00000"/>
                </a:solidFill>
                <a:latin typeface="方正粗黑宋简体" pitchFamily="2" charset="-122"/>
                <a:ea typeface="方正粗黑宋简体" pitchFamily="2" charset="-122"/>
              </a:rPr>
              <a:t>模板</a:t>
            </a:r>
          </a:p>
        </p:txBody>
      </p:sp>
      <p:sp>
        <p:nvSpPr>
          <p:cNvPr id="12" name="矩形 11">
            <a:extLst>
              <a:ext uri="{FF2B5EF4-FFF2-40B4-BE49-F238E27FC236}">
                <a16:creationId xmlns:a16="http://schemas.microsoft.com/office/drawing/2014/main" id="{46DDF736-EE15-489B-A779-729670B0066C}"/>
              </a:ext>
            </a:extLst>
          </p:cNvPr>
          <p:cNvSpPr/>
          <p:nvPr/>
        </p:nvSpPr>
        <p:spPr>
          <a:xfrm>
            <a:off x="680703" y="2628540"/>
            <a:ext cx="3034145" cy="323165"/>
          </a:xfrm>
          <a:prstGeom prst="rect">
            <a:avLst/>
          </a:prstGeom>
        </p:spPr>
        <p:txBody>
          <a:bodyPr wrap="square">
            <a:spAutoFit/>
          </a:bodyPr>
          <a:lstStyle/>
          <a:p>
            <a:pPr>
              <a:lnSpc>
                <a:spcPct val="150000"/>
              </a:lnSpc>
            </a:pPr>
            <a:r>
              <a:rPr lang="zh-CN" altLang="en-US" sz="1000" dirty="0">
                <a:latin typeface="微软雅黑" panose="020B0503020204020204" pitchFamily="34" charset="-122"/>
                <a:ea typeface="微软雅黑" panose="020B0503020204020204" pitchFamily="34" charset="-122"/>
              </a:rPr>
              <a:t>班级主题活动 </a:t>
            </a:r>
            <a:r>
              <a:rPr lang="en-US" altLang="zh-CN" sz="1000" dirty="0">
                <a:latin typeface="微软雅黑" panose="020B0503020204020204" pitchFamily="34" charset="-122"/>
                <a:ea typeface="微软雅黑" panose="020B0503020204020204" pitchFamily="34" charset="-122"/>
              </a:rPr>
              <a:t>/ </a:t>
            </a:r>
            <a:r>
              <a:rPr lang="zh-CN" altLang="en-US" sz="1000" dirty="0">
                <a:latin typeface="微软雅黑" panose="020B0503020204020204" pitchFamily="34" charset="-122"/>
                <a:ea typeface="微软雅黑" panose="020B0503020204020204" pitchFamily="34" charset="-122"/>
              </a:rPr>
              <a:t>教学课件 </a:t>
            </a:r>
            <a:r>
              <a:rPr lang="en-US" altLang="zh-CN" sz="1000" dirty="0">
                <a:latin typeface="微软雅黑" panose="020B0503020204020204" pitchFamily="34" charset="-122"/>
                <a:ea typeface="微软雅黑" panose="020B0503020204020204" pitchFamily="34" charset="-122"/>
              </a:rPr>
              <a:t>/ </a:t>
            </a:r>
            <a:r>
              <a:rPr lang="zh-CN" altLang="en-US" sz="1000" dirty="0">
                <a:latin typeface="微软雅黑" panose="020B0503020204020204" pitchFamily="34" charset="-122"/>
                <a:ea typeface="微软雅黑" panose="020B0503020204020204" pitchFamily="34" charset="-122"/>
              </a:rPr>
              <a:t>主题班会 </a:t>
            </a:r>
            <a:r>
              <a:rPr lang="en-US" altLang="zh-CN" sz="1000" dirty="0">
                <a:latin typeface="微软雅黑" panose="020B0503020204020204" pitchFamily="34" charset="-122"/>
                <a:ea typeface="微软雅黑" panose="020B0503020204020204" pitchFamily="34" charset="-122"/>
              </a:rPr>
              <a:t>/ </a:t>
            </a:r>
            <a:r>
              <a:rPr lang="zh-CN" altLang="en-US" sz="1000" dirty="0">
                <a:latin typeface="微软雅黑" panose="020B0503020204020204" pitchFamily="34" charset="-122"/>
                <a:ea typeface="微软雅黑" panose="020B0503020204020204" pitchFamily="34" charset="-122"/>
              </a:rPr>
              <a:t>知识讲座等</a:t>
            </a:r>
            <a:endParaRPr lang="en-US" altLang="zh-CN" sz="1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555750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4"/>
                </p:tgtEl>
              </p:cMediaNode>
            </p:audio>
          </p:childTnLst>
        </p:cTn>
      </p:par>
    </p:tnLst>
    <p:bldLst>
      <p:bldP spid="6"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9" name="图片 8">
            <a:extLst>
              <a:ext uri="{FF2B5EF4-FFF2-40B4-BE49-F238E27FC236}">
                <a16:creationId xmlns:a16="http://schemas.microsoft.com/office/drawing/2014/main" id="{BB0487F3-5530-4E46-BF4E-4B3E999825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6359" y="573892"/>
            <a:ext cx="3871282" cy="3995716"/>
          </a:xfrm>
          <a:prstGeom prst="rect">
            <a:avLst/>
          </a:prstGeom>
        </p:spPr>
      </p:pic>
      <p:sp>
        <p:nvSpPr>
          <p:cNvPr id="15" name="矩形 14">
            <a:extLst>
              <a:ext uri="{FF2B5EF4-FFF2-40B4-BE49-F238E27FC236}">
                <a16:creationId xmlns:a16="http://schemas.microsoft.com/office/drawing/2014/main" id="{B10C0A9C-966E-476F-A11B-0E36575235CA}"/>
              </a:ext>
            </a:extLst>
          </p:cNvPr>
          <p:cNvSpPr/>
          <p:nvPr/>
        </p:nvSpPr>
        <p:spPr>
          <a:xfrm>
            <a:off x="6304058" y="1642512"/>
            <a:ext cx="2194247" cy="439929"/>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E2E3D355-4976-46BA-B34E-8F8727912441}"/>
              </a:ext>
            </a:extLst>
          </p:cNvPr>
          <p:cNvSpPr/>
          <p:nvPr/>
        </p:nvSpPr>
        <p:spPr>
          <a:xfrm>
            <a:off x="6304058" y="1382838"/>
            <a:ext cx="1595309" cy="246221"/>
          </a:xfrm>
          <a:prstGeom prst="rect">
            <a:avLst/>
          </a:prstGeom>
        </p:spPr>
        <p:txBody>
          <a:bodyPr wrap="none">
            <a:spAutoFit/>
          </a:bodyPr>
          <a:lstStyle/>
          <a:p>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7" name="矩形 16">
            <a:extLst>
              <a:ext uri="{FF2B5EF4-FFF2-40B4-BE49-F238E27FC236}">
                <a16:creationId xmlns:a16="http://schemas.microsoft.com/office/drawing/2014/main" id="{400EDCB7-5704-4B19-902B-2E5349F915E4}"/>
              </a:ext>
            </a:extLst>
          </p:cNvPr>
          <p:cNvSpPr/>
          <p:nvPr/>
        </p:nvSpPr>
        <p:spPr>
          <a:xfrm>
            <a:off x="6304058" y="3638412"/>
            <a:ext cx="2194247" cy="439929"/>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2BD7D431-15AD-4B31-ABFB-8B6D0E1975D9}"/>
              </a:ext>
            </a:extLst>
          </p:cNvPr>
          <p:cNvSpPr/>
          <p:nvPr/>
        </p:nvSpPr>
        <p:spPr>
          <a:xfrm>
            <a:off x="6304058" y="3378738"/>
            <a:ext cx="1595309" cy="246221"/>
          </a:xfrm>
          <a:prstGeom prst="rect">
            <a:avLst/>
          </a:prstGeom>
        </p:spPr>
        <p:txBody>
          <a:bodyPr wrap="none">
            <a:spAutoFit/>
          </a:bodyPr>
          <a:lstStyle/>
          <a:p>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9" name="矩形 18">
            <a:extLst>
              <a:ext uri="{FF2B5EF4-FFF2-40B4-BE49-F238E27FC236}">
                <a16:creationId xmlns:a16="http://schemas.microsoft.com/office/drawing/2014/main" id="{E216EA76-45C6-4B8C-A8E0-7C740BA21D6C}"/>
              </a:ext>
            </a:extLst>
          </p:cNvPr>
          <p:cNvSpPr/>
          <p:nvPr/>
        </p:nvSpPr>
        <p:spPr>
          <a:xfrm>
            <a:off x="614049" y="1642512"/>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39722E24-657E-4FD6-8A13-13EFC04E0B37}"/>
              </a:ext>
            </a:extLst>
          </p:cNvPr>
          <p:cNvSpPr/>
          <p:nvPr/>
        </p:nvSpPr>
        <p:spPr>
          <a:xfrm>
            <a:off x="1212987" y="1382838"/>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1" name="矩形 20">
            <a:extLst>
              <a:ext uri="{FF2B5EF4-FFF2-40B4-BE49-F238E27FC236}">
                <a16:creationId xmlns:a16="http://schemas.microsoft.com/office/drawing/2014/main" id="{3BD8B4E6-AF6A-41D2-93E8-B490741B638D}"/>
              </a:ext>
            </a:extLst>
          </p:cNvPr>
          <p:cNvSpPr/>
          <p:nvPr/>
        </p:nvSpPr>
        <p:spPr>
          <a:xfrm>
            <a:off x="614049" y="3638412"/>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1FA47BFB-E15D-466E-978E-6DEF15D2842F}"/>
              </a:ext>
            </a:extLst>
          </p:cNvPr>
          <p:cNvSpPr/>
          <p:nvPr/>
        </p:nvSpPr>
        <p:spPr>
          <a:xfrm>
            <a:off x="1212987" y="3378738"/>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64005815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0-#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7" name="图片 6">
            <a:extLst>
              <a:ext uri="{FF2B5EF4-FFF2-40B4-BE49-F238E27FC236}">
                <a16:creationId xmlns:a16="http://schemas.microsoft.com/office/drawing/2014/main" id="{5B540F56-7288-4565-B332-1DA9D566A540}"/>
              </a:ext>
            </a:extLst>
          </p:cNvPr>
          <p:cNvPicPr>
            <a:picLocks noChangeAspect="1"/>
          </p:cNvPicPr>
          <p:nvPr/>
        </p:nvPicPr>
        <p:blipFill rotWithShape="1">
          <a:blip r:embed="rId4">
            <a:extLst>
              <a:ext uri="{28A0092B-C50C-407E-A947-70E740481C1C}">
                <a14:useLocalDpi xmlns:a14="http://schemas.microsoft.com/office/drawing/2010/main" val="0"/>
              </a:ext>
            </a:extLst>
          </a:blip>
          <a:srcRect l="6432" r="9669"/>
          <a:stretch/>
        </p:blipFill>
        <p:spPr>
          <a:xfrm>
            <a:off x="4347411" y="198764"/>
            <a:ext cx="4148566" cy="4944735"/>
          </a:xfrm>
          <a:prstGeom prst="rect">
            <a:avLst/>
          </a:prstGeom>
        </p:spPr>
      </p:pic>
      <p:sp>
        <p:nvSpPr>
          <p:cNvPr id="13" name="矩形 12">
            <a:extLst>
              <a:ext uri="{FF2B5EF4-FFF2-40B4-BE49-F238E27FC236}">
                <a16:creationId xmlns:a16="http://schemas.microsoft.com/office/drawing/2014/main" id="{871FD72F-B7FC-4235-B2BB-9D13AB47F7B6}"/>
              </a:ext>
            </a:extLst>
          </p:cNvPr>
          <p:cNvSpPr/>
          <p:nvPr/>
        </p:nvSpPr>
        <p:spPr>
          <a:xfrm>
            <a:off x="1257652" y="1659988"/>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613D9516-9290-4AF4-B4F6-AA2CF724ECFF}"/>
              </a:ext>
            </a:extLst>
          </p:cNvPr>
          <p:cNvSpPr/>
          <p:nvPr/>
        </p:nvSpPr>
        <p:spPr>
          <a:xfrm>
            <a:off x="1856590" y="1400314"/>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5" name="矩形 14">
            <a:extLst>
              <a:ext uri="{FF2B5EF4-FFF2-40B4-BE49-F238E27FC236}">
                <a16:creationId xmlns:a16="http://schemas.microsoft.com/office/drawing/2014/main" id="{62AA6D96-EEE1-469F-A7AD-B82FFADBCE71}"/>
              </a:ext>
            </a:extLst>
          </p:cNvPr>
          <p:cNvSpPr/>
          <p:nvPr/>
        </p:nvSpPr>
        <p:spPr>
          <a:xfrm>
            <a:off x="1257652" y="2693368"/>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B0AA8D43-EC23-4B0C-BDB4-87359E5A83BB}"/>
              </a:ext>
            </a:extLst>
          </p:cNvPr>
          <p:cNvSpPr/>
          <p:nvPr/>
        </p:nvSpPr>
        <p:spPr>
          <a:xfrm>
            <a:off x="1856590" y="2433694"/>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7" name="矩形 16">
            <a:extLst>
              <a:ext uri="{FF2B5EF4-FFF2-40B4-BE49-F238E27FC236}">
                <a16:creationId xmlns:a16="http://schemas.microsoft.com/office/drawing/2014/main" id="{CA950D82-3596-4C36-9863-ECF9CEB354D2}"/>
              </a:ext>
            </a:extLst>
          </p:cNvPr>
          <p:cNvSpPr/>
          <p:nvPr/>
        </p:nvSpPr>
        <p:spPr>
          <a:xfrm>
            <a:off x="1239614" y="3828508"/>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4C937478-F266-4F9D-99A0-A27D67ABED10}"/>
              </a:ext>
            </a:extLst>
          </p:cNvPr>
          <p:cNvSpPr/>
          <p:nvPr/>
        </p:nvSpPr>
        <p:spPr>
          <a:xfrm>
            <a:off x="1838552" y="3568834"/>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81961940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7" name="图片 6">
            <a:extLst>
              <a:ext uri="{FF2B5EF4-FFF2-40B4-BE49-F238E27FC236}">
                <a16:creationId xmlns:a16="http://schemas.microsoft.com/office/drawing/2014/main" id="{1B11454D-F73D-4CD4-804F-413C1CE8289E}"/>
              </a:ext>
            </a:extLst>
          </p:cNvPr>
          <p:cNvPicPr>
            <a:picLocks noChangeAspect="1"/>
          </p:cNvPicPr>
          <p:nvPr/>
        </p:nvPicPr>
        <p:blipFill rotWithShape="1">
          <a:blip r:embed="rId4">
            <a:extLst>
              <a:ext uri="{28A0092B-C50C-407E-A947-70E740481C1C}">
                <a14:useLocalDpi xmlns:a14="http://schemas.microsoft.com/office/drawing/2010/main" val="0"/>
              </a:ext>
            </a:extLst>
          </a:blip>
          <a:srcRect t="23392" b="25584"/>
          <a:stretch/>
        </p:blipFill>
        <p:spPr>
          <a:xfrm>
            <a:off x="1310559" y="1962611"/>
            <a:ext cx="6234124" cy="3180890"/>
          </a:xfrm>
          <a:prstGeom prst="rect">
            <a:avLst/>
          </a:prstGeom>
        </p:spPr>
      </p:pic>
      <p:sp>
        <p:nvSpPr>
          <p:cNvPr id="8" name="矩形 7">
            <a:extLst>
              <a:ext uri="{FF2B5EF4-FFF2-40B4-BE49-F238E27FC236}">
                <a16:creationId xmlns:a16="http://schemas.microsoft.com/office/drawing/2014/main" id="{716B3118-4083-4C30-AAEE-6AC396289830}"/>
              </a:ext>
            </a:extLst>
          </p:cNvPr>
          <p:cNvSpPr/>
          <p:nvPr/>
        </p:nvSpPr>
        <p:spPr>
          <a:xfrm>
            <a:off x="867044" y="1121813"/>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9" name="矩形 8">
            <a:extLst>
              <a:ext uri="{FF2B5EF4-FFF2-40B4-BE49-F238E27FC236}">
                <a16:creationId xmlns:a16="http://schemas.microsoft.com/office/drawing/2014/main" id="{1A5C7203-4244-4B06-9130-605171100621}"/>
              </a:ext>
            </a:extLst>
          </p:cNvPr>
          <p:cNvSpPr/>
          <p:nvPr/>
        </p:nvSpPr>
        <p:spPr>
          <a:xfrm>
            <a:off x="750297" y="1360826"/>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3F386B28-9716-48C2-885A-09C7BF1449AE}"/>
              </a:ext>
            </a:extLst>
          </p:cNvPr>
          <p:cNvSpPr/>
          <p:nvPr/>
        </p:nvSpPr>
        <p:spPr>
          <a:xfrm>
            <a:off x="3754567" y="1121813"/>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1" name="矩形 10">
            <a:extLst>
              <a:ext uri="{FF2B5EF4-FFF2-40B4-BE49-F238E27FC236}">
                <a16:creationId xmlns:a16="http://schemas.microsoft.com/office/drawing/2014/main" id="{D4135100-7257-4F7C-9BF3-8F82F33338B5}"/>
              </a:ext>
            </a:extLst>
          </p:cNvPr>
          <p:cNvSpPr/>
          <p:nvPr/>
        </p:nvSpPr>
        <p:spPr>
          <a:xfrm>
            <a:off x="3637820" y="1360826"/>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92933109-91CD-4CBE-B36A-8DA21227D5EF}"/>
              </a:ext>
            </a:extLst>
          </p:cNvPr>
          <p:cNvSpPr/>
          <p:nvPr/>
        </p:nvSpPr>
        <p:spPr>
          <a:xfrm>
            <a:off x="6781651" y="1121813"/>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3" name="矩形 12">
            <a:extLst>
              <a:ext uri="{FF2B5EF4-FFF2-40B4-BE49-F238E27FC236}">
                <a16:creationId xmlns:a16="http://schemas.microsoft.com/office/drawing/2014/main" id="{C953F120-4188-44B2-8B7F-4127E7097BF1}"/>
              </a:ext>
            </a:extLst>
          </p:cNvPr>
          <p:cNvSpPr/>
          <p:nvPr/>
        </p:nvSpPr>
        <p:spPr>
          <a:xfrm>
            <a:off x="6664904" y="1360826"/>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144246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7" name="图片 6">
            <a:extLst>
              <a:ext uri="{FF2B5EF4-FFF2-40B4-BE49-F238E27FC236}">
                <a16:creationId xmlns:a16="http://schemas.microsoft.com/office/drawing/2014/main" id="{F4B7006D-1F6F-4A7B-8A21-2DF1F13E91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144" y="1441484"/>
            <a:ext cx="2468505" cy="2468505"/>
          </a:xfrm>
          <a:prstGeom prst="rect">
            <a:avLst/>
          </a:prstGeom>
        </p:spPr>
      </p:pic>
      <p:pic>
        <p:nvPicPr>
          <p:cNvPr id="8" name="图片 7">
            <a:extLst>
              <a:ext uri="{FF2B5EF4-FFF2-40B4-BE49-F238E27FC236}">
                <a16:creationId xmlns:a16="http://schemas.microsoft.com/office/drawing/2014/main" id="{790EC5B0-7BEA-4351-8831-82231B943C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23969" y="1588291"/>
            <a:ext cx="2191505" cy="2191505"/>
          </a:xfrm>
          <a:prstGeom prst="rect">
            <a:avLst/>
          </a:prstGeom>
        </p:spPr>
      </p:pic>
      <p:pic>
        <p:nvPicPr>
          <p:cNvPr id="9" name="图片 8">
            <a:extLst>
              <a:ext uri="{FF2B5EF4-FFF2-40B4-BE49-F238E27FC236}">
                <a16:creationId xmlns:a16="http://schemas.microsoft.com/office/drawing/2014/main" id="{362B8583-608F-4937-A1D6-5F90643124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1710" y="1710176"/>
            <a:ext cx="1931120" cy="1931120"/>
          </a:xfrm>
          <a:prstGeom prst="rect">
            <a:avLst/>
          </a:prstGeom>
        </p:spPr>
      </p:pic>
      <p:sp>
        <p:nvSpPr>
          <p:cNvPr id="12" name="矩形 11">
            <a:extLst>
              <a:ext uri="{FF2B5EF4-FFF2-40B4-BE49-F238E27FC236}">
                <a16:creationId xmlns:a16="http://schemas.microsoft.com/office/drawing/2014/main" id="{5ECFB6CB-46AD-498F-99AB-EAB17392006E}"/>
              </a:ext>
            </a:extLst>
          </p:cNvPr>
          <p:cNvSpPr/>
          <p:nvPr/>
        </p:nvSpPr>
        <p:spPr>
          <a:xfrm>
            <a:off x="5520736" y="4088225"/>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3" name="矩形 12">
            <a:extLst>
              <a:ext uri="{FF2B5EF4-FFF2-40B4-BE49-F238E27FC236}">
                <a16:creationId xmlns:a16="http://schemas.microsoft.com/office/drawing/2014/main" id="{11D8ACE8-9A20-462B-BCD0-585B9C59E812}"/>
              </a:ext>
            </a:extLst>
          </p:cNvPr>
          <p:cNvSpPr/>
          <p:nvPr/>
        </p:nvSpPr>
        <p:spPr>
          <a:xfrm>
            <a:off x="2261937" y="4327238"/>
            <a:ext cx="4854108"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78717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2EADE76D-12E2-4BC4-8983-CDE63A13E4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4" y="0"/>
            <a:ext cx="9129712" cy="5143500"/>
          </a:xfrm>
          <a:prstGeom prst="rect">
            <a:avLst/>
          </a:prstGeom>
        </p:spPr>
      </p:pic>
      <p:grpSp>
        <p:nvGrpSpPr>
          <p:cNvPr id="11" name="组合 10">
            <a:extLst>
              <a:ext uri="{FF2B5EF4-FFF2-40B4-BE49-F238E27FC236}">
                <a16:creationId xmlns:a16="http://schemas.microsoft.com/office/drawing/2014/main" id="{D4559CA2-9307-44A9-A28F-A94568BD1FC6}"/>
              </a:ext>
            </a:extLst>
          </p:cNvPr>
          <p:cNvGrpSpPr/>
          <p:nvPr/>
        </p:nvGrpSpPr>
        <p:grpSpPr>
          <a:xfrm>
            <a:off x="1081162" y="188454"/>
            <a:ext cx="2394855" cy="490403"/>
            <a:chOff x="166764" y="124286"/>
            <a:chExt cx="2394855" cy="490403"/>
          </a:xfrm>
        </p:grpSpPr>
        <p:sp>
          <p:nvSpPr>
            <p:cNvPr id="12" name="矩形 11">
              <a:extLst>
                <a:ext uri="{FF2B5EF4-FFF2-40B4-BE49-F238E27FC236}">
                  <a16:creationId xmlns:a16="http://schemas.microsoft.com/office/drawing/2014/main" id="{E2559372-7F17-449C-97A4-23FA31414AAE}"/>
                </a:ext>
              </a:extLst>
            </p:cNvPr>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17" name="图片 16">
              <a:extLst>
                <a:ext uri="{FF2B5EF4-FFF2-40B4-BE49-F238E27FC236}">
                  <a16:creationId xmlns:a16="http://schemas.microsoft.com/office/drawing/2014/main" id="{39AA7616-B74C-4FF3-8BCC-77936607E4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20" name="矩形 19">
            <a:extLst>
              <a:ext uri="{FF2B5EF4-FFF2-40B4-BE49-F238E27FC236}">
                <a16:creationId xmlns:a16="http://schemas.microsoft.com/office/drawing/2014/main" id="{5056BC24-6033-4FD6-B8C8-3459889578D0}"/>
              </a:ext>
            </a:extLst>
          </p:cNvPr>
          <p:cNvSpPr/>
          <p:nvPr/>
        </p:nvSpPr>
        <p:spPr>
          <a:xfrm>
            <a:off x="283507" y="2272136"/>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1" name="矩形 20">
            <a:extLst>
              <a:ext uri="{FF2B5EF4-FFF2-40B4-BE49-F238E27FC236}">
                <a16:creationId xmlns:a16="http://schemas.microsoft.com/office/drawing/2014/main" id="{4659795F-E8DB-42AF-8600-4033AB9D47FA}"/>
              </a:ext>
            </a:extLst>
          </p:cNvPr>
          <p:cNvSpPr/>
          <p:nvPr/>
        </p:nvSpPr>
        <p:spPr>
          <a:xfrm>
            <a:off x="166761" y="2511149"/>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97C135D8-381F-462F-8503-7DF8ACD4E963}"/>
              </a:ext>
            </a:extLst>
          </p:cNvPr>
          <p:cNvSpPr/>
          <p:nvPr/>
        </p:nvSpPr>
        <p:spPr>
          <a:xfrm>
            <a:off x="7381930" y="2272136"/>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3" name="矩形 22">
            <a:extLst>
              <a:ext uri="{FF2B5EF4-FFF2-40B4-BE49-F238E27FC236}">
                <a16:creationId xmlns:a16="http://schemas.microsoft.com/office/drawing/2014/main" id="{6BABE763-EEC2-4954-A2DD-6D4A676BE5F2}"/>
              </a:ext>
            </a:extLst>
          </p:cNvPr>
          <p:cNvSpPr/>
          <p:nvPr/>
        </p:nvSpPr>
        <p:spPr>
          <a:xfrm>
            <a:off x="7265184" y="2511149"/>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078411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EEE300B-4B92-4D85-BE33-572DC18EF098}"/>
              </a:ext>
            </a:extLst>
          </p:cNvPr>
          <p:cNvPicPr>
            <a:picLocks noChangeAspect="1"/>
          </p:cNvPicPr>
          <p:nvPr/>
        </p:nvPicPr>
        <p:blipFill rotWithShape="1">
          <a:blip r:embed="rId3">
            <a:extLst>
              <a:ext uri="{28A0092B-C50C-407E-A947-70E740481C1C}">
                <a14:useLocalDpi xmlns:a14="http://schemas.microsoft.com/office/drawing/2010/main" val="0"/>
              </a:ext>
            </a:extLst>
          </a:blip>
          <a:srcRect l="24464" r="19981"/>
          <a:stretch/>
        </p:blipFill>
        <p:spPr>
          <a:xfrm>
            <a:off x="1" y="0"/>
            <a:ext cx="9144000" cy="5143500"/>
          </a:xfrm>
          <a:prstGeom prst="rect">
            <a:avLst/>
          </a:prstGeom>
        </p:spPr>
      </p:pic>
      <p:pic>
        <p:nvPicPr>
          <p:cNvPr id="7" name="图片 6">
            <a:extLst>
              <a:ext uri="{FF2B5EF4-FFF2-40B4-BE49-F238E27FC236}">
                <a16:creationId xmlns:a16="http://schemas.microsoft.com/office/drawing/2014/main" id="{763E3A35-C668-4A0D-9FB8-10BA3ED6214E}"/>
              </a:ext>
            </a:extLst>
          </p:cNvPr>
          <p:cNvPicPr>
            <a:picLocks noChangeAspect="1"/>
          </p:cNvPicPr>
          <p:nvPr/>
        </p:nvPicPr>
        <p:blipFill rotWithShape="1">
          <a:blip r:embed="rId4">
            <a:extLst>
              <a:ext uri="{28A0092B-C50C-407E-A947-70E740481C1C}">
                <a14:useLocalDpi xmlns:a14="http://schemas.microsoft.com/office/drawing/2010/main" val="0"/>
              </a:ext>
            </a:extLst>
          </a:blip>
          <a:srcRect r="9948"/>
          <a:stretch/>
        </p:blipFill>
        <p:spPr>
          <a:xfrm flipH="1">
            <a:off x="101549" y="1548906"/>
            <a:ext cx="3008614" cy="3340964"/>
          </a:xfrm>
          <a:prstGeom prst="rect">
            <a:avLst/>
          </a:prstGeom>
        </p:spPr>
      </p:pic>
      <p:sp>
        <p:nvSpPr>
          <p:cNvPr id="13" name="矩形 12">
            <a:extLst>
              <a:ext uri="{FF2B5EF4-FFF2-40B4-BE49-F238E27FC236}">
                <a16:creationId xmlns:a16="http://schemas.microsoft.com/office/drawing/2014/main" id="{5284E85B-0604-498F-A4E6-1CE4A92D8AEA}"/>
              </a:ext>
            </a:extLst>
          </p:cNvPr>
          <p:cNvSpPr/>
          <p:nvPr/>
        </p:nvSpPr>
        <p:spPr>
          <a:xfrm>
            <a:off x="4043538" y="2300765"/>
            <a:ext cx="2441695" cy="261610"/>
          </a:xfrm>
          <a:prstGeom prst="rect">
            <a:avLst/>
          </a:prstGeom>
        </p:spPr>
        <p:txBody>
          <a:bodyPr wrap="none">
            <a:spAutoFit/>
          </a:bodyPr>
          <a:lstStyle/>
          <a:p>
            <a:pPr algn="ctr"/>
            <a:r>
              <a:rPr lang="zh-CN" altLang="en-US" sz="1100" b="1" dirty="0">
                <a:solidFill>
                  <a:srgbClr val="C00000"/>
                </a:solidFill>
                <a:latin typeface="方正粗黑宋简体" pitchFamily="2" charset="-122"/>
                <a:ea typeface="方正粗黑宋简体" pitchFamily="2" charset="-122"/>
              </a:rPr>
              <a:t>第一章节：请点击输入标题文字内容</a:t>
            </a:r>
          </a:p>
        </p:txBody>
      </p:sp>
      <p:sp>
        <p:nvSpPr>
          <p:cNvPr id="14" name="矩形 13">
            <a:extLst>
              <a:ext uri="{FF2B5EF4-FFF2-40B4-BE49-F238E27FC236}">
                <a16:creationId xmlns:a16="http://schemas.microsoft.com/office/drawing/2014/main" id="{E6D76EE8-4B35-4C7C-AED0-A4F218EF4A43}"/>
              </a:ext>
            </a:extLst>
          </p:cNvPr>
          <p:cNvSpPr/>
          <p:nvPr/>
        </p:nvSpPr>
        <p:spPr>
          <a:xfrm>
            <a:off x="4043538" y="2559078"/>
            <a:ext cx="2441694" cy="439929"/>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这里输入简单的文字概述里输入概述里输入简单简单文字概述这里简单输入简单文字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396CC307-BDA5-4B7A-9BB8-4FF62052F828}"/>
              </a:ext>
            </a:extLst>
          </p:cNvPr>
          <p:cNvGrpSpPr/>
          <p:nvPr/>
        </p:nvGrpSpPr>
        <p:grpSpPr>
          <a:xfrm>
            <a:off x="4115927" y="606013"/>
            <a:ext cx="2076286" cy="1781824"/>
            <a:chOff x="2370755" y="1300729"/>
            <a:chExt cx="2076286" cy="1781824"/>
          </a:xfrm>
        </p:grpSpPr>
        <p:pic>
          <p:nvPicPr>
            <p:cNvPr id="15" name="Picture 3" descr="C:\Users\jhon\Desktop\图片1.png">
              <a:extLst>
                <a:ext uri="{FF2B5EF4-FFF2-40B4-BE49-F238E27FC236}">
                  <a16:creationId xmlns:a16="http://schemas.microsoft.com/office/drawing/2014/main" id="{8BB1B2AC-E983-4A3C-82E7-C0A333AE23CC}"/>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l="31141" t="22727" r="30749" b="35952"/>
            <a:stretch/>
          </p:blipFill>
          <p:spPr bwMode="auto">
            <a:xfrm>
              <a:off x="2370755" y="1524630"/>
              <a:ext cx="1190724" cy="1423960"/>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BA0211A6-A0FF-4D47-B3F9-3C94862E3958}"/>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rcRect l="69938" t="4067" r="11811" b="73965"/>
            <a:stretch/>
          </p:blipFill>
          <p:spPr>
            <a:xfrm>
              <a:off x="3436520" y="1300729"/>
              <a:ext cx="1010521" cy="1781824"/>
            </a:xfrm>
            <a:prstGeom prst="rect">
              <a:avLst/>
            </a:prstGeom>
          </p:spPr>
        </p:pic>
      </p:grpSp>
    </p:spTree>
    <p:extLst>
      <p:ext uri="{BB962C8B-B14F-4D97-AF65-F5344CB8AC3E}">
        <p14:creationId xmlns:p14="http://schemas.microsoft.com/office/powerpoint/2010/main" val="1404322493"/>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7" name="图片 6">
            <a:extLst>
              <a:ext uri="{FF2B5EF4-FFF2-40B4-BE49-F238E27FC236}">
                <a16:creationId xmlns:a16="http://schemas.microsoft.com/office/drawing/2014/main" id="{0BDD5FF5-E194-425B-A3A7-AA8F9CB780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4678" y="1467852"/>
            <a:ext cx="2139040" cy="2207795"/>
          </a:xfrm>
          <a:prstGeom prst="rect">
            <a:avLst/>
          </a:prstGeom>
        </p:spPr>
      </p:pic>
      <p:pic>
        <p:nvPicPr>
          <p:cNvPr id="8" name="图片 7">
            <a:extLst>
              <a:ext uri="{FF2B5EF4-FFF2-40B4-BE49-F238E27FC236}">
                <a16:creationId xmlns:a16="http://schemas.microsoft.com/office/drawing/2014/main" id="{15E1F4AF-5213-4BB5-A08F-B9B2C3AC36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84444" y="949860"/>
            <a:ext cx="2796324" cy="2886206"/>
          </a:xfrm>
          <a:prstGeom prst="rect">
            <a:avLst/>
          </a:prstGeom>
        </p:spPr>
      </p:pic>
      <p:pic>
        <p:nvPicPr>
          <p:cNvPr id="9" name="图片 8">
            <a:extLst>
              <a:ext uri="{FF2B5EF4-FFF2-40B4-BE49-F238E27FC236}">
                <a16:creationId xmlns:a16="http://schemas.microsoft.com/office/drawing/2014/main" id="{FC3E2D36-998F-4166-8A98-4E7378BF10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41494" y="1467850"/>
            <a:ext cx="2139040" cy="2207795"/>
          </a:xfrm>
          <a:prstGeom prst="rect">
            <a:avLst/>
          </a:prstGeom>
        </p:spPr>
      </p:pic>
      <p:sp>
        <p:nvSpPr>
          <p:cNvPr id="16" name="矩形 15">
            <a:extLst>
              <a:ext uri="{FF2B5EF4-FFF2-40B4-BE49-F238E27FC236}">
                <a16:creationId xmlns:a16="http://schemas.microsoft.com/office/drawing/2014/main" id="{1895F79B-1D12-4534-955B-ED1A47CFE389}"/>
              </a:ext>
            </a:extLst>
          </p:cNvPr>
          <p:cNvSpPr/>
          <p:nvPr/>
        </p:nvSpPr>
        <p:spPr>
          <a:xfrm>
            <a:off x="1236010" y="4057516"/>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7" name="矩形 16">
            <a:extLst>
              <a:ext uri="{FF2B5EF4-FFF2-40B4-BE49-F238E27FC236}">
                <a16:creationId xmlns:a16="http://schemas.microsoft.com/office/drawing/2014/main" id="{F4101625-470F-4742-8B0F-AB3121B96B9B}"/>
              </a:ext>
            </a:extLst>
          </p:cNvPr>
          <p:cNvSpPr/>
          <p:nvPr/>
        </p:nvSpPr>
        <p:spPr>
          <a:xfrm>
            <a:off x="1119263" y="4296529"/>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CC7B75E1-4CD2-4A29-BF6F-5CBB6CD4F84F}"/>
              </a:ext>
            </a:extLst>
          </p:cNvPr>
          <p:cNvSpPr/>
          <p:nvPr/>
        </p:nvSpPr>
        <p:spPr>
          <a:xfrm>
            <a:off x="3754567" y="4057516"/>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9" name="矩形 18">
            <a:extLst>
              <a:ext uri="{FF2B5EF4-FFF2-40B4-BE49-F238E27FC236}">
                <a16:creationId xmlns:a16="http://schemas.microsoft.com/office/drawing/2014/main" id="{6AA4C92C-B30D-4A90-8CC1-CCCB8C264A7A}"/>
              </a:ext>
            </a:extLst>
          </p:cNvPr>
          <p:cNvSpPr/>
          <p:nvPr/>
        </p:nvSpPr>
        <p:spPr>
          <a:xfrm>
            <a:off x="3637820" y="4296529"/>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3E133AB4-AAE8-43C0-AFB7-F66178D44861}"/>
              </a:ext>
            </a:extLst>
          </p:cNvPr>
          <p:cNvSpPr/>
          <p:nvPr/>
        </p:nvSpPr>
        <p:spPr>
          <a:xfrm>
            <a:off x="6332475" y="4057516"/>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1" name="矩形 20">
            <a:extLst>
              <a:ext uri="{FF2B5EF4-FFF2-40B4-BE49-F238E27FC236}">
                <a16:creationId xmlns:a16="http://schemas.microsoft.com/office/drawing/2014/main" id="{BC553915-6FBC-439A-B099-3C4350E79FEE}"/>
              </a:ext>
            </a:extLst>
          </p:cNvPr>
          <p:cNvSpPr/>
          <p:nvPr/>
        </p:nvSpPr>
        <p:spPr>
          <a:xfrm>
            <a:off x="6215728" y="4296529"/>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628818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pic>
        <p:nvPicPr>
          <p:cNvPr id="7" name="图片 6">
            <a:extLst>
              <a:ext uri="{FF2B5EF4-FFF2-40B4-BE49-F238E27FC236}">
                <a16:creationId xmlns:a16="http://schemas.microsoft.com/office/drawing/2014/main" id="{4A13D5A7-CAE0-4FCD-852F-E9E0208877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23444" y="883355"/>
            <a:ext cx="2564020" cy="2623039"/>
          </a:xfrm>
          <a:prstGeom prst="rect">
            <a:avLst/>
          </a:prstGeom>
        </p:spPr>
      </p:pic>
      <p:pic>
        <p:nvPicPr>
          <p:cNvPr id="12" name="图片 11">
            <a:extLst>
              <a:ext uri="{FF2B5EF4-FFF2-40B4-BE49-F238E27FC236}">
                <a16:creationId xmlns:a16="http://schemas.microsoft.com/office/drawing/2014/main" id="{8E2E6A13-2423-4F24-997F-086CFD1D077C}"/>
              </a:ext>
            </a:extLst>
          </p:cNvPr>
          <p:cNvPicPr>
            <a:picLocks noChangeAspect="1"/>
          </p:cNvPicPr>
          <p:nvPr/>
        </p:nvPicPr>
        <p:blipFill rotWithShape="1">
          <a:blip r:embed="rId5">
            <a:extLst>
              <a:ext uri="{28A0092B-C50C-407E-A947-70E740481C1C}">
                <a14:useLocalDpi xmlns:a14="http://schemas.microsoft.com/office/drawing/2010/main" val="0"/>
              </a:ext>
            </a:extLst>
          </a:blip>
          <a:srcRect l="6432" r="9669"/>
          <a:stretch/>
        </p:blipFill>
        <p:spPr>
          <a:xfrm>
            <a:off x="5530328" y="2491538"/>
            <a:ext cx="2157663" cy="2571749"/>
          </a:xfrm>
          <a:prstGeom prst="rect">
            <a:avLst/>
          </a:prstGeom>
        </p:spPr>
      </p:pic>
      <p:sp>
        <p:nvSpPr>
          <p:cNvPr id="17" name="矩形: 圆角 4">
            <a:extLst>
              <a:ext uri="{FF2B5EF4-FFF2-40B4-BE49-F238E27FC236}">
                <a16:creationId xmlns:a16="http://schemas.microsoft.com/office/drawing/2014/main" id="{CC05B0DF-E26F-4DC6-A5DD-0E4BAAB3B4B4}"/>
              </a:ext>
            </a:extLst>
          </p:cNvPr>
          <p:cNvSpPr/>
          <p:nvPr/>
        </p:nvSpPr>
        <p:spPr>
          <a:xfrm>
            <a:off x="4210907" y="1327187"/>
            <a:ext cx="4243281" cy="69905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951C0F"/>
              </a:solidFill>
              <a:latin typeface="Broadway BT" pitchFamily="82" charset="0"/>
            </a:endParaRPr>
          </a:p>
        </p:txBody>
      </p:sp>
      <p:sp>
        <p:nvSpPr>
          <p:cNvPr id="18" name="矩形 17">
            <a:extLst>
              <a:ext uri="{FF2B5EF4-FFF2-40B4-BE49-F238E27FC236}">
                <a16:creationId xmlns:a16="http://schemas.microsoft.com/office/drawing/2014/main" id="{07B20B3B-9D75-4B61-A7C3-9A6C4F909A5B}"/>
              </a:ext>
            </a:extLst>
          </p:cNvPr>
          <p:cNvSpPr/>
          <p:nvPr/>
        </p:nvSpPr>
        <p:spPr>
          <a:xfrm>
            <a:off x="4339989" y="1381318"/>
            <a:ext cx="829074" cy="646331"/>
          </a:xfrm>
          <a:prstGeom prst="rect">
            <a:avLst/>
          </a:prstGeom>
        </p:spPr>
        <p:txBody>
          <a:bodyPr wrap="none">
            <a:spAutoFit/>
          </a:bodyPr>
          <a:lstStyle/>
          <a:p>
            <a:pPr algn="ctr"/>
            <a:r>
              <a:rPr lang="en-US" altLang="zh-CN" sz="3600" dirty="0">
                <a:solidFill>
                  <a:srgbClr val="951C0F"/>
                </a:solidFill>
                <a:latin typeface="Broadway BT" pitchFamily="82" charset="0"/>
              </a:rPr>
              <a:t>01</a:t>
            </a:r>
            <a:endParaRPr lang="zh-CN" altLang="en-US" sz="3600" dirty="0">
              <a:solidFill>
                <a:srgbClr val="951C0F"/>
              </a:solidFill>
              <a:latin typeface="Broadway BT" pitchFamily="82" charset="0"/>
            </a:endParaRPr>
          </a:p>
        </p:txBody>
      </p:sp>
      <p:sp>
        <p:nvSpPr>
          <p:cNvPr id="19" name="矩形 18">
            <a:extLst>
              <a:ext uri="{FF2B5EF4-FFF2-40B4-BE49-F238E27FC236}">
                <a16:creationId xmlns:a16="http://schemas.microsoft.com/office/drawing/2014/main" id="{E5899AAB-485C-44EC-88E2-3D0BA7609810}"/>
              </a:ext>
            </a:extLst>
          </p:cNvPr>
          <p:cNvSpPr/>
          <p:nvPr/>
        </p:nvSpPr>
        <p:spPr>
          <a:xfrm>
            <a:off x="5084968" y="1661799"/>
            <a:ext cx="3235587" cy="255263"/>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这里输入简单的文字概述里输入简单输入简单文字概述里输入简</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285BB508-D52D-43E6-8C7E-402D8B3CED9F}"/>
              </a:ext>
            </a:extLst>
          </p:cNvPr>
          <p:cNvSpPr/>
          <p:nvPr/>
        </p:nvSpPr>
        <p:spPr>
          <a:xfrm>
            <a:off x="5084968" y="1480335"/>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1" name="矩形: 圆角 4">
            <a:extLst>
              <a:ext uri="{FF2B5EF4-FFF2-40B4-BE49-F238E27FC236}">
                <a16:creationId xmlns:a16="http://schemas.microsoft.com/office/drawing/2014/main" id="{EFF113C3-1C50-4DC5-9CF4-7CDFD8AA3E92}"/>
              </a:ext>
            </a:extLst>
          </p:cNvPr>
          <p:cNvSpPr/>
          <p:nvPr/>
        </p:nvSpPr>
        <p:spPr>
          <a:xfrm>
            <a:off x="823444" y="4060337"/>
            <a:ext cx="4243281" cy="69905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951C0F"/>
              </a:solidFill>
              <a:latin typeface="Broadway BT" pitchFamily="82" charset="0"/>
            </a:endParaRPr>
          </a:p>
        </p:txBody>
      </p:sp>
      <p:sp>
        <p:nvSpPr>
          <p:cNvPr id="22" name="矩形 21">
            <a:extLst>
              <a:ext uri="{FF2B5EF4-FFF2-40B4-BE49-F238E27FC236}">
                <a16:creationId xmlns:a16="http://schemas.microsoft.com/office/drawing/2014/main" id="{F641CA85-D6CF-4F05-BDB8-E463A6A1B881}"/>
              </a:ext>
            </a:extLst>
          </p:cNvPr>
          <p:cNvSpPr/>
          <p:nvPr/>
        </p:nvSpPr>
        <p:spPr>
          <a:xfrm>
            <a:off x="4112819" y="4114468"/>
            <a:ext cx="829074" cy="646331"/>
          </a:xfrm>
          <a:prstGeom prst="rect">
            <a:avLst/>
          </a:prstGeom>
        </p:spPr>
        <p:txBody>
          <a:bodyPr wrap="none">
            <a:spAutoFit/>
          </a:bodyPr>
          <a:lstStyle/>
          <a:p>
            <a:pPr algn="ctr"/>
            <a:r>
              <a:rPr lang="en-US" altLang="zh-CN" sz="3600" dirty="0">
                <a:solidFill>
                  <a:srgbClr val="951C0F"/>
                </a:solidFill>
                <a:latin typeface="Broadway BT" pitchFamily="82" charset="0"/>
              </a:rPr>
              <a:t>02</a:t>
            </a:r>
            <a:endParaRPr lang="zh-CN" altLang="en-US" sz="3600" dirty="0">
              <a:solidFill>
                <a:srgbClr val="951C0F"/>
              </a:solidFill>
              <a:latin typeface="Broadway BT" pitchFamily="82" charset="0"/>
            </a:endParaRPr>
          </a:p>
        </p:txBody>
      </p:sp>
      <p:sp>
        <p:nvSpPr>
          <p:cNvPr id="23" name="矩形 22">
            <a:extLst>
              <a:ext uri="{FF2B5EF4-FFF2-40B4-BE49-F238E27FC236}">
                <a16:creationId xmlns:a16="http://schemas.microsoft.com/office/drawing/2014/main" id="{498ABECB-1645-4916-9375-06B118E9DAEC}"/>
              </a:ext>
            </a:extLst>
          </p:cNvPr>
          <p:cNvSpPr/>
          <p:nvPr/>
        </p:nvSpPr>
        <p:spPr>
          <a:xfrm>
            <a:off x="863319" y="4394949"/>
            <a:ext cx="3235587" cy="255263"/>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这里输入简单的文字概述里输入简单输入简单文字概述里输入简</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028B45B4-8130-4C7F-A7EC-747FE5255D65}"/>
              </a:ext>
            </a:extLst>
          </p:cNvPr>
          <p:cNvSpPr/>
          <p:nvPr/>
        </p:nvSpPr>
        <p:spPr>
          <a:xfrm>
            <a:off x="2503597" y="4213485"/>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205839839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1+#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animBg="1"/>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3" name="椭圆 2">
            <a:extLst>
              <a:ext uri="{FF2B5EF4-FFF2-40B4-BE49-F238E27FC236}">
                <a16:creationId xmlns:a16="http://schemas.microsoft.com/office/drawing/2014/main" id="{5016B733-649F-4CCD-97C3-F87681C130AF}"/>
              </a:ext>
            </a:extLst>
          </p:cNvPr>
          <p:cNvSpPr/>
          <p:nvPr/>
        </p:nvSpPr>
        <p:spPr>
          <a:xfrm>
            <a:off x="3541294" y="936754"/>
            <a:ext cx="2061412" cy="3205822"/>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669D94DE-D5B1-4999-BC2C-1C90E78478A4}"/>
              </a:ext>
            </a:extLst>
          </p:cNvPr>
          <p:cNvPicPr>
            <a:picLocks noChangeAspect="1"/>
          </p:cNvPicPr>
          <p:nvPr/>
        </p:nvPicPr>
        <p:blipFill rotWithShape="1">
          <a:blip r:embed="rId4">
            <a:extLst>
              <a:ext uri="{28A0092B-C50C-407E-A947-70E740481C1C}">
                <a14:useLocalDpi xmlns:a14="http://schemas.microsoft.com/office/drawing/2010/main" val="0"/>
              </a:ext>
            </a:extLst>
          </a:blip>
          <a:srcRect l="6432" r="9669"/>
          <a:stretch/>
        </p:blipFill>
        <p:spPr>
          <a:xfrm>
            <a:off x="3663615" y="1456948"/>
            <a:ext cx="1816770" cy="2165434"/>
          </a:xfrm>
          <a:prstGeom prst="rect">
            <a:avLst/>
          </a:prstGeom>
        </p:spPr>
      </p:pic>
      <p:sp>
        <p:nvSpPr>
          <p:cNvPr id="8" name="椭圆 7">
            <a:extLst>
              <a:ext uri="{FF2B5EF4-FFF2-40B4-BE49-F238E27FC236}">
                <a16:creationId xmlns:a16="http://schemas.microsoft.com/office/drawing/2014/main" id="{32522741-BEA6-4081-A76D-EAA04D5E9272}"/>
              </a:ext>
            </a:extLst>
          </p:cNvPr>
          <p:cNvSpPr/>
          <p:nvPr/>
        </p:nvSpPr>
        <p:spPr>
          <a:xfrm>
            <a:off x="6398323" y="1315680"/>
            <a:ext cx="1593181" cy="24776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841332DE-92CD-40E2-8844-C5D51B8F41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432" r="9669"/>
          <a:stretch/>
        </p:blipFill>
        <p:spPr>
          <a:xfrm>
            <a:off x="6550190" y="1771210"/>
            <a:ext cx="1289446" cy="1536909"/>
          </a:xfrm>
          <a:prstGeom prst="rect">
            <a:avLst/>
          </a:prstGeom>
        </p:spPr>
      </p:pic>
      <p:sp>
        <p:nvSpPr>
          <p:cNvPr id="10" name="椭圆 9">
            <a:extLst>
              <a:ext uri="{FF2B5EF4-FFF2-40B4-BE49-F238E27FC236}">
                <a16:creationId xmlns:a16="http://schemas.microsoft.com/office/drawing/2014/main" id="{664FF677-D42E-4C51-96E0-FCF6BE28EB3B}"/>
              </a:ext>
            </a:extLst>
          </p:cNvPr>
          <p:cNvSpPr/>
          <p:nvPr/>
        </p:nvSpPr>
        <p:spPr>
          <a:xfrm>
            <a:off x="1152496" y="1315680"/>
            <a:ext cx="1593181" cy="247764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85528C2F-1976-4BE0-83AB-93B26E1F23C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432" r="9669"/>
          <a:stretch/>
        </p:blipFill>
        <p:spPr>
          <a:xfrm>
            <a:off x="1304363" y="1786050"/>
            <a:ext cx="1289446" cy="1536909"/>
          </a:xfrm>
          <a:prstGeom prst="rect">
            <a:avLst/>
          </a:prstGeom>
        </p:spPr>
      </p:pic>
      <p:sp>
        <p:nvSpPr>
          <p:cNvPr id="12" name="椭圆 11">
            <a:extLst>
              <a:ext uri="{FF2B5EF4-FFF2-40B4-BE49-F238E27FC236}">
                <a16:creationId xmlns:a16="http://schemas.microsoft.com/office/drawing/2014/main" id="{69AD8DF8-D266-439F-86E7-1BAC0DE46253}"/>
              </a:ext>
            </a:extLst>
          </p:cNvPr>
          <p:cNvSpPr/>
          <p:nvPr/>
        </p:nvSpPr>
        <p:spPr>
          <a:xfrm>
            <a:off x="5709455" y="2250907"/>
            <a:ext cx="577516" cy="5775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0E617210-E289-4823-A596-43067EE8C3AD}"/>
              </a:ext>
            </a:extLst>
          </p:cNvPr>
          <p:cNvSpPr/>
          <p:nvPr/>
        </p:nvSpPr>
        <p:spPr>
          <a:xfrm>
            <a:off x="2848476" y="2250906"/>
            <a:ext cx="577516" cy="5775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FDAF932-1F2F-4E5D-AE18-498627AAD457}"/>
              </a:ext>
            </a:extLst>
          </p:cNvPr>
          <p:cNvSpPr/>
          <p:nvPr/>
        </p:nvSpPr>
        <p:spPr>
          <a:xfrm>
            <a:off x="2865364" y="2354449"/>
            <a:ext cx="543739" cy="400110"/>
          </a:xfrm>
          <a:prstGeom prst="rect">
            <a:avLst/>
          </a:prstGeom>
        </p:spPr>
        <p:txBody>
          <a:bodyPr wrap="none">
            <a:spAutoFit/>
          </a:bodyPr>
          <a:lstStyle/>
          <a:p>
            <a:pPr algn="ctr"/>
            <a:r>
              <a:rPr lang="en-US" altLang="zh-CN" sz="2000" dirty="0">
                <a:solidFill>
                  <a:srgbClr val="951C0F"/>
                </a:solidFill>
                <a:latin typeface="Broadway BT" pitchFamily="82" charset="0"/>
              </a:rPr>
              <a:t>01</a:t>
            </a:r>
            <a:endParaRPr lang="zh-CN" altLang="en-US" sz="2000" dirty="0">
              <a:solidFill>
                <a:srgbClr val="951C0F"/>
              </a:solidFill>
              <a:latin typeface="Broadway BT" pitchFamily="82" charset="0"/>
            </a:endParaRPr>
          </a:p>
        </p:txBody>
      </p:sp>
      <p:sp>
        <p:nvSpPr>
          <p:cNvPr id="15" name="矩形 14">
            <a:extLst>
              <a:ext uri="{FF2B5EF4-FFF2-40B4-BE49-F238E27FC236}">
                <a16:creationId xmlns:a16="http://schemas.microsoft.com/office/drawing/2014/main" id="{D7CDB997-260C-4D66-A0FE-4CFDAC71C8DA}"/>
              </a:ext>
            </a:extLst>
          </p:cNvPr>
          <p:cNvSpPr/>
          <p:nvPr/>
        </p:nvSpPr>
        <p:spPr>
          <a:xfrm>
            <a:off x="5718008" y="2354449"/>
            <a:ext cx="543739" cy="400110"/>
          </a:xfrm>
          <a:prstGeom prst="rect">
            <a:avLst/>
          </a:prstGeom>
        </p:spPr>
        <p:txBody>
          <a:bodyPr wrap="none">
            <a:spAutoFit/>
          </a:bodyPr>
          <a:lstStyle/>
          <a:p>
            <a:pPr algn="ctr"/>
            <a:r>
              <a:rPr lang="en-US" altLang="zh-CN" sz="2000" dirty="0">
                <a:solidFill>
                  <a:srgbClr val="951C0F"/>
                </a:solidFill>
                <a:latin typeface="Broadway BT" pitchFamily="82" charset="0"/>
              </a:rPr>
              <a:t>02</a:t>
            </a:r>
            <a:endParaRPr lang="zh-CN" altLang="en-US" sz="2000" dirty="0">
              <a:solidFill>
                <a:srgbClr val="951C0F"/>
              </a:solidFill>
              <a:latin typeface="Broadway BT" pitchFamily="82" charset="0"/>
            </a:endParaRPr>
          </a:p>
        </p:txBody>
      </p:sp>
      <p:sp>
        <p:nvSpPr>
          <p:cNvPr id="16" name="矩形 15">
            <a:extLst>
              <a:ext uri="{FF2B5EF4-FFF2-40B4-BE49-F238E27FC236}">
                <a16:creationId xmlns:a16="http://schemas.microsoft.com/office/drawing/2014/main" id="{B3A66530-60BD-403C-97C3-6E9861F058AF}"/>
              </a:ext>
            </a:extLst>
          </p:cNvPr>
          <p:cNvSpPr/>
          <p:nvPr/>
        </p:nvSpPr>
        <p:spPr>
          <a:xfrm>
            <a:off x="2132474" y="4140588"/>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7" name="矩形 16">
            <a:extLst>
              <a:ext uri="{FF2B5EF4-FFF2-40B4-BE49-F238E27FC236}">
                <a16:creationId xmlns:a16="http://schemas.microsoft.com/office/drawing/2014/main" id="{A6489D07-0D40-498D-9D10-46D73A48DA43}"/>
              </a:ext>
            </a:extLst>
          </p:cNvPr>
          <p:cNvSpPr/>
          <p:nvPr/>
        </p:nvSpPr>
        <p:spPr>
          <a:xfrm>
            <a:off x="2015727" y="4379601"/>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EA93476B-AC7D-4258-8750-054B8A350EE8}"/>
              </a:ext>
            </a:extLst>
          </p:cNvPr>
          <p:cNvSpPr/>
          <p:nvPr/>
        </p:nvSpPr>
        <p:spPr>
          <a:xfrm>
            <a:off x="5388966" y="4140588"/>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9" name="矩形 18">
            <a:extLst>
              <a:ext uri="{FF2B5EF4-FFF2-40B4-BE49-F238E27FC236}">
                <a16:creationId xmlns:a16="http://schemas.microsoft.com/office/drawing/2014/main" id="{E188D578-9F2C-4F8E-B0F6-006CC4CA7143}"/>
              </a:ext>
            </a:extLst>
          </p:cNvPr>
          <p:cNvSpPr/>
          <p:nvPr/>
        </p:nvSpPr>
        <p:spPr>
          <a:xfrm>
            <a:off x="5272219" y="4379601"/>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63123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ppt_x"/>
                                          </p:val>
                                        </p:tav>
                                        <p:tav tm="100000">
                                          <p:val>
                                            <p:strVal val="#ppt_x"/>
                                          </p:val>
                                        </p:tav>
                                      </p:tavLst>
                                    </p:anim>
                                    <p:anim calcmode="lin" valueType="num">
                                      <p:cBhvr additive="base">
                                        <p:cTn id="62" dur="5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3" grpId="0" animBg="1"/>
      <p:bldP spid="14" grpId="0"/>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200C541E-D340-4880-A2A2-BD9F8133FDED}"/>
              </a:ext>
            </a:extLst>
          </p:cNvPr>
          <p:cNvSpPr/>
          <p:nvPr/>
        </p:nvSpPr>
        <p:spPr>
          <a:xfrm>
            <a:off x="-1735555" y="-1608563"/>
            <a:ext cx="13089355" cy="8360626"/>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descr="C:\Users\jhon\Desktop\图片1.png">
            <a:extLst>
              <a:ext uri="{FF2B5EF4-FFF2-40B4-BE49-F238E27FC236}">
                <a16:creationId xmlns:a16="http://schemas.microsoft.com/office/drawing/2014/main" id="{9BF51F8B-2454-4C19-A62C-3565A14A37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895" t="23972" r="30823" b="38014"/>
          <a:stretch/>
        </p:blipFill>
        <p:spPr bwMode="auto">
          <a:xfrm>
            <a:off x="1444792" y="2188546"/>
            <a:ext cx="2094889" cy="223592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C811551B-4D1C-47B6-B80F-AA5C1B2E3693}"/>
              </a:ext>
            </a:extLst>
          </p:cNvPr>
          <p:cNvSpPr/>
          <p:nvPr/>
        </p:nvSpPr>
        <p:spPr>
          <a:xfrm>
            <a:off x="1566340" y="1284332"/>
            <a:ext cx="1851789" cy="553998"/>
          </a:xfrm>
          <a:prstGeom prst="rect">
            <a:avLst/>
          </a:prstGeom>
        </p:spPr>
        <p:txBody>
          <a:bodyPr wrap="none">
            <a:spAutoFit/>
          </a:bodyPr>
          <a:lstStyle/>
          <a:p>
            <a:r>
              <a:rPr lang="zh-CN" altLang="en-US" sz="1000" b="1" dirty="0">
                <a:solidFill>
                  <a:schemeClr val="tx1">
                    <a:lumMod val="65000"/>
                    <a:lumOff val="35000"/>
                  </a:schemeClr>
                </a:solidFill>
                <a:latin typeface="微软雅黑" pitchFamily="34" charset="-122"/>
                <a:ea typeface="微软雅黑" pitchFamily="34" charset="-122"/>
              </a:rPr>
              <a:t>大标题字体：方正粗黑宋简体</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正文字体：微软雅黑</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数字字体：</a:t>
            </a:r>
            <a:r>
              <a:rPr lang="en-US" altLang="zh-CN" sz="1000" b="1" dirty="0">
                <a:solidFill>
                  <a:schemeClr val="tx1">
                    <a:lumMod val="65000"/>
                    <a:lumOff val="35000"/>
                  </a:schemeClr>
                </a:solidFill>
                <a:latin typeface="微软雅黑" pitchFamily="34" charset="-122"/>
                <a:ea typeface="微软雅黑" pitchFamily="34" charset="-122"/>
              </a:rPr>
              <a:t>Broadway BT</a:t>
            </a:r>
            <a:endParaRPr lang="zh-CN" altLang="en-US" sz="1000" b="1" dirty="0">
              <a:solidFill>
                <a:schemeClr val="tx1">
                  <a:lumMod val="65000"/>
                  <a:lumOff val="35000"/>
                </a:schemeClr>
              </a:solidFill>
              <a:latin typeface="微软雅黑" pitchFamily="34" charset="-122"/>
              <a:ea typeface="微软雅黑" pitchFamily="34" charset="-122"/>
            </a:endParaRPr>
          </a:p>
        </p:txBody>
      </p:sp>
      <p:sp>
        <p:nvSpPr>
          <p:cNvPr id="10" name="矩形 9">
            <a:extLst>
              <a:ext uri="{FF2B5EF4-FFF2-40B4-BE49-F238E27FC236}">
                <a16:creationId xmlns:a16="http://schemas.microsoft.com/office/drawing/2014/main" id="{9E139ED3-8D66-4805-BD4A-40EE3DB2098A}"/>
              </a:ext>
            </a:extLst>
          </p:cNvPr>
          <p:cNvSpPr/>
          <p:nvPr/>
        </p:nvSpPr>
        <p:spPr>
          <a:xfrm>
            <a:off x="1444792" y="1199399"/>
            <a:ext cx="2094889" cy="674556"/>
          </a:xfrm>
          <a:prstGeom prst="rect">
            <a:avLst/>
          </a:prstGeom>
          <a:noFill/>
          <a:ln>
            <a:solidFill>
              <a:srgbClr val="951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F1F749EF-13C8-4F26-BBB6-1E3C372CE0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9874" y="627703"/>
            <a:ext cx="2909334" cy="4262174"/>
          </a:xfrm>
          <a:prstGeom prst="rect">
            <a:avLst/>
          </a:prstGeom>
        </p:spPr>
      </p:pic>
    </p:spTree>
    <p:extLst>
      <p:ext uri="{BB962C8B-B14F-4D97-AF65-F5344CB8AC3E}">
        <p14:creationId xmlns:p14="http://schemas.microsoft.com/office/powerpoint/2010/main" val="34636581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46F0AA08-4A05-4442-A42C-7D1F5F479A28}"/>
              </a:ext>
            </a:extLst>
          </p:cNvPr>
          <p:cNvPicPr>
            <a:picLocks noChangeAspect="1"/>
          </p:cNvPicPr>
          <p:nvPr/>
        </p:nvPicPr>
        <p:blipFill rotWithShape="1">
          <a:blip r:embed="rId3">
            <a:extLst>
              <a:ext uri="{28A0092B-C50C-407E-A947-70E740481C1C}">
                <a14:useLocalDpi xmlns:a14="http://schemas.microsoft.com/office/drawing/2010/main" val="0"/>
              </a:ext>
            </a:extLst>
          </a:blip>
          <a:srcRect l="6399" t="20900" r="4712" b="23558"/>
          <a:stretch/>
        </p:blipFill>
        <p:spPr>
          <a:xfrm>
            <a:off x="341252" y="1202734"/>
            <a:ext cx="4038241" cy="2523280"/>
          </a:xfrm>
          <a:prstGeom prst="rect">
            <a:avLst/>
          </a:prstGeom>
        </p:spPr>
      </p:pic>
      <p:sp>
        <p:nvSpPr>
          <p:cNvPr id="19" name="矩形 18">
            <a:extLst>
              <a:ext uri="{FF2B5EF4-FFF2-40B4-BE49-F238E27FC236}">
                <a16:creationId xmlns:a16="http://schemas.microsoft.com/office/drawing/2014/main" id="{0F6545CA-1C58-429A-A64B-33EBE147C880}"/>
              </a:ext>
            </a:extLst>
          </p:cNvPr>
          <p:cNvSpPr/>
          <p:nvPr/>
        </p:nvSpPr>
        <p:spPr>
          <a:xfrm>
            <a:off x="6097512" y="2344776"/>
            <a:ext cx="2441695" cy="338554"/>
          </a:xfrm>
          <a:prstGeom prst="rect">
            <a:avLst/>
          </a:prstGeom>
        </p:spPr>
        <p:txBody>
          <a:bodyPr wrap="none">
            <a:spAutoFit/>
          </a:bodyPr>
          <a:lstStyle/>
          <a:p>
            <a:pPr algn="ctr"/>
            <a:r>
              <a:rPr lang="zh-CN" altLang="en-US" sz="1600" dirty="0">
                <a:solidFill>
                  <a:srgbClr val="C00000"/>
                </a:solidFill>
                <a:latin typeface="方正粗黑宋简体" pitchFamily="2" charset="-122"/>
                <a:ea typeface="方正粗黑宋简体" pitchFamily="2" charset="-122"/>
              </a:rPr>
              <a:t>请点击输入标题文字内容</a:t>
            </a:r>
          </a:p>
        </p:txBody>
      </p:sp>
      <p:grpSp>
        <p:nvGrpSpPr>
          <p:cNvPr id="20" name="组合 19">
            <a:extLst>
              <a:ext uri="{FF2B5EF4-FFF2-40B4-BE49-F238E27FC236}">
                <a16:creationId xmlns:a16="http://schemas.microsoft.com/office/drawing/2014/main" id="{00DE57FE-CD23-4948-B639-CFA17DDC8173}"/>
              </a:ext>
            </a:extLst>
          </p:cNvPr>
          <p:cNvGrpSpPr/>
          <p:nvPr/>
        </p:nvGrpSpPr>
        <p:grpSpPr>
          <a:xfrm>
            <a:off x="5173761" y="2286703"/>
            <a:ext cx="522926" cy="450798"/>
            <a:chOff x="811261" y="2286703"/>
            <a:chExt cx="522926" cy="450798"/>
          </a:xfrm>
        </p:grpSpPr>
        <p:sp>
          <p:nvSpPr>
            <p:cNvPr id="21" name="六边形 20">
              <a:extLst>
                <a:ext uri="{FF2B5EF4-FFF2-40B4-BE49-F238E27FC236}">
                  <a16:creationId xmlns:a16="http://schemas.microsoft.com/office/drawing/2014/main" id="{4AECE60D-69CF-4E84-BAE0-F64BD233FAF0}"/>
                </a:ext>
              </a:extLst>
            </p:cNvPr>
            <p:cNvSpPr/>
            <p:nvPr/>
          </p:nvSpPr>
          <p:spPr>
            <a:xfrm>
              <a:off x="811261" y="2286703"/>
              <a:ext cx="522926" cy="450798"/>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4EA30A7-9509-4815-AE11-953D06D92390}"/>
                </a:ext>
              </a:extLst>
            </p:cNvPr>
            <p:cNvSpPr/>
            <p:nvPr/>
          </p:nvSpPr>
          <p:spPr>
            <a:xfrm>
              <a:off x="870455" y="2344775"/>
              <a:ext cx="389850" cy="307777"/>
            </a:xfrm>
            <a:prstGeom prst="rect">
              <a:avLst/>
            </a:prstGeom>
          </p:spPr>
          <p:txBody>
            <a:bodyPr wrap="none">
              <a:spAutoFit/>
            </a:bodyPr>
            <a:lstStyle/>
            <a:p>
              <a:r>
                <a:rPr lang="en-US" altLang="zh-CN" b="1" dirty="0">
                  <a:solidFill>
                    <a:srgbClr val="951C0F"/>
                  </a:solidFill>
                  <a:latin typeface="方正粗黑宋简体" pitchFamily="2" charset="-122"/>
                  <a:ea typeface="方正粗黑宋简体" pitchFamily="2" charset="-122"/>
                </a:rPr>
                <a:t>01</a:t>
              </a:r>
              <a:endParaRPr lang="zh-CN" altLang="en-US" dirty="0">
                <a:solidFill>
                  <a:srgbClr val="951C0F"/>
                </a:solidFill>
              </a:endParaRPr>
            </a:p>
          </p:txBody>
        </p:sp>
      </p:grpSp>
      <p:grpSp>
        <p:nvGrpSpPr>
          <p:cNvPr id="36" name="组合 35">
            <a:extLst>
              <a:ext uri="{FF2B5EF4-FFF2-40B4-BE49-F238E27FC236}">
                <a16:creationId xmlns:a16="http://schemas.microsoft.com/office/drawing/2014/main" id="{69C5CF6D-7B63-490B-95A7-2483FD364226}"/>
              </a:ext>
            </a:extLst>
          </p:cNvPr>
          <p:cNvGrpSpPr/>
          <p:nvPr/>
        </p:nvGrpSpPr>
        <p:grpSpPr>
          <a:xfrm>
            <a:off x="5173761" y="3001233"/>
            <a:ext cx="522926" cy="450798"/>
            <a:chOff x="1581370" y="3001233"/>
            <a:chExt cx="522926" cy="450798"/>
          </a:xfrm>
        </p:grpSpPr>
        <p:sp>
          <p:nvSpPr>
            <p:cNvPr id="37" name="六边形 36">
              <a:extLst>
                <a:ext uri="{FF2B5EF4-FFF2-40B4-BE49-F238E27FC236}">
                  <a16:creationId xmlns:a16="http://schemas.microsoft.com/office/drawing/2014/main" id="{3DAB7B78-3D34-4122-AF78-8FB9843B7FA6}"/>
                </a:ext>
              </a:extLst>
            </p:cNvPr>
            <p:cNvSpPr/>
            <p:nvPr/>
          </p:nvSpPr>
          <p:spPr>
            <a:xfrm>
              <a:off x="1581370" y="3001233"/>
              <a:ext cx="522926" cy="450798"/>
            </a:xfrm>
            <a:prstGeom prst="hexagon">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1CFCF3C2-BCE7-457F-9030-3AEB0710A680}"/>
                </a:ext>
              </a:extLst>
            </p:cNvPr>
            <p:cNvSpPr/>
            <p:nvPr/>
          </p:nvSpPr>
          <p:spPr>
            <a:xfrm>
              <a:off x="1642259" y="3059306"/>
              <a:ext cx="389850" cy="307777"/>
            </a:xfrm>
            <a:prstGeom prst="rect">
              <a:avLst/>
            </a:prstGeom>
          </p:spPr>
          <p:txBody>
            <a:bodyPr wrap="none">
              <a:spAutoFit/>
            </a:bodyPr>
            <a:lstStyle/>
            <a:p>
              <a:r>
                <a:rPr lang="en-US" altLang="zh-CN" b="1" dirty="0">
                  <a:solidFill>
                    <a:srgbClr val="C00000"/>
                  </a:solidFill>
                  <a:latin typeface="方正粗黑宋简体" pitchFamily="2" charset="-122"/>
                  <a:ea typeface="方正粗黑宋简体" pitchFamily="2" charset="-122"/>
                </a:rPr>
                <a:t>02</a:t>
              </a:r>
              <a:endParaRPr lang="zh-CN" altLang="en-US" dirty="0">
                <a:solidFill>
                  <a:srgbClr val="C00000"/>
                </a:solidFill>
              </a:endParaRPr>
            </a:p>
          </p:txBody>
        </p:sp>
      </p:grpSp>
      <p:grpSp>
        <p:nvGrpSpPr>
          <p:cNvPr id="39" name="组合 38">
            <a:extLst>
              <a:ext uri="{FF2B5EF4-FFF2-40B4-BE49-F238E27FC236}">
                <a16:creationId xmlns:a16="http://schemas.microsoft.com/office/drawing/2014/main" id="{BADE1196-9C9F-448E-98BE-ACD67C7C92EE}"/>
              </a:ext>
            </a:extLst>
          </p:cNvPr>
          <p:cNvGrpSpPr/>
          <p:nvPr/>
        </p:nvGrpSpPr>
        <p:grpSpPr>
          <a:xfrm>
            <a:off x="5173761" y="3702669"/>
            <a:ext cx="522926" cy="450798"/>
            <a:chOff x="2251871" y="3702669"/>
            <a:chExt cx="522926" cy="450798"/>
          </a:xfrm>
        </p:grpSpPr>
        <p:sp>
          <p:nvSpPr>
            <p:cNvPr id="40" name="六边形 39">
              <a:extLst>
                <a:ext uri="{FF2B5EF4-FFF2-40B4-BE49-F238E27FC236}">
                  <a16:creationId xmlns:a16="http://schemas.microsoft.com/office/drawing/2014/main" id="{DB94C1E5-32A8-44F4-979D-4BDF5682EC77}"/>
                </a:ext>
              </a:extLst>
            </p:cNvPr>
            <p:cNvSpPr/>
            <p:nvPr/>
          </p:nvSpPr>
          <p:spPr>
            <a:xfrm>
              <a:off x="2251871" y="3702669"/>
              <a:ext cx="522926" cy="450798"/>
            </a:xfrm>
            <a:prstGeom prst="hexagon">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DF3A005E-0E51-44B1-82FD-20F8E74B108B}"/>
                </a:ext>
              </a:extLst>
            </p:cNvPr>
            <p:cNvSpPr/>
            <p:nvPr/>
          </p:nvSpPr>
          <p:spPr>
            <a:xfrm>
              <a:off x="2312760" y="3760742"/>
              <a:ext cx="389850" cy="307777"/>
            </a:xfrm>
            <a:prstGeom prst="rect">
              <a:avLst/>
            </a:prstGeom>
          </p:spPr>
          <p:txBody>
            <a:bodyPr wrap="none">
              <a:spAutoFit/>
            </a:bodyPr>
            <a:lstStyle/>
            <a:p>
              <a:r>
                <a:rPr lang="en-US" altLang="zh-CN" b="1" dirty="0">
                  <a:latin typeface="方正粗黑宋简体" pitchFamily="2" charset="-122"/>
                  <a:ea typeface="方正粗黑宋简体" pitchFamily="2" charset="-122"/>
                </a:rPr>
                <a:t>03</a:t>
              </a:r>
              <a:endParaRPr lang="zh-CN" altLang="en-US" dirty="0"/>
            </a:p>
          </p:txBody>
        </p:sp>
      </p:grpSp>
      <p:sp>
        <p:nvSpPr>
          <p:cNvPr id="42" name="矩形 41">
            <a:extLst>
              <a:ext uri="{FF2B5EF4-FFF2-40B4-BE49-F238E27FC236}">
                <a16:creationId xmlns:a16="http://schemas.microsoft.com/office/drawing/2014/main" id="{0702CA6D-55F9-4DBB-AC19-351E57684067}"/>
              </a:ext>
            </a:extLst>
          </p:cNvPr>
          <p:cNvSpPr/>
          <p:nvPr/>
        </p:nvSpPr>
        <p:spPr>
          <a:xfrm>
            <a:off x="6097512" y="3043918"/>
            <a:ext cx="2441695" cy="338554"/>
          </a:xfrm>
          <a:prstGeom prst="rect">
            <a:avLst/>
          </a:prstGeom>
        </p:spPr>
        <p:txBody>
          <a:bodyPr wrap="none">
            <a:spAutoFit/>
          </a:bodyPr>
          <a:lstStyle/>
          <a:p>
            <a:pPr algn="ctr"/>
            <a:r>
              <a:rPr lang="zh-CN" altLang="en-US" sz="1600" dirty="0">
                <a:solidFill>
                  <a:schemeClr val="accent1">
                    <a:lumMod val="75000"/>
                  </a:schemeClr>
                </a:solidFill>
                <a:latin typeface="方正粗黑宋简体" pitchFamily="2" charset="-122"/>
                <a:ea typeface="方正粗黑宋简体" pitchFamily="2" charset="-122"/>
              </a:rPr>
              <a:t>请点击输入标题文字内容</a:t>
            </a:r>
          </a:p>
        </p:txBody>
      </p:sp>
      <p:sp>
        <p:nvSpPr>
          <p:cNvPr id="43" name="矩形 42">
            <a:extLst>
              <a:ext uri="{FF2B5EF4-FFF2-40B4-BE49-F238E27FC236}">
                <a16:creationId xmlns:a16="http://schemas.microsoft.com/office/drawing/2014/main" id="{91B79D3F-CAE2-405F-B58A-F2B467A13B7C}"/>
              </a:ext>
            </a:extLst>
          </p:cNvPr>
          <p:cNvSpPr/>
          <p:nvPr/>
        </p:nvSpPr>
        <p:spPr>
          <a:xfrm>
            <a:off x="6097512" y="3729965"/>
            <a:ext cx="2441695" cy="338554"/>
          </a:xfrm>
          <a:prstGeom prst="rect">
            <a:avLst/>
          </a:prstGeom>
        </p:spPr>
        <p:txBody>
          <a:bodyPr wrap="none">
            <a:spAutoFit/>
          </a:bodyPr>
          <a:lstStyle/>
          <a:p>
            <a:pPr algn="ctr"/>
            <a:r>
              <a:rPr lang="zh-CN" altLang="en-US" sz="1600" dirty="0">
                <a:solidFill>
                  <a:schemeClr val="accent2">
                    <a:lumMod val="75000"/>
                  </a:schemeClr>
                </a:solidFill>
                <a:latin typeface="方正粗黑宋简体" pitchFamily="2" charset="-122"/>
                <a:ea typeface="方正粗黑宋简体" pitchFamily="2" charset="-122"/>
              </a:rPr>
              <a:t>请点击输入标题文字内容</a:t>
            </a:r>
          </a:p>
        </p:txBody>
      </p:sp>
      <p:sp>
        <p:nvSpPr>
          <p:cNvPr id="44" name="矩形 43">
            <a:extLst>
              <a:ext uri="{FF2B5EF4-FFF2-40B4-BE49-F238E27FC236}">
                <a16:creationId xmlns:a16="http://schemas.microsoft.com/office/drawing/2014/main" id="{F159F22C-C85C-487E-A166-65CFBDA4F7AE}"/>
              </a:ext>
            </a:extLst>
          </p:cNvPr>
          <p:cNvSpPr/>
          <p:nvPr/>
        </p:nvSpPr>
        <p:spPr>
          <a:xfrm>
            <a:off x="5085053" y="1211722"/>
            <a:ext cx="1415772" cy="830997"/>
          </a:xfrm>
          <a:prstGeom prst="rect">
            <a:avLst/>
          </a:prstGeom>
        </p:spPr>
        <p:txBody>
          <a:bodyPr wrap="none">
            <a:spAutoFit/>
          </a:bodyPr>
          <a:lstStyle/>
          <a:p>
            <a:r>
              <a:rPr lang="zh-CN" altLang="en-US" sz="4800" dirty="0">
                <a:solidFill>
                  <a:srgbClr val="951C0F"/>
                </a:solidFill>
                <a:latin typeface="方正粗黑宋简体" pitchFamily="2" charset="-122"/>
                <a:ea typeface="方正粗黑宋简体" pitchFamily="2" charset="-122"/>
              </a:rPr>
              <a:t>目录</a:t>
            </a:r>
          </a:p>
        </p:txBody>
      </p:sp>
    </p:spTree>
    <p:extLst>
      <p:ext uri="{BB962C8B-B14F-4D97-AF65-F5344CB8AC3E}">
        <p14:creationId xmlns:p14="http://schemas.microsoft.com/office/powerpoint/2010/main" val="318189293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500" fill="hold"/>
                                        <p:tgtEl>
                                          <p:spTgt spid="42"/>
                                        </p:tgtEl>
                                        <p:attrNameLst>
                                          <p:attrName>ppt_x</p:attrName>
                                        </p:attrNameLst>
                                      </p:cBhvr>
                                      <p:tavLst>
                                        <p:tav tm="0">
                                          <p:val>
                                            <p:strVal val="0-#ppt_w/2"/>
                                          </p:val>
                                        </p:tav>
                                        <p:tav tm="100000">
                                          <p:val>
                                            <p:strVal val="#ppt_x"/>
                                          </p:val>
                                        </p:tav>
                                      </p:tavLst>
                                    </p:anim>
                                    <p:anim calcmode="lin" valueType="num">
                                      <p:cBhvr additive="base">
                                        <p:cTn id="16" dur="5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2" grpId="0"/>
      <p:bldP spid="43" grpId="0"/>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EEB905B-B240-4FDE-AA0C-B08C98E7D790}"/>
              </a:ext>
            </a:extLst>
          </p:cNvPr>
          <p:cNvPicPr>
            <a:picLocks noChangeAspect="1"/>
          </p:cNvPicPr>
          <p:nvPr/>
        </p:nvPicPr>
        <p:blipFill rotWithShape="1">
          <a:blip r:embed="rId3">
            <a:extLst>
              <a:ext uri="{28A0092B-C50C-407E-A947-70E740481C1C}">
                <a14:useLocalDpi xmlns:a14="http://schemas.microsoft.com/office/drawing/2010/main" val="0"/>
              </a:ext>
            </a:extLst>
          </a:blip>
          <a:srcRect t="17028" b="4478"/>
          <a:stretch/>
        </p:blipFill>
        <p:spPr>
          <a:xfrm>
            <a:off x="0" y="16039"/>
            <a:ext cx="9144000" cy="5127461"/>
          </a:xfrm>
          <a:prstGeom prst="rect">
            <a:avLst/>
          </a:prstGeom>
        </p:spPr>
      </p:pic>
      <p:sp>
        <p:nvSpPr>
          <p:cNvPr id="11" name="矩形 10">
            <a:extLst>
              <a:ext uri="{FF2B5EF4-FFF2-40B4-BE49-F238E27FC236}">
                <a16:creationId xmlns:a16="http://schemas.microsoft.com/office/drawing/2014/main" id="{5AC0BEA6-7F3F-476B-A1AD-9FC36B0FAA64}"/>
              </a:ext>
            </a:extLst>
          </p:cNvPr>
          <p:cNvSpPr/>
          <p:nvPr/>
        </p:nvSpPr>
        <p:spPr>
          <a:xfrm>
            <a:off x="774153" y="1867422"/>
            <a:ext cx="3781805" cy="523220"/>
          </a:xfrm>
          <a:prstGeom prst="rect">
            <a:avLst/>
          </a:prstGeom>
        </p:spPr>
        <p:txBody>
          <a:bodyPr wrap="none">
            <a:spAutoFit/>
          </a:bodyPr>
          <a:lstStyle/>
          <a:p>
            <a:r>
              <a:rPr lang="zh-CN" altLang="en-US" sz="2800" b="1" dirty="0">
                <a:solidFill>
                  <a:srgbClr val="C00000"/>
                </a:solidFill>
                <a:latin typeface="方正粗黑宋简体" pitchFamily="2" charset="-122"/>
                <a:ea typeface="方正粗黑宋简体" pitchFamily="2" charset="-122"/>
              </a:rPr>
              <a:t>小猪佩奇主题</a:t>
            </a:r>
            <a:r>
              <a:rPr lang="en-US" altLang="zh-CN" sz="2800" b="1" dirty="0">
                <a:solidFill>
                  <a:srgbClr val="C00000"/>
                </a:solidFill>
                <a:latin typeface="方正粗黑宋简体" pitchFamily="2" charset="-122"/>
                <a:ea typeface="方正粗黑宋简体" pitchFamily="2" charset="-122"/>
              </a:rPr>
              <a:t>PPT</a:t>
            </a:r>
            <a:r>
              <a:rPr lang="zh-CN" altLang="en-US" sz="2800" b="1" dirty="0">
                <a:solidFill>
                  <a:srgbClr val="C00000"/>
                </a:solidFill>
                <a:latin typeface="方正粗黑宋简体" pitchFamily="2" charset="-122"/>
                <a:ea typeface="方正粗黑宋简体" pitchFamily="2" charset="-122"/>
              </a:rPr>
              <a:t>模板</a:t>
            </a:r>
          </a:p>
        </p:txBody>
      </p:sp>
      <p:sp>
        <p:nvSpPr>
          <p:cNvPr id="12" name="矩形 11">
            <a:extLst>
              <a:ext uri="{FF2B5EF4-FFF2-40B4-BE49-F238E27FC236}">
                <a16:creationId xmlns:a16="http://schemas.microsoft.com/office/drawing/2014/main" id="{AA960B2D-5EC2-4AFD-96DC-8F501CE33D57}"/>
              </a:ext>
            </a:extLst>
          </p:cNvPr>
          <p:cNvSpPr/>
          <p:nvPr/>
        </p:nvSpPr>
        <p:spPr>
          <a:xfrm>
            <a:off x="861777" y="2264627"/>
            <a:ext cx="3034145" cy="255263"/>
          </a:xfrm>
          <a:prstGeom prst="rect">
            <a:avLst/>
          </a:prstGeom>
        </p:spPr>
        <p:txBody>
          <a:bodyPr wrap="square">
            <a:spAutoFit/>
          </a:bodyPr>
          <a:lstStyle/>
          <a:p>
            <a:pPr>
              <a:lnSpc>
                <a:spcPct val="150000"/>
              </a:lnSpc>
            </a:pPr>
            <a:r>
              <a:rPr lang="zh-CN" altLang="en-US" sz="800" dirty="0">
                <a:latin typeface="微软雅黑" panose="020B0503020204020204" pitchFamily="34" charset="-122"/>
                <a:ea typeface="微软雅黑" panose="020B0503020204020204" pitchFamily="34" charset="-122"/>
              </a:rPr>
              <a:t>班级主题活动 </a:t>
            </a:r>
            <a:r>
              <a:rPr lang="en-US" altLang="zh-CN" sz="800" dirty="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教学课件 </a:t>
            </a:r>
            <a:r>
              <a:rPr lang="en-US" altLang="zh-CN" sz="800" dirty="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主题班会 </a:t>
            </a:r>
            <a:r>
              <a:rPr lang="en-US" altLang="zh-CN" sz="800" dirty="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知识讲座等</a:t>
            </a:r>
            <a:endParaRPr lang="en-US" altLang="zh-CN" sz="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263634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EEE300B-4B92-4D85-BE33-572DC18EF098}"/>
              </a:ext>
            </a:extLst>
          </p:cNvPr>
          <p:cNvPicPr>
            <a:picLocks noChangeAspect="1"/>
          </p:cNvPicPr>
          <p:nvPr/>
        </p:nvPicPr>
        <p:blipFill rotWithShape="1">
          <a:blip r:embed="rId3">
            <a:extLst>
              <a:ext uri="{28A0092B-C50C-407E-A947-70E740481C1C}">
                <a14:useLocalDpi xmlns:a14="http://schemas.microsoft.com/office/drawing/2010/main" val="0"/>
              </a:ext>
            </a:extLst>
          </a:blip>
          <a:srcRect l="24464" r="19981"/>
          <a:stretch/>
        </p:blipFill>
        <p:spPr>
          <a:xfrm>
            <a:off x="1" y="0"/>
            <a:ext cx="9144000" cy="5143500"/>
          </a:xfrm>
          <a:prstGeom prst="rect">
            <a:avLst/>
          </a:prstGeom>
        </p:spPr>
      </p:pic>
      <p:pic>
        <p:nvPicPr>
          <p:cNvPr id="7" name="图片 6">
            <a:extLst>
              <a:ext uri="{FF2B5EF4-FFF2-40B4-BE49-F238E27FC236}">
                <a16:creationId xmlns:a16="http://schemas.microsoft.com/office/drawing/2014/main" id="{763E3A35-C668-4A0D-9FB8-10BA3ED6214E}"/>
              </a:ext>
            </a:extLst>
          </p:cNvPr>
          <p:cNvPicPr>
            <a:picLocks noChangeAspect="1"/>
          </p:cNvPicPr>
          <p:nvPr/>
        </p:nvPicPr>
        <p:blipFill rotWithShape="1">
          <a:blip r:embed="rId4">
            <a:extLst>
              <a:ext uri="{28A0092B-C50C-407E-A947-70E740481C1C}">
                <a14:useLocalDpi xmlns:a14="http://schemas.microsoft.com/office/drawing/2010/main" val="0"/>
              </a:ext>
            </a:extLst>
          </a:blip>
          <a:srcRect r="9948"/>
          <a:stretch/>
        </p:blipFill>
        <p:spPr>
          <a:xfrm flipH="1">
            <a:off x="101549" y="1548906"/>
            <a:ext cx="3008614" cy="3340964"/>
          </a:xfrm>
          <a:prstGeom prst="rect">
            <a:avLst/>
          </a:prstGeom>
        </p:spPr>
      </p:pic>
      <p:sp>
        <p:nvSpPr>
          <p:cNvPr id="23" name="矩形 22">
            <a:extLst>
              <a:ext uri="{FF2B5EF4-FFF2-40B4-BE49-F238E27FC236}">
                <a16:creationId xmlns:a16="http://schemas.microsoft.com/office/drawing/2014/main" id="{18A67688-866D-47C6-8683-B82B94F44A51}"/>
              </a:ext>
            </a:extLst>
          </p:cNvPr>
          <p:cNvSpPr/>
          <p:nvPr/>
        </p:nvSpPr>
        <p:spPr>
          <a:xfrm>
            <a:off x="4043538" y="2300765"/>
            <a:ext cx="2441695" cy="261610"/>
          </a:xfrm>
          <a:prstGeom prst="rect">
            <a:avLst/>
          </a:prstGeom>
        </p:spPr>
        <p:txBody>
          <a:bodyPr wrap="none">
            <a:spAutoFit/>
          </a:bodyPr>
          <a:lstStyle/>
          <a:p>
            <a:pPr algn="ctr"/>
            <a:r>
              <a:rPr lang="zh-CN" altLang="en-US" sz="1100" b="1" dirty="0">
                <a:solidFill>
                  <a:srgbClr val="C00000"/>
                </a:solidFill>
                <a:latin typeface="方正粗黑宋简体" pitchFamily="2" charset="-122"/>
                <a:ea typeface="方正粗黑宋简体" pitchFamily="2" charset="-122"/>
              </a:rPr>
              <a:t>第一章节：请点击输入标题文字内容</a:t>
            </a:r>
          </a:p>
        </p:txBody>
      </p:sp>
      <p:sp>
        <p:nvSpPr>
          <p:cNvPr id="24" name="矩形 23">
            <a:extLst>
              <a:ext uri="{FF2B5EF4-FFF2-40B4-BE49-F238E27FC236}">
                <a16:creationId xmlns:a16="http://schemas.microsoft.com/office/drawing/2014/main" id="{479BBE1A-121B-4150-8434-4167E9253A16}"/>
              </a:ext>
            </a:extLst>
          </p:cNvPr>
          <p:cNvSpPr/>
          <p:nvPr/>
        </p:nvSpPr>
        <p:spPr>
          <a:xfrm>
            <a:off x="4043538" y="2559078"/>
            <a:ext cx="2441694" cy="439929"/>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这里输入简单的文字概述里输入概述里输入简单简单文字概述这里简单输入简单文字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5" name="组合 24">
            <a:extLst>
              <a:ext uri="{FF2B5EF4-FFF2-40B4-BE49-F238E27FC236}">
                <a16:creationId xmlns:a16="http://schemas.microsoft.com/office/drawing/2014/main" id="{EBC1F6EF-E3AC-4861-8C0F-5C5E391B05B1}"/>
              </a:ext>
            </a:extLst>
          </p:cNvPr>
          <p:cNvGrpSpPr/>
          <p:nvPr/>
        </p:nvGrpSpPr>
        <p:grpSpPr>
          <a:xfrm>
            <a:off x="3970087" y="734349"/>
            <a:ext cx="2222126" cy="1679346"/>
            <a:chOff x="2807487" y="1282891"/>
            <a:chExt cx="2222126" cy="1679346"/>
          </a:xfrm>
        </p:grpSpPr>
        <p:pic>
          <p:nvPicPr>
            <p:cNvPr id="26" name="Picture 3" descr="C:\Users\jhon\Desktop\图片1.png">
              <a:extLst>
                <a:ext uri="{FF2B5EF4-FFF2-40B4-BE49-F238E27FC236}">
                  <a16:creationId xmlns:a16="http://schemas.microsoft.com/office/drawing/2014/main" id="{5CF53B5E-D674-40ED-9D2A-C61C51EB9241}"/>
                </a:ext>
              </a:extLst>
            </p:cNvPr>
            <p:cNvPicPr>
              <a:picLocks noChangeAspect="1" noChangeArrowheads="1"/>
            </p:cNvPicPr>
            <p:nvPr/>
          </p:nvPicPr>
          <p:blipFill rotWithShape="1">
            <a:blip r:embed="rId5">
              <a:duotone>
                <a:schemeClr val="accent4">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31141" t="22727" r="30749" b="35952"/>
            <a:stretch/>
          </p:blipFill>
          <p:spPr bwMode="auto">
            <a:xfrm>
              <a:off x="2807487" y="1415446"/>
              <a:ext cx="1190724" cy="1423960"/>
            </a:xfrm>
            <a:prstGeom prst="rect">
              <a:avLst/>
            </a:prstGeom>
            <a:noFill/>
            <a:extLst>
              <a:ext uri="{909E8E84-426E-40DD-AFC4-6F175D3DCCD1}">
                <a14:hiddenFill xmlns:a14="http://schemas.microsoft.com/office/drawing/2010/main">
                  <a:solidFill>
                    <a:srgbClr val="FFFFFF"/>
                  </a:solidFill>
                </a14:hiddenFill>
              </a:ext>
            </a:extLst>
          </p:spPr>
        </p:pic>
        <p:pic>
          <p:nvPicPr>
            <p:cNvPr id="27" name="图片 26">
              <a:extLst>
                <a:ext uri="{FF2B5EF4-FFF2-40B4-BE49-F238E27FC236}">
                  <a16:creationId xmlns:a16="http://schemas.microsoft.com/office/drawing/2014/main" id="{4B72A4C0-02C0-4961-B8E8-955904778CD6}"/>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11462" t="4887" r="66085" b="73466"/>
            <a:stretch/>
          </p:blipFill>
          <p:spPr>
            <a:xfrm>
              <a:off x="3840579" y="1282891"/>
              <a:ext cx="1189034" cy="1679346"/>
            </a:xfrm>
            <a:prstGeom prst="rect">
              <a:avLst/>
            </a:prstGeom>
          </p:spPr>
        </p:pic>
      </p:grpSp>
    </p:spTree>
    <p:extLst>
      <p:ext uri="{BB962C8B-B14F-4D97-AF65-F5344CB8AC3E}">
        <p14:creationId xmlns:p14="http://schemas.microsoft.com/office/powerpoint/2010/main" val="149893897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5514D651-8A6F-47CE-9DAE-C412A46FBF2A}"/>
              </a:ext>
            </a:extLst>
          </p:cNvPr>
          <p:cNvSpPr/>
          <p:nvPr/>
        </p:nvSpPr>
        <p:spPr>
          <a:xfrm>
            <a:off x="-954505" y="-1597876"/>
            <a:ext cx="11053011" cy="6510387"/>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BE48E22F-697C-4ADE-BF1B-74C9B9149383}"/>
              </a:ext>
            </a:extLst>
          </p:cNvPr>
          <p:cNvPicPr>
            <a:picLocks noChangeAspect="1"/>
          </p:cNvPicPr>
          <p:nvPr/>
        </p:nvPicPr>
        <p:blipFill rotWithShape="1">
          <a:blip r:embed="rId3">
            <a:extLst>
              <a:ext uri="{28A0092B-C50C-407E-A947-70E740481C1C}">
                <a14:useLocalDpi xmlns:a14="http://schemas.microsoft.com/office/drawing/2010/main" val="0"/>
              </a:ext>
            </a:extLst>
          </a:blip>
          <a:srcRect t="23392" b="25584"/>
          <a:stretch/>
        </p:blipFill>
        <p:spPr>
          <a:xfrm>
            <a:off x="2072219" y="756036"/>
            <a:ext cx="4999562" cy="2550969"/>
          </a:xfrm>
          <a:prstGeom prst="rect">
            <a:avLst/>
          </a:prstGeom>
        </p:spPr>
      </p:pic>
      <p:grpSp>
        <p:nvGrpSpPr>
          <p:cNvPr id="25" name="组合 24">
            <a:extLst>
              <a:ext uri="{FF2B5EF4-FFF2-40B4-BE49-F238E27FC236}">
                <a16:creationId xmlns:a16="http://schemas.microsoft.com/office/drawing/2014/main" id="{9090D1D1-5F4A-4570-A75F-4585E910A106}"/>
              </a:ext>
            </a:extLst>
          </p:cNvPr>
          <p:cNvGrpSpPr/>
          <p:nvPr/>
        </p:nvGrpSpPr>
        <p:grpSpPr>
          <a:xfrm>
            <a:off x="166764" y="124286"/>
            <a:ext cx="2394855" cy="490403"/>
            <a:chOff x="166764" y="124286"/>
            <a:chExt cx="2394855" cy="490403"/>
          </a:xfrm>
        </p:grpSpPr>
        <p:sp>
          <p:nvSpPr>
            <p:cNvPr id="26" name="矩形 25">
              <a:extLst>
                <a:ext uri="{FF2B5EF4-FFF2-40B4-BE49-F238E27FC236}">
                  <a16:creationId xmlns:a16="http://schemas.microsoft.com/office/drawing/2014/main" id="{404F9EAB-804C-46E8-B280-2947F568776E}"/>
                </a:ext>
              </a:extLst>
            </p:cNvPr>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27" name="图片 26">
              <a:extLst>
                <a:ext uri="{FF2B5EF4-FFF2-40B4-BE49-F238E27FC236}">
                  <a16:creationId xmlns:a16="http://schemas.microsoft.com/office/drawing/2014/main" id="{16FBB474-ED6E-46D9-B1C6-30145551C7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28" name="矩形 27">
            <a:extLst>
              <a:ext uri="{FF2B5EF4-FFF2-40B4-BE49-F238E27FC236}">
                <a16:creationId xmlns:a16="http://schemas.microsoft.com/office/drawing/2014/main" id="{8ADAF240-598D-4B59-AAD0-7287B8AFDB07}"/>
              </a:ext>
            </a:extLst>
          </p:cNvPr>
          <p:cNvSpPr/>
          <p:nvPr/>
        </p:nvSpPr>
        <p:spPr>
          <a:xfrm>
            <a:off x="422726" y="1814482"/>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29" name="矩形 28">
            <a:extLst>
              <a:ext uri="{FF2B5EF4-FFF2-40B4-BE49-F238E27FC236}">
                <a16:creationId xmlns:a16="http://schemas.microsoft.com/office/drawing/2014/main" id="{FB13CE3E-8214-4EC5-BE8B-2D897C5CE6D7}"/>
              </a:ext>
            </a:extLst>
          </p:cNvPr>
          <p:cNvSpPr/>
          <p:nvPr/>
        </p:nvSpPr>
        <p:spPr>
          <a:xfrm>
            <a:off x="305979" y="2053495"/>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B3607BB4-9465-4A26-AAD0-F7F3A6885EDE}"/>
              </a:ext>
            </a:extLst>
          </p:cNvPr>
          <p:cNvSpPr/>
          <p:nvPr/>
        </p:nvSpPr>
        <p:spPr>
          <a:xfrm>
            <a:off x="7009220" y="1814482"/>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31" name="矩形 30">
            <a:extLst>
              <a:ext uri="{FF2B5EF4-FFF2-40B4-BE49-F238E27FC236}">
                <a16:creationId xmlns:a16="http://schemas.microsoft.com/office/drawing/2014/main" id="{0EDDBA62-0F19-46F2-A825-43745B792A92}"/>
              </a:ext>
            </a:extLst>
          </p:cNvPr>
          <p:cNvSpPr/>
          <p:nvPr/>
        </p:nvSpPr>
        <p:spPr>
          <a:xfrm>
            <a:off x="6892473" y="2053495"/>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A579508C-B3F5-4408-9E26-A78171BBE78F}"/>
              </a:ext>
            </a:extLst>
          </p:cNvPr>
          <p:cNvSpPr/>
          <p:nvPr/>
        </p:nvSpPr>
        <p:spPr>
          <a:xfrm>
            <a:off x="3774345" y="3770287"/>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33" name="矩形 32">
            <a:extLst>
              <a:ext uri="{FF2B5EF4-FFF2-40B4-BE49-F238E27FC236}">
                <a16:creationId xmlns:a16="http://schemas.microsoft.com/office/drawing/2014/main" id="{5EB1F3D6-B859-4A01-B41B-44DBC4A15C1E}"/>
              </a:ext>
            </a:extLst>
          </p:cNvPr>
          <p:cNvSpPr/>
          <p:nvPr/>
        </p:nvSpPr>
        <p:spPr>
          <a:xfrm>
            <a:off x="3657598" y="4009300"/>
            <a:ext cx="1828801" cy="439929"/>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173618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0-#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7" name="椭圆 6">
            <a:extLst>
              <a:ext uri="{FF2B5EF4-FFF2-40B4-BE49-F238E27FC236}">
                <a16:creationId xmlns:a16="http://schemas.microsoft.com/office/drawing/2014/main" id="{C6B3EB4C-5142-4B72-BE0B-B4F55A1C72D6}"/>
              </a:ext>
            </a:extLst>
          </p:cNvPr>
          <p:cNvSpPr/>
          <p:nvPr/>
        </p:nvSpPr>
        <p:spPr>
          <a:xfrm>
            <a:off x="4395536" y="-1751597"/>
            <a:ext cx="6039853" cy="8646694"/>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413AD4E-116A-4648-856B-E23DD78E38CC}"/>
              </a:ext>
            </a:extLst>
          </p:cNvPr>
          <p:cNvPicPr>
            <a:picLocks noChangeAspect="1"/>
          </p:cNvPicPr>
          <p:nvPr/>
        </p:nvPicPr>
        <p:blipFill rotWithShape="1">
          <a:blip r:embed="rId4">
            <a:extLst>
              <a:ext uri="{28A0092B-C50C-407E-A947-70E740481C1C}">
                <a14:useLocalDpi xmlns:a14="http://schemas.microsoft.com/office/drawing/2010/main" val="0"/>
              </a:ext>
            </a:extLst>
          </a:blip>
          <a:srcRect l="6432" r="9669"/>
          <a:stretch/>
        </p:blipFill>
        <p:spPr>
          <a:xfrm>
            <a:off x="5091686" y="0"/>
            <a:ext cx="4148566" cy="4944735"/>
          </a:xfrm>
          <a:prstGeom prst="rect">
            <a:avLst/>
          </a:prstGeom>
        </p:spPr>
      </p:pic>
      <p:sp>
        <p:nvSpPr>
          <p:cNvPr id="9" name="椭圆 8">
            <a:extLst>
              <a:ext uri="{FF2B5EF4-FFF2-40B4-BE49-F238E27FC236}">
                <a16:creationId xmlns:a16="http://schemas.microsoft.com/office/drawing/2014/main" id="{EE9357E0-86C1-4B4C-AD43-746CAB446B5F}"/>
              </a:ext>
            </a:extLst>
          </p:cNvPr>
          <p:cNvSpPr/>
          <p:nvPr/>
        </p:nvSpPr>
        <p:spPr>
          <a:xfrm>
            <a:off x="4283242" y="967537"/>
            <a:ext cx="577516" cy="5775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F72B9BD-7526-4A97-AE2A-CF7C84C9823A}"/>
              </a:ext>
            </a:extLst>
          </p:cNvPr>
          <p:cNvSpPr/>
          <p:nvPr/>
        </p:nvSpPr>
        <p:spPr>
          <a:xfrm>
            <a:off x="4300130" y="1071080"/>
            <a:ext cx="543739" cy="400110"/>
          </a:xfrm>
          <a:prstGeom prst="rect">
            <a:avLst/>
          </a:prstGeom>
        </p:spPr>
        <p:txBody>
          <a:bodyPr wrap="none">
            <a:spAutoFit/>
          </a:bodyPr>
          <a:lstStyle/>
          <a:p>
            <a:pPr algn="ctr"/>
            <a:r>
              <a:rPr lang="en-US" altLang="zh-CN" sz="2000" dirty="0">
                <a:solidFill>
                  <a:srgbClr val="951C0F"/>
                </a:solidFill>
                <a:latin typeface="Broadway BT" pitchFamily="82" charset="0"/>
              </a:rPr>
              <a:t>01</a:t>
            </a:r>
            <a:endParaRPr lang="zh-CN" altLang="en-US" sz="2000" dirty="0">
              <a:solidFill>
                <a:srgbClr val="951C0F"/>
              </a:solidFill>
              <a:latin typeface="Broadway BT" pitchFamily="82" charset="0"/>
            </a:endParaRPr>
          </a:p>
        </p:txBody>
      </p:sp>
      <p:sp>
        <p:nvSpPr>
          <p:cNvPr id="11" name="椭圆 10">
            <a:extLst>
              <a:ext uri="{FF2B5EF4-FFF2-40B4-BE49-F238E27FC236}">
                <a16:creationId xmlns:a16="http://schemas.microsoft.com/office/drawing/2014/main" id="{B02AF303-7B70-44CF-BBA4-2D99FF71A174}"/>
              </a:ext>
            </a:extLst>
          </p:cNvPr>
          <p:cNvSpPr/>
          <p:nvPr/>
        </p:nvSpPr>
        <p:spPr>
          <a:xfrm>
            <a:off x="4106778" y="2282992"/>
            <a:ext cx="577516" cy="5775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7A74F8EF-ECB1-46D1-8DA8-72DAF5BB3058}"/>
              </a:ext>
            </a:extLst>
          </p:cNvPr>
          <p:cNvSpPr/>
          <p:nvPr/>
        </p:nvSpPr>
        <p:spPr>
          <a:xfrm>
            <a:off x="4123665" y="2386535"/>
            <a:ext cx="543740" cy="400110"/>
          </a:xfrm>
          <a:prstGeom prst="rect">
            <a:avLst/>
          </a:prstGeom>
        </p:spPr>
        <p:txBody>
          <a:bodyPr wrap="none">
            <a:spAutoFit/>
          </a:bodyPr>
          <a:lstStyle/>
          <a:p>
            <a:pPr algn="ctr"/>
            <a:r>
              <a:rPr lang="en-US" altLang="zh-CN" sz="2000" dirty="0">
                <a:solidFill>
                  <a:srgbClr val="951C0F"/>
                </a:solidFill>
                <a:latin typeface="Broadway BT" pitchFamily="82" charset="0"/>
              </a:rPr>
              <a:t>02</a:t>
            </a:r>
            <a:endParaRPr lang="zh-CN" altLang="en-US" sz="2000" dirty="0">
              <a:solidFill>
                <a:srgbClr val="951C0F"/>
              </a:solidFill>
              <a:latin typeface="Broadway BT" pitchFamily="82" charset="0"/>
            </a:endParaRPr>
          </a:p>
        </p:txBody>
      </p:sp>
      <p:sp>
        <p:nvSpPr>
          <p:cNvPr id="13" name="椭圆 12">
            <a:extLst>
              <a:ext uri="{FF2B5EF4-FFF2-40B4-BE49-F238E27FC236}">
                <a16:creationId xmlns:a16="http://schemas.microsoft.com/office/drawing/2014/main" id="{C02BFA17-4914-4F45-97CB-A66BE230ED9F}"/>
              </a:ext>
            </a:extLst>
          </p:cNvPr>
          <p:cNvSpPr/>
          <p:nvPr/>
        </p:nvSpPr>
        <p:spPr>
          <a:xfrm>
            <a:off x="4310474" y="3713246"/>
            <a:ext cx="577516" cy="57751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190BD27-BE31-496A-964D-AD26159062E4}"/>
              </a:ext>
            </a:extLst>
          </p:cNvPr>
          <p:cNvSpPr/>
          <p:nvPr/>
        </p:nvSpPr>
        <p:spPr>
          <a:xfrm>
            <a:off x="4327361" y="3816789"/>
            <a:ext cx="543740" cy="400110"/>
          </a:xfrm>
          <a:prstGeom prst="rect">
            <a:avLst/>
          </a:prstGeom>
        </p:spPr>
        <p:txBody>
          <a:bodyPr wrap="none">
            <a:spAutoFit/>
          </a:bodyPr>
          <a:lstStyle/>
          <a:p>
            <a:pPr algn="ctr"/>
            <a:r>
              <a:rPr lang="en-US" altLang="zh-CN" sz="2000" dirty="0">
                <a:solidFill>
                  <a:srgbClr val="951C0F"/>
                </a:solidFill>
                <a:latin typeface="Broadway BT" pitchFamily="82" charset="0"/>
              </a:rPr>
              <a:t>03</a:t>
            </a:r>
            <a:endParaRPr lang="zh-CN" altLang="en-US" sz="2000" dirty="0">
              <a:solidFill>
                <a:srgbClr val="951C0F"/>
              </a:solidFill>
              <a:latin typeface="Broadway BT" pitchFamily="82" charset="0"/>
            </a:endParaRPr>
          </a:p>
        </p:txBody>
      </p:sp>
      <p:sp>
        <p:nvSpPr>
          <p:cNvPr id="15" name="矩形 14">
            <a:extLst>
              <a:ext uri="{FF2B5EF4-FFF2-40B4-BE49-F238E27FC236}">
                <a16:creationId xmlns:a16="http://schemas.microsoft.com/office/drawing/2014/main" id="{0A38CEE8-2454-4F87-BE6B-2E9B1FB3DEE9}"/>
              </a:ext>
            </a:extLst>
          </p:cNvPr>
          <p:cNvSpPr/>
          <p:nvPr/>
        </p:nvSpPr>
        <p:spPr>
          <a:xfrm>
            <a:off x="1047444" y="1558506"/>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D1965692-A619-4250-ABE0-54FAC179BFA1}"/>
              </a:ext>
            </a:extLst>
          </p:cNvPr>
          <p:cNvSpPr/>
          <p:nvPr/>
        </p:nvSpPr>
        <p:spPr>
          <a:xfrm>
            <a:off x="1646382" y="1298832"/>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7" name="矩形 16">
            <a:extLst>
              <a:ext uri="{FF2B5EF4-FFF2-40B4-BE49-F238E27FC236}">
                <a16:creationId xmlns:a16="http://schemas.microsoft.com/office/drawing/2014/main" id="{393B5112-3043-43F8-89E4-A3FD6590B4AD}"/>
              </a:ext>
            </a:extLst>
          </p:cNvPr>
          <p:cNvSpPr/>
          <p:nvPr/>
        </p:nvSpPr>
        <p:spPr>
          <a:xfrm>
            <a:off x="1047444" y="2591886"/>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00F02DBD-9259-4389-9668-94DB7FE0041F}"/>
              </a:ext>
            </a:extLst>
          </p:cNvPr>
          <p:cNvSpPr/>
          <p:nvPr/>
        </p:nvSpPr>
        <p:spPr>
          <a:xfrm>
            <a:off x="1646382" y="2332212"/>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
        <p:nvSpPr>
          <p:cNvPr id="19" name="矩形 18">
            <a:extLst>
              <a:ext uri="{FF2B5EF4-FFF2-40B4-BE49-F238E27FC236}">
                <a16:creationId xmlns:a16="http://schemas.microsoft.com/office/drawing/2014/main" id="{22862317-DC3E-45BE-BD16-03679E0EA9EA}"/>
              </a:ext>
            </a:extLst>
          </p:cNvPr>
          <p:cNvSpPr/>
          <p:nvPr/>
        </p:nvSpPr>
        <p:spPr>
          <a:xfrm>
            <a:off x="1029406" y="3727026"/>
            <a:ext cx="2194247" cy="439929"/>
          </a:xfrm>
          <a:prstGeom prst="rect">
            <a:avLst/>
          </a:prstGeom>
        </p:spPr>
        <p:txBody>
          <a:bodyPr wrap="square">
            <a:spAutoFit/>
          </a:bodyPr>
          <a:lstStyle/>
          <a:p>
            <a:pPr algn="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88831CCB-EF2B-467C-92D1-4A35992971F7}"/>
              </a:ext>
            </a:extLst>
          </p:cNvPr>
          <p:cNvSpPr/>
          <p:nvPr/>
        </p:nvSpPr>
        <p:spPr>
          <a:xfrm>
            <a:off x="1628344" y="3467352"/>
            <a:ext cx="1595309" cy="246221"/>
          </a:xfrm>
          <a:prstGeom prst="rect">
            <a:avLst/>
          </a:prstGeom>
        </p:spPr>
        <p:txBody>
          <a:bodyPr wrap="none">
            <a:spAutoFit/>
          </a:bodyPr>
          <a:lstStyle/>
          <a:p>
            <a:pPr algn="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177573300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0-#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0-#ppt_w/2"/>
                                          </p:val>
                                        </p:tav>
                                        <p:tav tm="100000">
                                          <p:val>
                                            <p:strVal val="#ppt_x"/>
                                          </p:val>
                                        </p:tav>
                                      </p:tavLst>
                                    </p:anim>
                                    <p:anim calcmode="lin" valueType="num">
                                      <p:cBhvr additive="base">
                                        <p:cTn id="60" dur="500" fill="hold"/>
                                        <p:tgtEl>
                                          <p:spTgt spid="1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0-#ppt_w/2"/>
                                          </p:val>
                                        </p:tav>
                                        <p:tav tm="100000">
                                          <p:val>
                                            <p:strVal val="#ppt_x"/>
                                          </p:val>
                                        </p:tav>
                                      </p:tavLst>
                                    </p:anim>
                                    <p:anim calcmode="lin" valueType="num">
                                      <p:cBhvr additive="base">
                                        <p:cTn id="6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animBg="1"/>
      <p:bldP spid="12" grpId="0"/>
      <p:bldP spid="13" grpId="0" animBg="1"/>
      <p:bldP spid="14" grpId="0"/>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7" name="椭圆 6">
            <a:extLst>
              <a:ext uri="{FF2B5EF4-FFF2-40B4-BE49-F238E27FC236}">
                <a16:creationId xmlns:a16="http://schemas.microsoft.com/office/drawing/2014/main" id="{435231A9-9097-4EE8-A582-5FA86386EB65}"/>
              </a:ext>
            </a:extLst>
          </p:cNvPr>
          <p:cNvSpPr/>
          <p:nvPr/>
        </p:nvSpPr>
        <p:spPr>
          <a:xfrm>
            <a:off x="-3565663" y="1423191"/>
            <a:ext cx="8499690" cy="5143501"/>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6D1367D9-F363-4C8A-AB17-558F392C2F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71719" y="2037880"/>
            <a:ext cx="2738751" cy="2801793"/>
          </a:xfrm>
          <a:prstGeom prst="rect">
            <a:avLst/>
          </a:prstGeom>
        </p:spPr>
      </p:pic>
      <p:sp>
        <p:nvSpPr>
          <p:cNvPr id="9" name="椭圆 8">
            <a:extLst>
              <a:ext uri="{FF2B5EF4-FFF2-40B4-BE49-F238E27FC236}">
                <a16:creationId xmlns:a16="http://schemas.microsoft.com/office/drawing/2014/main" id="{437CB312-45E5-4D60-8959-204EB31267FD}"/>
              </a:ext>
            </a:extLst>
          </p:cNvPr>
          <p:cNvSpPr/>
          <p:nvPr/>
        </p:nvSpPr>
        <p:spPr>
          <a:xfrm>
            <a:off x="4042611" y="-433137"/>
            <a:ext cx="7202905" cy="7558213"/>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D2330B55-01DE-4535-94E0-95B438955FED}"/>
              </a:ext>
            </a:extLst>
          </p:cNvPr>
          <p:cNvGrpSpPr/>
          <p:nvPr/>
        </p:nvGrpSpPr>
        <p:grpSpPr>
          <a:xfrm>
            <a:off x="5183329" y="1429116"/>
            <a:ext cx="3335031" cy="2571091"/>
            <a:chOff x="5423959" y="1766000"/>
            <a:chExt cx="3335031" cy="2571091"/>
          </a:xfrm>
        </p:grpSpPr>
        <p:sp>
          <p:nvSpPr>
            <p:cNvPr id="13" name="梯形 12">
              <a:extLst>
                <a:ext uri="{FF2B5EF4-FFF2-40B4-BE49-F238E27FC236}">
                  <a16:creationId xmlns:a16="http://schemas.microsoft.com/office/drawing/2014/main" id="{E8EE154D-A5F0-4EA4-8871-1DAC33F7A46C}"/>
                </a:ext>
              </a:extLst>
            </p:cNvPr>
            <p:cNvSpPr/>
            <p:nvPr/>
          </p:nvSpPr>
          <p:spPr>
            <a:xfrm>
              <a:off x="5423959" y="4174854"/>
              <a:ext cx="3335031" cy="162237"/>
            </a:xfrm>
            <a:prstGeom prst="trapezoid">
              <a:avLst/>
            </a:prstGeom>
            <a:solidFill>
              <a:schemeClr val="tx1">
                <a:lumMod val="95000"/>
                <a:lumOff val="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CB26167-9632-4412-8A32-BB7918F0D518}"/>
                </a:ext>
              </a:extLst>
            </p:cNvPr>
            <p:cNvSpPr/>
            <p:nvPr/>
          </p:nvSpPr>
          <p:spPr>
            <a:xfrm>
              <a:off x="5537929" y="1766000"/>
              <a:ext cx="3124906" cy="2436148"/>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9E6E1439-C25B-4EBA-9F96-8C7EC76AD93E}"/>
                </a:ext>
              </a:extLst>
            </p:cNvPr>
            <p:cNvPicPr>
              <a:picLocks noChangeAspect="1"/>
            </p:cNvPicPr>
            <p:nvPr/>
          </p:nvPicPr>
          <p:blipFill rotWithShape="1">
            <a:blip r:embed="rId5">
              <a:extLst>
                <a:ext uri="{28A0092B-C50C-407E-A947-70E740481C1C}">
                  <a14:useLocalDpi xmlns:a14="http://schemas.microsoft.com/office/drawing/2010/main" val="0"/>
                </a:ext>
              </a:extLst>
            </a:blip>
            <a:srcRect l="7657" r="13905"/>
            <a:stretch/>
          </p:blipFill>
          <p:spPr>
            <a:xfrm>
              <a:off x="5505746" y="1766000"/>
              <a:ext cx="3124906" cy="2489972"/>
            </a:xfrm>
            <a:prstGeom prst="rect">
              <a:avLst/>
            </a:prstGeom>
          </p:spPr>
        </p:pic>
      </p:grpSp>
      <p:sp>
        <p:nvSpPr>
          <p:cNvPr id="17" name="矩形 16">
            <a:extLst>
              <a:ext uri="{FF2B5EF4-FFF2-40B4-BE49-F238E27FC236}">
                <a16:creationId xmlns:a16="http://schemas.microsoft.com/office/drawing/2014/main" id="{F8132E4E-3E8B-496E-93D5-8367B4DFF2B2}"/>
              </a:ext>
            </a:extLst>
          </p:cNvPr>
          <p:cNvSpPr/>
          <p:nvPr/>
        </p:nvSpPr>
        <p:spPr>
          <a:xfrm>
            <a:off x="5216990" y="4541336"/>
            <a:ext cx="3335031" cy="255263"/>
          </a:xfrm>
          <a:prstGeom prst="rect">
            <a:avLst/>
          </a:prstGeom>
        </p:spPr>
        <p:txBody>
          <a:bodyPr wrap="square">
            <a:spAutoFit/>
          </a:bodyPr>
          <a:lstStyle/>
          <a:p>
            <a:pPr algn="ct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836A23D1-F9F5-4D25-A3FF-67D3B9A41B90}"/>
              </a:ext>
            </a:extLst>
          </p:cNvPr>
          <p:cNvSpPr/>
          <p:nvPr/>
        </p:nvSpPr>
        <p:spPr>
          <a:xfrm>
            <a:off x="6086851" y="4281662"/>
            <a:ext cx="1595309" cy="246221"/>
          </a:xfrm>
          <a:prstGeom prst="rect">
            <a:avLst/>
          </a:prstGeom>
        </p:spPr>
        <p:txBody>
          <a:bodyPr wrap="none">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42877355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2"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3261354-0D76-40F3-9986-8CAC8000C051}"/>
              </a:ext>
            </a:extLst>
          </p:cNvPr>
          <p:cNvGrpSpPr/>
          <p:nvPr/>
        </p:nvGrpSpPr>
        <p:grpSpPr>
          <a:xfrm>
            <a:off x="166764" y="124286"/>
            <a:ext cx="2394855" cy="490403"/>
            <a:chOff x="166764" y="124286"/>
            <a:chExt cx="2394855" cy="490403"/>
          </a:xfrm>
        </p:grpSpPr>
        <p:sp>
          <p:nvSpPr>
            <p:cNvPr id="5" name="矩形 4"/>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4" name="图片 3">
              <a:extLst>
                <a:ext uri="{FF2B5EF4-FFF2-40B4-BE49-F238E27FC236}">
                  <a16:creationId xmlns:a16="http://schemas.microsoft.com/office/drawing/2014/main" id="{D7D119DB-BE4D-49D1-8CD6-FF92FF0A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7" name="椭圆 6">
            <a:extLst>
              <a:ext uri="{FF2B5EF4-FFF2-40B4-BE49-F238E27FC236}">
                <a16:creationId xmlns:a16="http://schemas.microsoft.com/office/drawing/2014/main" id="{53DB0B67-0CFB-4E1D-B896-F4E82142FB51}"/>
              </a:ext>
            </a:extLst>
          </p:cNvPr>
          <p:cNvSpPr/>
          <p:nvPr/>
        </p:nvSpPr>
        <p:spPr>
          <a:xfrm>
            <a:off x="-954506" y="950869"/>
            <a:ext cx="11053011" cy="6510387"/>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E5184161-8D26-4358-B4B2-9E5892FBA7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5848" y="1827590"/>
            <a:ext cx="1477083" cy="1477083"/>
          </a:xfrm>
          <a:prstGeom prst="rect">
            <a:avLst/>
          </a:prstGeom>
        </p:spPr>
      </p:pic>
      <p:pic>
        <p:nvPicPr>
          <p:cNvPr id="9" name="图片 8">
            <a:extLst>
              <a:ext uri="{FF2B5EF4-FFF2-40B4-BE49-F238E27FC236}">
                <a16:creationId xmlns:a16="http://schemas.microsoft.com/office/drawing/2014/main" id="{B8671EB1-E48D-4FA6-803A-1633143C2F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2841" y="1827589"/>
            <a:ext cx="1477083" cy="1477083"/>
          </a:xfrm>
          <a:prstGeom prst="rect">
            <a:avLst/>
          </a:prstGeom>
        </p:spPr>
      </p:pic>
      <p:pic>
        <p:nvPicPr>
          <p:cNvPr id="10" name="图片 9">
            <a:extLst>
              <a:ext uri="{FF2B5EF4-FFF2-40B4-BE49-F238E27FC236}">
                <a16:creationId xmlns:a16="http://schemas.microsoft.com/office/drawing/2014/main" id="{63480FAC-7134-4E1A-971C-21FE38B8D6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9834" y="1827589"/>
            <a:ext cx="1477083" cy="1477083"/>
          </a:xfrm>
          <a:prstGeom prst="rect">
            <a:avLst/>
          </a:prstGeom>
        </p:spPr>
      </p:pic>
      <p:pic>
        <p:nvPicPr>
          <p:cNvPr id="11" name="图片 10">
            <a:extLst>
              <a:ext uri="{FF2B5EF4-FFF2-40B4-BE49-F238E27FC236}">
                <a16:creationId xmlns:a16="http://schemas.microsoft.com/office/drawing/2014/main" id="{CFFEEAE8-B56A-4CF0-A674-792CFF7DDF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60841" y="2566130"/>
            <a:ext cx="632483" cy="647042"/>
          </a:xfrm>
          <a:prstGeom prst="rect">
            <a:avLst/>
          </a:prstGeom>
        </p:spPr>
      </p:pic>
      <p:pic>
        <p:nvPicPr>
          <p:cNvPr id="12" name="图片 11">
            <a:extLst>
              <a:ext uri="{FF2B5EF4-FFF2-40B4-BE49-F238E27FC236}">
                <a16:creationId xmlns:a16="http://schemas.microsoft.com/office/drawing/2014/main" id="{22166F39-E756-40B0-90A5-7B152A4213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602422" y="2572366"/>
            <a:ext cx="632483" cy="647042"/>
          </a:xfrm>
          <a:prstGeom prst="rect">
            <a:avLst/>
          </a:prstGeom>
        </p:spPr>
      </p:pic>
      <p:pic>
        <p:nvPicPr>
          <p:cNvPr id="13" name="图片 12">
            <a:extLst>
              <a:ext uri="{FF2B5EF4-FFF2-40B4-BE49-F238E27FC236}">
                <a16:creationId xmlns:a16="http://schemas.microsoft.com/office/drawing/2014/main" id="{1CC913C6-CC85-440E-B585-B906277170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968188" y="2657630"/>
            <a:ext cx="632483" cy="647042"/>
          </a:xfrm>
          <a:prstGeom prst="rect">
            <a:avLst/>
          </a:prstGeom>
        </p:spPr>
      </p:pic>
      <p:sp>
        <p:nvSpPr>
          <p:cNvPr id="19" name="矩形 18">
            <a:extLst>
              <a:ext uri="{FF2B5EF4-FFF2-40B4-BE49-F238E27FC236}">
                <a16:creationId xmlns:a16="http://schemas.microsoft.com/office/drawing/2014/main" id="{09F2DA08-58F9-4C55-A8C0-29F65DB4C2E3}"/>
              </a:ext>
            </a:extLst>
          </p:cNvPr>
          <p:cNvSpPr/>
          <p:nvPr/>
        </p:nvSpPr>
        <p:spPr>
          <a:xfrm>
            <a:off x="1335440" y="3818816"/>
            <a:ext cx="6473121" cy="1009617"/>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8FC03F3-99CC-426F-B0E2-C525F96D9119}"/>
              </a:ext>
            </a:extLst>
          </p:cNvPr>
          <p:cNvSpPr/>
          <p:nvPr/>
        </p:nvSpPr>
        <p:spPr>
          <a:xfrm>
            <a:off x="3788673" y="3957226"/>
            <a:ext cx="1595309" cy="246221"/>
          </a:xfrm>
          <a:prstGeom prst="rect">
            <a:avLst/>
          </a:prstGeom>
        </p:spPr>
        <p:txBody>
          <a:bodyPr wrap="none">
            <a:spAutoFit/>
          </a:bodyPr>
          <a:lstStyle/>
          <a:p>
            <a:pPr algn="ctr"/>
            <a:r>
              <a:rPr lang="zh-CN" altLang="en-US" sz="1000" dirty="0">
                <a:solidFill>
                  <a:schemeClr val="bg1"/>
                </a:solidFill>
                <a:latin typeface="微软雅黑" pitchFamily="34" charset="-122"/>
                <a:ea typeface="微软雅黑" pitchFamily="34" charset="-122"/>
              </a:rPr>
              <a:t>请点击输入标题文字内容</a:t>
            </a:r>
          </a:p>
        </p:txBody>
      </p:sp>
      <p:sp>
        <p:nvSpPr>
          <p:cNvPr id="21" name="矩形 20">
            <a:extLst>
              <a:ext uri="{FF2B5EF4-FFF2-40B4-BE49-F238E27FC236}">
                <a16:creationId xmlns:a16="http://schemas.microsoft.com/office/drawing/2014/main" id="{14104751-6038-4A63-B245-8A9932EAEA5B}"/>
              </a:ext>
            </a:extLst>
          </p:cNvPr>
          <p:cNvSpPr/>
          <p:nvPr/>
        </p:nvSpPr>
        <p:spPr>
          <a:xfrm>
            <a:off x="1335440" y="4196240"/>
            <a:ext cx="6473120" cy="439929"/>
          </a:xfrm>
          <a:prstGeom prst="rect">
            <a:avLst/>
          </a:prstGeom>
        </p:spPr>
        <p:txBody>
          <a:bodyPr wrap="square">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这里简单输入简单文字这里输入简单的文字概述里输入简单文字概述这里简单输入简单文字</a:t>
            </a:r>
            <a:endParaRPr lang="en-US" altLang="zh-CN" sz="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9924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chemeClr val="accent1">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AABFD236-C8B4-4B84-8EB7-E90A69258EFD}"/>
              </a:ext>
            </a:extLst>
          </p:cNvPr>
          <p:cNvSpPr/>
          <p:nvPr/>
        </p:nvSpPr>
        <p:spPr>
          <a:xfrm>
            <a:off x="-2388960" y="-3872281"/>
            <a:ext cx="10383557" cy="6453940"/>
          </a:xfrm>
          <a:prstGeom prst="ellipse">
            <a:avLst/>
          </a:prstGeom>
          <a:solidFill>
            <a:srgbClr val="FFD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C6A02807-879B-4D7E-ACA7-47D9AC0B23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950" y="2619461"/>
            <a:ext cx="2007700" cy="2053914"/>
          </a:xfrm>
          <a:prstGeom prst="rect">
            <a:avLst/>
          </a:prstGeom>
        </p:spPr>
      </p:pic>
      <p:pic>
        <p:nvPicPr>
          <p:cNvPr id="16" name="图片 15">
            <a:extLst>
              <a:ext uri="{FF2B5EF4-FFF2-40B4-BE49-F238E27FC236}">
                <a16:creationId xmlns:a16="http://schemas.microsoft.com/office/drawing/2014/main" id="{6A421BF9-A969-44F3-B54A-88A49B556F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8605" y="2108954"/>
            <a:ext cx="2506720" cy="2564421"/>
          </a:xfrm>
          <a:prstGeom prst="rect">
            <a:avLst/>
          </a:prstGeom>
        </p:spPr>
      </p:pic>
      <p:pic>
        <p:nvPicPr>
          <p:cNvPr id="17" name="图片 16">
            <a:extLst>
              <a:ext uri="{FF2B5EF4-FFF2-40B4-BE49-F238E27FC236}">
                <a16:creationId xmlns:a16="http://schemas.microsoft.com/office/drawing/2014/main" id="{CDFE4135-F3DB-4ECE-9BCB-9CF94E99AE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8331" y="1729152"/>
            <a:ext cx="2877977" cy="2944223"/>
          </a:xfrm>
          <a:prstGeom prst="rect">
            <a:avLst/>
          </a:prstGeom>
        </p:spPr>
      </p:pic>
      <p:grpSp>
        <p:nvGrpSpPr>
          <p:cNvPr id="12" name="组合 11">
            <a:extLst>
              <a:ext uri="{FF2B5EF4-FFF2-40B4-BE49-F238E27FC236}">
                <a16:creationId xmlns:a16="http://schemas.microsoft.com/office/drawing/2014/main" id="{5A5CFA83-BC59-435F-A267-7C9C0BCCC0D4}"/>
              </a:ext>
            </a:extLst>
          </p:cNvPr>
          <p:cNvGrpSpPr/>
          <p:nvPr/>
        </p:nvGrpSpPr>
        <p:grpSpPr>
          <a:xfrm>
            <a:off x="166764" y="124286"/>
            <a:ext cx="2394855" cy="490403"/>
            <a:chOff x="166764" y="124286"/>
            <a:chExt cx="2394855" cy="490403"/>
          </a:xfrm>
        </p:grpSpPr>
        <p:sp>
          <p:nvSpPr>
            <p:cNvPr id="18" name="矩形 17">
              <a:extLst>
                <a:ext uri="{FF2B5EF4-FFF2-40B4-BE49-F238E27FC236}">
                  <a16:creationId xmlns:a16="http://schemas.microsoft.com/office/drawing/2014/main" id="{2C2A7E12-D6B9-4080-AE0E-2FC3E42C3B37}"/>
                </a:ext>
              </a:extLst>
            </p:cNvPr>
            <p:cNvSpPr/>
            <p:nvPr/>
          </p:nvSpPr>
          <p:spPr>
            <a:xfrm>
              <a:off x="684182" y="230989"/>
              <a:ext cx="1877437" cy="276999"/>
            </a:xfrm>
            <a:prstGeom prst="rect">
              <a:avLst/>
            </a:prstGeom>
          </p:spPr>
          <p:txBody>
            <a:bodyPr wrap="none">
              <a:spAutoFit/>
            </a:bodyPr>
            <a:lstStyle/>
            <a:p>
              <a:r>
                <a:rPr lang="zh-CN" altLang="en-US" sz="1200" b="1" dirty="0">
                  <a:solidFill>
                    <a:srgbClr val="C00000"/>
                  </a:solidFill>
                  <a:latin typeface="方正粗黑宋简体" pitchFamily="2" charset="-122"/>
                  <a:ea typeface="方正粗黑宋简体" pitchFamily="2" charset="-122"/>
                </a:rPr>
                <a:t>请点击输入标题文字内容</a:t>
              </a:r>
            </a:p>
          </p:txBody>
        </p:sp>
        <p:pic>
          <p:nvPicPr>
            <p:cNvPr id="19" name="图片 18">
              <a:extLst>
                <a:ext uri="{FF2B5EF4-FFF2-40B4-BE49-F238E27FC236}">
                  <a16:creationId xmlns:a16="http://schemas.microsoft.com/office/drawing/2014/main" id="{E9590701-5D58-4364-A5BD-E0AA1606E26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66764" y="124286"/>
              <a:ext cx="479369" cy="490403"/>
            </a:xfrm>
            <a:prstGeom prst="rect">
              <a:avLst/>
            </a:prstGeom>
          </p:spPr>
        </p:pic>
      </p:grpSp>
      <p:sp>
        <p:nvSpPr>
          <p:cNvPr id="20" name="矩形 19">
            <a:extLst>
              <a:ext uri="{FF2B5EF4-FFF2-40B4-BE49-F238E27FC236}">
                <a16:creationId xmlns:a16="http://schemas.microsoft.com/office/drawing/2014/main" id="{A1AC303D-D17F-4F83-A434-8657CEC506FE}"/>
              </a:ext>
            </a:extLst>
          </p:cNvPr>
          <p:cNvSpPr/>
          <p:nvPr/>
        </p:nvSpPr>
        <p:spPr>
          <a:xfrm>
            <a:off x="1561794" y="1196557"/>
            <a:ext cx="4019856" cy="441743"/>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这里输入简单的文字概述里输入简单文字概述这里简单输入简单文这里输入简单的文字概述里输入简单文字概述这里简单输入简单文字字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FFCE520C-B4F8-49C5-8921-E65DCFA79AF7}"/>
              </a:ext>
            </a:extLst>
          </p:cNvPr>
          <p:cNvSpPr/>
          <p:nvPr/>
        </p:nvSpPr>
        <p:spPr>
          <a:xfrm>
            <a:off x="1561794" y="936882"/>
            <a:ext cx="1595309" cy="246221"/>
          </a:xfrm>
          <a:prstGeom prst="rect">
            <a:avLst/>
          </a:prstGeom>
        </p:spPr>
        <p:txBody>
          <a:bodyPr wrap="none">
            <a:spAutoFit/>
          </a:bodyPr>
          <a:lstStyle/>
          <a:p>
            <a:r>
              <a:rPr lang="zh-CN" altLang="en-US" sz="1000" dirty="0">
                <a:solidFill>
                  <a:schemeClr val="tx1">
                    <a:lumMod val="65000"/>
                    <a:lumOff val="35000"/>
                  </a:schemeClr>
                </a:solidFill>
                <a:latin typeface="微软雅黑" pitchFamily="34" charset="-122"/>
                <a:ea typeface="微软雅黑" pitchFamily="34" charset="-122"/>
              </a:rPr>
              <a:t>请点击输入标题文字内容</a:t>
            </a:r>
          </a:p>
        </p:txBody>
      </p:sp>
    </p:spTree>
    <p:extLst>
      <p:ext uri="{BB962C8B-B14F-4D97-AF65-F5344CB8AC3E}">
        <p14:creationId xmlns:p14="http://schemas.microsoft.com/office/powerpoint/2010/main" val="114864922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EEE300B-4B92-4D85-BE33-572DC18EF098}"/>
              </a:ext>
            </a:extLst>
          </p:cNvPr>
          <p:cNvPicPr>
            <a:picLocks noChangeAspect="1"/>
          </p:cNvPicPr>
          <p:nvPr/>
        </p:nvPicPr>
        <p:blipFill rotWithShape="1">
          <a:blip r:embed="rId3">
            <a:extLst>
              <a:ext uri="{28A0092B-C50C-407E-A947-70E740481C1C}">
                <a14:useLocalDpi xmlns:a14="http://schemas.microsoft.com/office/drawing/2010/main" val="0"/>
              </a:ext>
            </a:extLst>
          </a:blip>
          <a:srcRect l="24464" r="19981"/>
          <a:stretch/>
        </p:blipFill>
        <p:spPr>
          <a:xfrm>
            <a:off x="1" y="0"/>
            <a:ext cx="9144000" cy="5143500"/>
          </a:xfrm>
          <a:prstGeom prst="rect">
            <a:avLst/>
          </a:prstGeom>
        </p:spPr>
      </p:pic>
      <p:pic>
        <p:nvPicPr>
          <p:cNvPr id="7" name="图片 6">
            <a:extLst>
              <a:ext uri="{FF2B5EF4-FFF2-40B4-BE49-F238E27FC236}">
                <a16:creationId xmlns:a16="http://schemas.microsoft.com/office/drawing/2014/main" id="{763E3A35-C668-4A0D-9FB8-10BA3ED6214E}"/>
              </a:ext>
            </a:extLst>
          </p:cNvPr>
          <p:cNvPicPr>
            <a:picLocks noChangeAspect="1"/>
          </p:cNvPicPr>
          <p:nvPr/>
        </p:nvPicPr>
        <p:blipFill rotWithShape="1">
          <a:blip r:embed="rId4">
            <a:extLst>
              <a:ext uri="{28A0092B-C50C-407E-A947-70E740481C1C}">
                <a14:useLocalDpi xmlns:a14="http://schemas.microsoft.com/office/drawing/2010/main" val="0"/>
              </a:ext>
            </a:extLst>
          </a:blip>
          <a:srcRect r="9948"/>
          <a:stretch/>
        </p:blipFill>
        <p:spPr>
          <a:xfrm flipH="1">
            <a:off x="101549" y="1548906"/>
            <a:ext cx="3008614" cy="3340964"/>
          </a:xfrm>
          <a:prstGeom prst="rect">
            <a:avLst/>
          </a:prstGeom>
        </p:spPr>
      </p:pic>
      <p:sp>
        <p:nvSpPr>
          <p:cNvPr id="18" name="矩形 17">
            <a:extLst>
              <a:ext uri="{FF2B5EF4-FFF2-40B4-BE49-F238E27FC236}">
                <a16:creationId xmlns:a16="http://schemas.microsoft.com/office/drawing/2014/main" id="{0FDB3DA7-FDE1-44FD-A426-839468DCED77}"/>
              </a:ext>
            </a:extLst>
          </p:cNvPr>
          <p:cNvSpPr/>
          <p:nvPr/>
        </p:nvSpPr>
        <p:spPr>
          <a:xfrm>
            <a:off x="4043538" y="2300765"/>
            <a:ext cx="2441695" cy="261610"/>
          </a:xfrm>
          <a:prstGeom prst="rect">
            <a:avLst/>
          </a:prstGeom>
        </p:spPr>
        <p:txBody>
          <a:bodyPr wrap="none">
            <a:spAutoFit/>
          </a:bodyPr>
          <a:lstStyle/>
          <a:p>
            <a:pPr algn="ctr"/>
            <a:r>
              <a:rPr lang="zh-CN" altLang="en-US" sz="1100" b="1" dirty="0">
                <a:solidFill>
                  <a:srgbClr val="C00000"/>
                </a:solidFill>
                <a:latin typeface="方正粗黑宋简体" pitchFamily="2" charset="-122"/>
                <a:ea typeface="方正粗黑宋简体" pitchFamily="2" charset="-122"/>
              </a:rPr>
              <a:t>第二章节：请点击输入标题文字内容</a:t>
            </a:r>
          </a:p>
        </p:txBody>
      </p:sp>
      <p:sp>
        <p:nvSpPr>
          <p:cNvPr id="19" name="矩形 18">
            <a:extLst>
              <a:ext uri="{FF2B5EF4-FFF2-40B4-BE49-F238E27FC236}">
                <a16:creationId xmlns:a16="http://schemas.microsoft.com/office/drawing/2014/main" id="{9C3E6355-68E7-4C3F-BD1C-2DB738262322}"/>
              </a:ext>
            </a:extLst>
          </p:cNvPr>
          <p:cNvSpPr/>
          <p:nvPr/>
        </p:nvSpPr>
        <p:spPr>
          <a:xfrm>
            <a:off x="4043538" y="2559078"/>
            <a:ext cx="2441694" cy="439929"/>
          </a:xfrm>
          <a:prstGeom prst="rect">
            <a:avLst/>
          </a:prstGeom>
        </p:spPr>
        <p:txBody>
          <a:bodyPr wrap="square">
            <a:spAutoFit/>
          </a:bodyPr>
          <a:lstStyle/>
          <a:p>
            <a:pPr>
              <a:lnSpc>
                <a:spcPct val="150000"/>
              </a:lnSpc>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这里输入简单的文字概述里输入概述里输入简单简单文字概述这里简单输入简单文字</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9B016DDF-73FE-48ED-9440-19ED92267377}"/>
              </a:ext>
            </a:extLst>
          </p:cNvPr>
          <p:cNvGrpSpPr/>
          <p:nvPr/>
        </p:nvGrpSpPr>
        <p:grpSpPr>
          <a:xfrm>
            <a:off x="4031912" y="734349"/>
            <a:ext cx="2160301" cy="1687712"/>
            <a:chOff x="2370755" y="1342766"/>
            <a:chExt cx="2160301" cy="1687712"/>
          </a:xfrm>
        </p:grpSpPr>
        <p:pic>
          <p:nvPicPr>
            <p:cNvPr id="23" name="Picture 3" descr="C:\Users\jhon\Desktop\图片1.png">
              <a:extLst>
                <a:ext uri="{FF2B5EF4-FFF2-40B4-BE49-F238E27FC236}">
                  <a16:creationId xmlns:a16="http://schemas.microsoft.com/office/drawing/2014/main" id="{C3F6FD67-59DF-4521-AB77-CD1CD9308EC1}"/>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l="31141" t="22727" r="30749" b="35952"/>
            <a:stretch/>
          </p:blipFill>
          <p:spPr bwMode="auto">
            <a:xfrm>
              <a:off x="2370755" y="1524630"/>
              <a:ext cx="1190724" cy="1423960"/>
            </a:xfrm>
            <a:prstGeom prst="rect">
              <a:avLst/>
            </a:prstGeom>
            <a:noFill/>
            <a:extLst>
              <a:ext uri="{909E8E84-426E-40DD-AFC4-6F175D3DCCD1}">
                <a14:hiddenFill xmlns:a14="http://schemas.microsoft.com/office/drawing/2010/main">
                  <a:solidFill>
                    <a:srgbClr val="FFFFFF"/>
                  </a:solidFill>
                </a14:hiddenFill>
              </a:ext>
            </a:extLst>
          </p:spPr>
        </p:pic>
        <p:pic>
          <p:nvPicPr>
            <p:cNvPr id="24" name="图片 23">
              <a:extLst>
                <a:ext uri="{FF2B5EF4-FFF2-40B4-BE49-F238E27FC236}">
                  <a16:creationId xmlns:a16="http://schemas.microsoft.com/office/drawing/2014/main" id="{C228D1AA-9E05-4937-A36F-3EF9080C27B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8855" t="4391" r="39396" b="74568"/>
            <a:stretch/>
          </p:blipFill>
          <p:spPr>
            <a:xfrm>
              <a:off x="3340333" y="1342766"/>
              <a:ext cx="1190723" cy="1687712"/>
            </a:xfrm>
            <a:prstGeom prst="rect">
              <a:avLst/>
            </a:prstGeom>
          </p:spPr>
        </p:pic>
      </p:grpSp>
    </p:spTree>
    <p:extLst>
      <p:ext uri="{BB962C8B-B14F-4D97-AF65-F5344CB8AC3E}">
        <p14:creationId xmlns:p14="http://schemas.microsoft.com/office/powerpoint/2010/main" val="289772664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6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628</TotalTime>
  <Words>990</Words>
  <Application>Microsoft Office PowerPoint</Application>
  <PresentationFormat>全屏显示(16:9)</PresentationFormat>
  <Paragraphs>119</Paragraphs>
  <Slides>20</Slides>
  <Notes>20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方正粗黑宋简体</vt:lpstr>
      <vt:lpstr>宋体</vt:lpstr>
      <vt:lpstr>微软雅黑</vt:lpstr>
      <vt:lpstr>Arial</vt:lpstr>
      <vt:lpstr>Broadway BT</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NMW</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374</dc:title>
  <dc:subject>NMW</dc:subject>
  <dc:creator>NMW</dc:creator>
  <cp:keywords>NMW</cp:keywords>
  <cp:lastModifiedBy>User</cp:lastModifiedBy>
  <cp:revision>543</cp:revision>
  <dcterms:created xsi:type="dcterms:W3CDTF">2015-05-05T08:02:14Z</dcterms:created>
  <dcterms:modified xsi:type="dcterms:W3CDTF">2018-04-18T02:52:39Z</dcterms:modified>
</cp:coreProperties>
</file>