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4"/>
  </p:notesMasterIdLst>
  <p:handoutMasterIdLst>
    <p:handoutMasterId r:id="rId25"/>
  </p:handoutMasterIdLst>
  <p:sldIdLst>
    <p:sldId id="3197" r:id="rId2"/>
    <p:sldId id="3192" r:id="rId3"/>
    <p:sldId id="3198" r:id="rId4"/>
    <p:sldId id="3140" r:id="rId5"/>
    <p:sldId id="3160" r:id="rId6"/>
    <p:sldId id="3141" r:id="rId7"/>
    <p:sldId id="3142" r:id="rId8"/>
    <p:sldId id="3199" r:id="rId9"/>
    <p:sldId id="3147" r:id="rId10"/>
    <p:sldId id="3158" r:id="rId11"/>
    <p:sldId id="3144" r:id="rId12"/>
    <p:sldId id="3159" r:id="rId13"/>
    <p:sldId id="3200" r:id="rId14"/>
    <p:sldId id="3149" r:id="rId15"/>
    <p:sldId id="3139" r:id="rId16"/>
    <p:sldId id="3143" r:id="rId17"/>
    <p:sldId id="3146" r:id="rId18"/>
    <p:sldId id="3201" r:id="rId19"/>
    <p:sldId id="3148" r:id="rId20"/>
    <p:sldId id="3145" r:id="rId21"/>
    <p:sldId id="3138" r:id="rId22"/>
    <p:sldId id="3202"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7121"/>
    <a:srgbClr val="F3C5BE"/>
    <a:srgbClr val="60AEA9"/>
    <a:srgbClr val="00B369"/>
    <a:srgbClr val="1A8CE1"/>
    <a:srgbClr val="FFFFFF"/>
    <a:srgbClr val="A78357"/>
    <a:srgbClr val="28C7D4"/>
    <a:srgbClr val="F94D4D"/>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30" autoAdjust="0"/>
    <p:restoredTop sz="92986" autoAdjust="0"/>
  </p:normalViewPr>
  <p:slideViewPr>
    <p:cSldViewPr>
      <p:cViewPr varScale="1">
        <p:scale>
          <a:sx n="60" d="100"/>
          <a:sy n="60" d="100"/>
        </p:scale>
        <p:origin x="72" y="96"/>
      </p:cViewPr>
      <p:guideLst>
        <p:guide orient="horz" pos="328"/>
        <p:guide pos="4050"/>
        <p:guide pos="557"/>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2019-02-20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2019-02-20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1438924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727260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979026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764724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442860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258917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9872152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581053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1147438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1827860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635028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900295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5</a:t>
            </a:fld>
            <a:endParaRPr lang="zh-CN" altLang="en-US"/>
          </a:p>
        </p:txBody>
      </p:sp>
    </p:spTree>
    <p:extLst>
      <p:ext uri="{BB962C8B-B14F-4D97-AF65-F5344CB8AC3E}">
        <p14:creationId xmlns:p14="http://schemas.microsoft.com/office/powerpoint/2010/main" val="2524265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939053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444489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8" name="Rectangle 1"/>
          <p:cNvSpPr/>
          <p:nvPr userDrawn="1"/>
        </p:nvSpPr>
        <p:spPr>
          <a:xfrm rot="5400000">
            <a:off x="6332560" y="-5552780"/>
            <a:ext cx="45719" cy="12101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285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2" name="矩形 1"/>
          <p:cNvSpPr/>
          <p:nvPr userDrawn="1"/>
        </p:nvSpPr>
        <p:spPr>
          <a:xfrm>
            <a:off x="0" y="-16237"/>
            <a:ext cx="12858397" cy="7248887"/>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54633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2019-02-20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445599" y="772078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280115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2019-02-20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8" y="895"/>
            <a:ext cx="12855576"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p:cNvSpPr txBox="1">
            <a:spLocks noChangeArrowheads="1"/>
          </p:cNvSpPr>
          <p:nvPr/>
        </p:nvSpPr>
        <p:spPr bwMode="auto">
          <a:xfrm>
            <a:off x="7293471" y="4896594"/>
            <a:ext cx="5039267" cy="9231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50000"/>
              </a:lnSpc>
            </a:pPr>
            <a:r>
              <a:rPr lang="en-US" altLang="zh-CN" sz="900" noProof="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r">
              <a:lnSpc>
                <a:spcPct val="150000"/>
              </a:lnSpc>
            </a:pP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6"/>
          <p:cNvSpPr txBox="1">
            <a:spLocks noChangeArrowheads="1"/>
          </p:cNvSpPr>
          <p:nvPr/>
        </p:nvSpPr>
        <p:spPr bwMode="auto">
          <a:xfrm>
            <a:off x="7221463" y="3400301"/>
            <a:ext cx="5039267" cy="1292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zh-CN" altLang="en-US" sz="5998" kern="2000" dirty="0">
                <a:solidFill>
                  <a:schemeClr val="bg1"/>
                </a:solidFill>
                <a:latin typeface="时尚中黑简体" panose="01010104010101010101" pitchFamily="2" charset="-122"/>
                <a:ea typeface="时尚中黑简体" panose="01010104010101010101" pitchFamily="2" charset="-122"/>
                <a:cs typeface="+mn-ea"/>
                <a:sym typeface="Arial" panose="020B0604020202020204" pitchFamily="34" charset="0"/>
              </a:rPr>
              <a:t>现代物流行业</a:t>
            </a:r>
          </a:p>
        </p:txBody>
      </p:sp>
    </p:spTree>
    <p:extLst>
      <p:ext uri="{BB962C8B-B14F-4D97-AF65-F5344CB8AC3E}">
        <p14:creationId xmlns:p14="http://schemas.microsoft.com/office/powerpoint/2010/main" val="55929519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619126"/>
            <a:ext cx="5282188" cy="3493238"/>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RELATED  TITLE 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1276822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371261996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flipH="1">
            <a:off x="2972991" y="1904284"/>
            <a:ext cx="9897455" cy="3424081"/>
          </a:xfrm>
          <a:prstGeom prst="homePlat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3777774" y="2692915"/>
            <a:ext cx="1846819" cy="1846819"/>
          </a:xfrm>
          <a:prstGeom prst="rect">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3989447" y="3034626"/>
            <a:ext cx="1423472" cy="1163395"/>
          </a:xfrm>
          <a:prstGeom prst="rect">
            <a:avLst/>
          </a:prstGeom>
          <a:noFill/>
        </p:spPr>
        <p:txBody>
          <a:bodyPr wrap="square" rtlCol="0">
            <a:spAutoFit/>
          </a:bodyPr>
          <a:lstStyle/>
          <a:p>
            <a:pPr algn="ctr"/>
            <a:r>
              <a:rPr lang="en-US" altLang="zh-CN" sz="6960" dirty="0">
                <a:solidFill>
                  <a:schemeClr val="bg1"/>
                </a:solidFill>
                <a:latin typeface="Agency FB" panose="020B0503020202020204" pitchFamily="34" charset="0"/>
                <a:cs typeface="+mn-ea"/>
                <a:sym typeface="+mn-lt"/>
              </a:rPr>
              <a:t>03</a:t>
            </a:r>
            <a:endParaRPr lang="zh-CN" altLang="en-US" sz="6960" dirty="0">
              <a:solidFill>
                <a:schemeClr val="bg1"/>
              </a:solidFill>
              <a:latin typeface="Agency FB" panose="020B0503020202020204" pitchFamily="34" charset="0"/>
              <a:cs typeface="+mn-ea"/>
              <a:sym typeface="+mn-lt"/>
            </a:endParaRPr>
          </a:p>
        </p:txBody>
      </p:sp>
      <p:sp>
        <p:nvSpPr>
          <p:cNvPr id="14" name="TextBox 11"/>
          <p:cNvSpPr txBox="1"/>
          <p:nvPr/>
        </p:nvSpPr>
        <p:spPr>
          <a:xfrm>
            <a:off x="6471867" y="2362496"/>
            <a:ext cx="4288353" cy="707886"/>
          </a:xfrm>
          <a:prstGeom prst="rect">
            <a:avLst/>
          </a:prstGeom>
          <a:noFill/>
        </p:spPr>
        <p:txBody>
          <a:bodyPr wrap="none" rtlCol="0">
            <a:spAutoFit/>
          </a:bodyPr>
          <a:lstStyle/>
          <a:p>
            <a:pPr marL="0" lvl="1" algn="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15" name="TextBox 11"/>
          <p:cNvSpPr txBox="1"/>
          <p:nvPr/>
        </p:nvSpPr>
        <p:spPr>
          <a:xfrm>
            <a:off x="641544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858783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7" name="TextBox 11"/>
          <p:cNvSpPr txBox="1"/>
          <p:nvPr/>
        </p:nvSpPr>
        <p:spPr>
          <a:xfrm>
            <a:off x="641544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TextBox 11"/>
          <p:cNvSpPr txBox="1"/>
          <p:nvPr/>
        </p:nvSpPr>
        <p:spPr>
          <a:xfrm>
            <a:off x="858783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TextBox 11"/>
          <p:cNvSpPr txBox="1"/>
          <p:nvPr/>
        </p:nvSpPr>
        <p:spPr>
          <a:xfrm>
            <a:off x="641544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 name="TextBox 11"/>
          <p:cNvSpPr txBox="1"/>
          <p:nvPr/>
        </p:nvSpPr>
        <p:spPr>
          <a:xfrm>
            <a:off x="858783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8110396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5"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style.rotation</p:attrName>
                                        </p:attrNameLst>
                                      </p:cBhvr>
                                      <p:tavLst>
                                        <p:tav tm="0">
                                          <p:val>
                                            <p:fltVal val="720"/>
                                          </p:val>
                                        </p:tav>
                                        <p:tav tm="100000">
                                          <p:val>
                                            <p:fltVal val="0"/>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ppt_w</p:attrName>
                                        </p:attrNameLst>
                                      </p:cBhvr>
                                      <p:tavLst>
                                        <p:tav tm="0">
                                          <p:val>
                                            <p:fltVal val="0"/>
                                          </p:val>
                                        </p:tav>
                                        <p:tav tm="100000">
                                          <p:val>
                                            <p:strVal val="#ppt_w"/>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ppt_x</p:attrName>
                                        </p:attrNameLst>
                                      </p:cBhvr>
                                      <p:tavLst>
                                        <p:tav tm="0">
                                          <p:val>
                                            <p:strVal val="#ppt_x-#ppt_w*1.125000"/>
                                          </p:val>
                                        </p:tav>
                                        <p:tav tm="100000">
                                          <p:val>
                                            <p:strVal val="#ppt_x"/>
                                          </p:val>
                                        </p:tav>
                                      </p:tavLst>
                                    </p:anim>
                                    <p:animEffect transition="in" filter="wipe(right)">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right)">
                                      <p:cBhvr>
                                        <p:cTn id="36" dur="500"/>
                                        <p:tgtEl>
                                          <p:spTgt spid="15"/>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ppt_x</p:attrName>
                                        </p:attrNameLst>
                                      </p:cBhvr>
                                      <p:tavLst>
                                        <p:tav tm="0">
                                          <p:val>
                                            <p:strVal val="#ppt_x-#ppt_w*1.125000"/>
                                          </p:val>
                                        </p:tav>
                                        <p:tav tm="100000">
                                          <p:val>
                                            <p:strVal val="#ppt_x"/>
                                          </p:val>
                                        </p:tav>
                                      </p:tavLst>
                                    </p:anim>
                                    <p:animEffect transition="in" filter="wipe(right)">
                                      <p:cBhvr>
                                        <p:cTn id="41" dur="500"/>
                                        <p:tgtEl>
                                          <p:spTgt spid="16"/>
                                        </p:tgtEl>
                                      </p:cBhvr>
                                    </p:animEffect>
                                  </p:childTnLst>
                                </p:cTn>
                              </p:par>
                            </p:childTnLst>
                          </p:cTn>
                        </p:par>
                        <p:par>
                          <p:cTn id="42" fill="hold">
                            <p:stCondLst>
                              <p:cond delay="4000"/>
                            </p:stCondLst>
                            <p:childTnLst>
                              <p:par>
                                <p:cTn id="43" presetID="1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ppt_x</p:attrName>
                                        </p:attrNameLst>
                                      </p:cBhvr>
                                      <p:tavLst>
                                        <p:tav tm="0">
                                          <p:val>
                                            <p:strVal val="#ppt_x-#ppt_w*1.125000"/>
                                          </p:val>
                                        </p:tav>
                                        <p:tav tm="100000">
                                          <p:val>
                                            <p:strVal val="#ppt_x"/>
                                          </p:val>
                                        </p:tav>
                                      </p:tavLst>
                                    </p:anim>
                                    <p:animEffect transition="in" filter="wipe(right)">
                                      <p:cBhvr>
                                        <p:cTn id="46" dur="500"/>
                                        <p:tgtEl>
                                          <p:spTgt spid="17"/>
                                        </p:tgtEl>
                                      </p:cBhvr>
                                    </p:animEffect>
                                  </p:childTnLst>
                                </p:cTn>
                              </p:par>
                            </p:childTnLst>
                          </p:cTn>
                        </p:par>
                        <p:par>
                          <p:cTn id="47" fill="hold">
                            <p:stCondLst>
                              <p:cond delay="4500"/>
                            </p:stCondLst>
                            <p:childTnLst>
                              <p:par>
                                <p:cTn id="48" presetID="1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right)">
                                      <p:cBhvr>
                                        <p:cTn id="51" dur="500"/>
                                        <p:tgtEl>
                                          <p:spTgt spid="18"/>
                                        </p:tgtEl>
                                      </p:cBhvr>
                                    </p:animEffect>
                                  </p:childTnLst>
                                </p:cTn>
                              </p:par>
                            </p:childTnLst>
                          </p:cTn>
                        </p:par>
                        <p:par>
                          <p:cTn id="52" fill="hold">
                            <p:stCondLst>
                              <p:cond delay="5000"/>
                            </p:stCondLst>
                            <p:childTnLst>
                              <p:par>
                                <p:cTn id="53" presetID="1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ppt_x</p:attrName>
                                        </p:attrNameLst>
                                      </p:cBhvr>
                                      <p:tavLst>
                                        <p:tav tm="0">
                                          <p:val>
                                            <p:strVal val="#ppt_x-#ppt_w*1.125000"/>
                                          </p:val>
                                        </p:tav>
                                        <p:tav tm="100000">
                                          <p:val>
                                            <p:strVal val="#ppt_x"/>
                                          </p:val>
                                        </p:tav>
                                      </p:tavLst>
                                    </p:anim>
                                    <p:animEffect transition="in" filter="wipe(right)">
                                      <p:cBhvr>
                                        <p:cTn id="56" dur="500"/>
                                        <p:tgtEl>
                                          <p:spTgt spid="19"/>
                                        </p:tgtEl>
                                      </p:cBhvr>
                                    </p:animEffect>
                                  </p:childTnLst>
                                </p:cTn>
                              </p:par>
                            </p:childTnLst>
                          </p:cTn>
                        </p:par>
                        <p:par>
                          <p:cTn id="57" fill="hold">
                            <p:stCondLst>
                              <p:cond delay="550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ppt_x</p:attrName>
                                        </p:attrNameLst>
                                      </p:cBhvr>
                                      <p:tavLst>
                                        <p:tav tm="0">
                                          <p:val>
                                            <p:strVal val="#ppt_x-#ppt_w*1.125000"/>
                                          </p:val>
                                        </p:tav>
                                        <p:tav tm="100000">
                                          <p:val>
                                            <p:strVal val="#ppt_x"/>
                                          </p:val>
                                        </p:tav>
                                      </p:tavLst>
                                    </p:anim>
                                    <p:animEffect transition="in" filter="wipe(righ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p:bldP spid="14" grpId="0"/>
      <p:bldP spid="15" grpId="0"/>
      <p:bldP spid="16" grpId="0"/>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42756946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accent1"/>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flipH="1">
            <a:off x="2972991" y="1904284"/>
            <a:ext cx="9897455" cy="3424081"/>
          </a:xfrm>
          <a:prstGeom prst="homePlat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3777774" y="2692915"/>
            <a:ext cx="1846819" cy="1846819"/>
          </a:xfrm>
          <a:prstGeom prst="rect">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3989447" y="3034626"/>
            <a:ext cx="1423472" cy="1163395"/>
          </a:xfrm>
          <a:prstGeom prst="rect">
            <a:avLst/>
          </a:prstGeom>
          <a:noFill/>
        </p:spPr>
        <p:txBody>
          <a:bodyPr wrap="square" rtlCol="0">
            <a:spAutoFit/>
          </a:bodyPr>
          <a:lstStyle/>
          <a:p>
            <a:pPr algn="ctr"/>
            <a:r>
              <a:rPr lang="en-US" altLang="zh-CN" sz="6960" dirty="0">
                <a:solidFill>
                  <a:schemeClr val="bg1"/>
                </a:solidFill>
                <a:latin typeface="Agency FB" panose="020B0503020202020204" pitchFamily="34" charset="0"/>
                <a:cs typeface="+mn-ea"/>
                <a:sym typeface="+mn-lt"/>
              </a:rPr>
              <a:t>04</a:t>
            </a:r>
            <a:endParaRPr lang="zh-CN" altLang="en-US" sz="6960" dirty="0">
              <a:solidFill>
                <a:schemeClr val="bg1"/>
              </a:solidFill>
              <a:latin typeface="Agency FB" panose="020B0503020202020204" pitchFamily="34" charset="0"/>
              <a:cs typeface="+mn-ea"/>
              <a:sym typeface="+mn-lt"/>
            </a:endParaRPr>
          </a:p>
        </p:txBody>
      </p:sp>
      <p:sp>
        <p:nvSpPr>
          <p:cNvPr id="14" name="TextBox 11"/>
          <p:cNvSpPr txBox="1"/>
          <p:nvPr/>
        </p:nvSpPr>
        <p:spPr>
          <a:xfrm>
            <a:off x="6471867" y="2362496"/>
            <a:ext cx="4288353" cy="707886"/>
          </a:xfrm>
          <a:prstGeom prst="rect">
            <a:avLst/>
          </a:prstGeom>
          <a:noFill/>
        </p:spPr>
        <p:txBody>
          <a:bodyPr wrap="none" rtlCol="0">
            <a:spAutoFit/>
          </a:bodyPr>
          <a:lstStyle/>
          <a:p>
            <a:pPr marL="0" lvl="1" algn="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15" name="TextBox 11"/>
          <p:cNvSpPr txBox="1"/>
          <p:nvPr/>
        </p:nvSpPr>
        <p:spPr>
          <a:xfrm>
            <a:off x="641544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858783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7" name="TextBox 11"/>
          <p:cNvSpPr txBox="1"/>
          <p:nvPr/>
        </p:nvSpPr>
        <p:spPr>
          <a:xfrm>
            <a:off x="641544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TextBox 11"/>
          <p:cNvSpPr txBox="1"/>
          <p:nvPr/>
        </p:nvSpPr>
        <p:spPr>
          <a:xfrm>
            <a:off x="858783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TextBox 11"/>
          <p:cNvSpPr txBox="1"/>
          <p:nvPr/>
        </p:nvSpPr>
        <p:spPr>
          <a:xfrm>
            <a:off x="641544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 name="TextBox 11"/>
          <p:cNvSpPr txBox="1"/>
          <p:nvPr/>
        </p:nvSpPr>
        <p:spPr>
          <a:xfrm>
            <a:off x="858783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270618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5"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style.rotation</p:attrName>
                                        </p:attrNameLst>
                                      </p:cBhvr>
                                      <p:tavLst>
                                        <p:tav tm="0">
                                          <p:val>
                                            <p:fltVal val="720"/>
                                          </p:val>
                                        </p:tav>
                                        <p:tav tm="100000">
                                          <p:val>
                                            <p:fltVal val="0"/>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ppt_w</p:attrName>
                                        </p:attrNameLst>
                                      </p:cBhvr>
                                      <p:tavLst>
                                        <p:tav tm="0">
                                          <p:val>
                                            <p:fltVal val="0"/>
                                          </p:val>
                                        </p:tav>
                                        <p:tav tm="100000">
                                          <p:val>
                                            <p:strVal val="#ppt_w"/>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ppt_x</p:attrName>
                                        </p:attrNameLst>
                                      </p:cBhvr>
                                      <p:tavLst>
                                        <p:tav tm="0">
                                          <p:val>
                                            <p:strVal val="#ppt_x-#ppt_w*1.125000"/>
                                          </p:val>
                                        </p:tav>
                                        <p:tav tm="100000">
                                          <p:val>
                                            <p:strVal val="#ppt_x"/>
                                          </p:val>
                                        </p:tav>
                                      </p:tavLst>
                                    </p:anim>
                                    <p:animEffect transition="in" filter="wipe(right)">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right)">
                                      <p:cBhvr>
                                        <p:cTn id="36" dur="500"/>
                                        <p:tgtEl>
                                          <p:spTgt spid="15"/>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ppt_x</p:attrName>
                                        </p:attrNameLst>
                                      </p:cBhvr>
                                      <p:tavLst>
                                        <p:tav tm="0">
                                          <p:val>
                                            <p:strVal val="#ppt_x-#ppt_w*1.125000"/>
                                          </p:val>
                                        </p:tav>
                                        <p:tav tm="100000">
                                          <p:val>
                                            <p:strVal val="#ppt_x"/>
                                          </p:val>
                                        </p:tav>
                                      </p:tavLst>
                                    </p:anim>
                                    <p:animEffect transition="in" filter="wipe(right)">
                                      <p:cBhvr>
                                        <p:cTn id="41" dur="500"/>
                                        <p:tgtEl>
                                          <p:spTgt spid="16"/>
                                        </p:tgtEl>
                                      </p:cBhvr>
                                    </p:animEffect>
                                  </p:childTnLst>
                                </p:cTn>
                              </p:par>
                            </p:childTnLst>
                          </p:cTn>
                        </p:par>
                        <p:par>
                          <p:cTn id="42" fill="hold">
                            <p:stCondLst>
                              <p:cond delay="4000"/>
                            </p:stCondLst>
                            <p:childTnLst>
                              <p:par>
                                <p:cTn id="43" presetID="1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ppt_x</p:attrName>
                                        </p:attrNameLst>
                                      </p:cBhvr>
                                      <p:tavLst>
                                        <p:tav tm="0">
                                          <p:val>
                                            <p:strVal val="#ppt_x-#ppt_w*1.125000"/>
                                          </p:val>
                                        </p:tav>
                                        <p:tav tm="100000">
                                          <p:val>
                                            <p:strVal val="#ppt_x"/>
                                          </p:val>
                                        </p:tav>
                                      </p:tavLst>
                                    </p:anim>
                                    <p:animEffect transition="in" filter="wipe(right)">
                                      <p:cBhvr>
                                        <p:cTn id="46" dur="500"/>
                                        <p:tgtEl>
                                          <p:spTgt spid="17"/>
                                        </p:tgtEl>
                                      </p:cBhvr>
                                    </p:animEffect>
                                  </p:childTnLst>
                                </p:cTn>
                              </p:par>
                            </p:childTnLst>
                          </p:cTn>
                        </p:par>
                        <p:par>
                          <p:cTn id="47" fill="hold">
                            <p:stCondLst>
                              <p:cond delay="4500"/>
                            </p:stCondLst>
                            <p:childTnLst>
                              <p:par>
                                <p:cTn id="48" presetID="1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right)">
                                      <p:cBhvr>
                                        <p:cTn id="51" dur="500"/>
                                        <p:tgtEl>
                                          <p:spTgt spid="18"/>
                                        </p:tgtEl>
                                      </p:cBhvr>
                                    </p:animEffect>
                                  </p:childTnLst>
                                </p:cTn>
                              </p:par>
                            </p:childTnLst>
                          </p:cTn>
                        </p:par>
                        <p:par>
                          <p:cTn id="52" fill="hold">
                            <p:stCondLst>
                              <p:cond delay="5000"/>
                            </p:stCondLst>
                            <p:childTnLst>
                              <p:par>
                                <p:cTn id="53" presetID="1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ppt_x</p:attrName>
                                        </p:attrNameLst>
                                      </p:cBhvr>
                                      <p:tavLst>
                                        <p:tav tm="0">
                                          <p:val>
                                            <p:strVal val="#ppt_x-#ppt_w*1.125000"/>
                                          </p:val>
                                        </p:tav>
                                        <p:tav tm="100000">
                                          <p:val>
                                            <p:strVal val="#ppt_x"/>
                                          </p:val>
                                        </p:tav>
                                      </p:tavLst>
                                    </p:anim>
                                    <p:animEffect transition="in" filter="wipe(right)">
                                      <p:cBhvr>
                                        <p:cTn id="56" dur="500"/>
                                        <p:tgtEl>
                                          <p:spTgt spid="19"/>
                                        </p:tgtEl>
                                      </p:cBhvr>
                                    </p:animEffect>
                                  </p:childTnLst>
                                </p:cTn>
                              </p:par>
                            </p:childTnLst>
                          </p:cTn>
                        </p:par>
                        <p:par>
                          <p:cTn id="57" fill="hold">
                            <p:stCondLst>
                              <p:cond delay="550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ppt_x</p:attrName>
                                        </p:attrNameLst>
                                      </p:cBhvr>
                                      <p:tavLst>
                                        <p:tav tm="0">
                                          <p:val>
                                            <p:strVal val="#ppt_x-#ppt_w*1.125000"/>
                                          </p:val>
                                        </p:tav>
                                        <p:tav tm="100000">
                                          <p:val>
                                            <p:strVal val="#ppt_x"/>
                                          </p:val>
                                        </p:tav>
                                      </p:tavLst>
                                    </p:anim>
                                    <p:animEffect transition="in" filter="wipe(righ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p:bldP spid="14" grpId="0"/>
      <p:bldP spid="15" grpId="0"/>
      <p:bldP spid="16" grpId="0"/>
      <p:bldP spid="17" grpId="0"/>
      <p:bldP spid="18"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588" y="895"/>
            <a:ext cx="12855576"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 name="椭圆 7"/>
          <p:cNvSpPr/>
          <p:nvPr/>
        </p:nvSpPr>
        <p:spPr>
          <a:xfrm>
            <a:off x="2803795" y="896"/>
            <a:ext cx="7251164" cy="1717357"/>
          </a:xfrm>
          <a:custGeom>
            <a:avLst/>
            <a:gdLst/>
            <a:ahLst/>
            <a:cxnLst/>
            <a:rect l="l" t="t" r="r" b="b"/>
            <a:pathLst>
              <a:path w="6880834" h="1628800">
                <a:moveTo>
                  <a:pt x="0" y="0"/>
                </a:moveTo>
                <a:lnTo>
                  <a:pt x="6880834" y="0"/>
                </a:lnTo>
                <a:cubicBezTo>
                  <a:pt x="6065253" y="994467"/>
                  <a:pt x="4826913" y="1628800"/>
                  <a:pt x="3440417" y="1628800"/>
                </a:cubicBezTo>
                <a:cubicBezTo>
                  <a:pt x="2053921" y="1628800"/>
                  <a:pt x="815581" y="994467"/>
                  <a:pt x="0" y="0"/>
                </a:cubicBezTo>
                <a:close/>
              </a:path>
            </a:pathLst>
          </a:cu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圆角矩形 2"/>
          <p:cNvSpPr/>
          <p:nvPr/>
        </p:nvSpPr>
        <p:spPr>
          <a:xfrm>
            <a:off x="8933531" y="2553404"/>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 name="圆角矩形 3"/>
          <p:cNvSpPr/>
          <p:nvPr/>
        </p:nvSpPr>
        <p:spPr>
          <a:xfrm>
            <a:off x="2704427" y="3806135"/>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 name="圆角矩形 4"/>
          <p:cNvSpPr/>
          <p:nvPr/>
        </p:nvSpPr>
        <p:spPr>
          <a:xfrm>
            <a:off x="7043106" y="3806135"/>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 name="TextBox 15"/>
          <p:cNvSpPr txBox="1"/>
          <p:nvPr/>
        </p:nvSpPr>
        <p:spPr>
          <a:xfrm>
            <a:off x="5556716" y="1005971"/>
            <a:ext cx="1745321" cy="307701"/>
          </a:xfrm>
          <a:prstGeom prst="rect">
            <a:avLst/>
          </a:prstGeom>
          <a:noFill/>
        </p:spPr>
        <p:txBody>
          <a:bodyPr wrap="square" rtlCol="0">
            <a:spAutoFit/>
          </a:bodyPr>
          <a:lstStyle/>
          <a:p>
            <a:pPr algn="ctr"/>
            <a:r>
              <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 PAGE</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13"/>
          <p:cNvSpPr txBox="1"/>
          <p:nvPr/>
        </p:nvSpPr>
        <p:spPr>
          <a:xfrm>
            <a:off x="5556716" y="541495"/>
            <a:ext cx="1745321" cy="481681"/>
          </a:xfrm>
          <a:prstGeom prst="rect">
            <a:avLst/>
          </a:prstGeom>
          <a:noFill/>
        </p:spPr>
        <p:txBody>
          <a:bodyPr wrap="square" rtlCol="0">
            <a:spAutoFit/>
          </a:bodyPr>
          <a:lstStyle/>
          <a:p>
            <a:pPr algn="ctr"/>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目录页</a:t>
            </a:r>
          </a:p>
        </p:txBody>
      </p:sp>
      <p:sp>
        <p:nvSpPr>
          <p:cNvPr id="9" name="椭圆 8"/>
          <p:cNvSpPr/>
          <p:nvPr/>
        </p:nvSpPr>
        <p:spPr>
          <a:xfrm>
            <a:off x="4837421" y="1279628"/>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7651460" y="1279628"/>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nvSpPr>
        <p:spPr>
          <a:xfrm>
            <a:off x="9279138" y="495026"/>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cxnSp>
        <p:nvCxnSpPr>
          <p:cNvPr id="13" name="直接箭头连接符 12"/>
          <p:cNvCxnSpPr>
            <a:endCxn id="4" idx="0"/>
          </p:cNvCxnSpPr>
          <p:nvPr/>
        </p:nvCxnSpPr>
        <p:spPr>
          <a:xfrm flipH="1">
            <a:off x="4260037" y="1583317"/>
            <a:ext cx="645009" cy="2222816"/>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endCxn id="5" idx="0"/>
          </p:cNvCxnSpPr>
          <p:nvPr/>
        </p:nvCxnSpPr>
        <p:spPr>
          <a:xfrm>
            <a:off x="7877826" y="1566405"/>
            <a:ext cx="720893" cy="2239728"/>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12" idx="5"/>
            <a:endCxn id="3" idx="0"/>
          </p:cNvCxnSpPr>
          <p:nvPr/>
        </p:nvCxnSpPr>
        <p:spPr>
          <a:xfrm>
            <a:off x="9538227" y="754245"/>
            <a:ext cx="950923" cy="1799161"/>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7" name="椭圆 1"/>
          <p:cNvSpPr/>
          <p:nvPr/>
        </p:nvSpPr>
        <p:spPr>
          <a:xfrm>
            <a:off x="6012017" y="6805093"/>
            <a:ext cx="834719" cy="426665"/>
          </a:xfrm>
          <a:custGeom>
            <a:avLst/>
            <a:gdLst/>
            <a:ahLst/>
            <a:cxnLst/>
            <a:rect l="l" t="t"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圆角矩形 18"/>
          <p:cNvSpPr/>
          <p:nvPr/>
        </p:nvSpPr>
        <p:spPr>
          <a:xfrm>
            <a:off x="814001" y="2553404"/>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椭圆 19"/>
          <p:cNvSpPr/>
          <p:nvPr/>
        </p:nvSpPr>
        <p:spPr>
          <a:xfrm>
            <a:off x="3242269" y="495026"/>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cxnSp>
        <p:nvCxnSpPr>
          <p:cNvPr id="21" name="直接箭头连接符 20"/>
          <p:cNvCxnSpPr>
            <a:stCxn id="20" idx="3"/>
            <a:endCxn id="19" idx="0"/>
          </p:cNvCxnSpPr>
          <p:nvPr/>
        </p:nvCxnSpPr>
        <p:spPr>
          <a:xfrm flipH="1">
            <a:off x="2369615" y="754245"/>
            <a:ext cx="917112" cy="1799161"/>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00094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anim calcmode="lin" valueType="num">
                                      <p:cBhvr>
                                        <p:cTn id="14" dur="750" fill="hold"/>
                                        <p:tgtEl>
                                          <p:spTgt spid="2"/>
                                        </p:tgtEl>
                                        <p:attrNameLst>
                                          <p:attrName>ppt_x</p:attrName>
                                        </p:attrNameLst>
                                      </p:cBhvr>
                                      <p:tavLst>
                                        <p:tav tm="0">
                                          <p:val>
                                            <p:strVal val="#ppt_x"/>
                                          </p:val>
                                        </p:tav>
                                        <p:tav tm="100000">
                                          <p:val>
                                            <p:strVal val="#ppt_x"/>
                                          </p:val>
                                        </p:tav>
                                      </p:tavLst>
                                    </p:anim>
                                    <p:anim calcmode="lin" valueType="num">
                                      <p:cBhvr>
                                        <p:cTn id="15" dur="75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25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750"/>
                            </p:stCondLst>
                            <p:childTnLst>
                              <p:par>
                                <p:cTn id="35" presetID="22" presetClass="entr" presetSubtype="1"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up)">
                                      <p:cBhvr>
                                        <p:cTn id="37" dur="500"/>
                                        <p:tgtEl>
                                          <p:spTgt spid="21"/>
                                        </p:tgtEl>
                                      </p:cBhvr>
                                    </p:animEffect>
                                  </p:childTnLst>
                                </p:cTn>
                              </p:par>
                            </p:childTnLst>
                          </p:cTn>
                        </p:par>
                        <p:par>
                          <p:cTn id="38" fill="hold">
                            <p:stCondLst>
                              <p:cond delay="325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childTnLst>
                          </p:cTn>
                        </p:par>
                        <p:par>
                          <p:cTn id="44" fill="hold">
                            <p:stCondLst>
                              <p:cond delay="3750"/>
                            </p:stCondLst>
                            <p:childTnLst>
                              <p:par>
                                <p:cTn id="45" presetID="53" presetClass="entr" presetSubtype="16"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animEffect transition="in" filter="fade">
                                      <p:cBhvr>
                                        <p:cTn id="49" dur="500"/>
                                        <p:tgtEl>
                                          <p:spTgt spid="9"/>
                                        </p:tgtEl>
                                      </p:cBhvr>
                                    </p:animEffect>
                                  </p:childTnLst>
                                </p:cTn>
                              </p:par>
                            </p:childTnLst>
                          </p:cTn>
                        </p:par>
                        <p:par>
                          <p:cTn id="50" fill="hold">
                            <p:stCondLst>
                              <p:cond delay="4250"/>
                            </p:stCondLst>
                            <p:childTnLst>
                              <p:par>
                                <p:cTn id="51" presetID="22" presetClass="entr" presetSubtype="1"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up)">
                                      <p:cBhvr>
                                        <p:cTn id="53" dur="500"/>
                                        <p:tgtEl>
                                          <p:spTgt spid="13"/>
                                        </p:tgtEl>
                                      </p:cBhvr>
                                    </p:animEffect>
                                  </p:childTnLst>
                                </p:cTn>
                              </p:par>
                            </p:childTnLst>
                          </p:cTn>
                        </p:par>
                        <p:par>
                          <p:cTn id="54" fill="hold">
                            <p:stCondLst>
                              <p:cond delay="4750"/>
                            </p:stCondLst>
                            <p:childTnLst>
                              <p:par>
                                <p:cTn id="55" presetID="53" presetClass="entr" presetSubtype="16"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ppt_w</p:attrName>
                                        </p:attrNameLst>
                                      </p:cBhvr>
                                      <p:tavLst>
                                        <p:tav tm="0">
                                          <p:val>
                                            <p:fltVal val="0"/>
                                          </p:val>
                                        </p:tav>
                                        <p:tav tm="100000">
                                          <p:val>
                                            <p:strVal val="#ppt_w"/>
                                          </p:val>
                                        </p:tav>
                                      </p:tavLst>
                                    </p:anim>
                                    <p:anim calcmode="lin" valueType="num">
                                      <p:cBhvr>
                                        <p:cTn id="58" dur="500" fill="hold"/>
                                        <p:tgtEl>
                                          <p:spTgt spid="4"/>
                                        </p:tgtEl>
                                        <p:attrNameLst>
                                          <p:attrName>ppt_h</p:attrName>
                                        </p:attrNameLst>
                                      </p:cBhvr>
                                      <p:tavLst>
                                        <p:tav tm="0">
                                          <p:val>
                                            <p:fltVal val="0"/>
                                          </p:val>
                                        </p:tav>
                                        <p:tav tm="100000">
                                          <p:val>
                                            <p:strVal val="#ppt_h"/>
                                          </p:val>
                                        </p:tav>
                                      </p:tavLst>
                                    </p:anim>
                                    <p:animEffect transition="in" filter="fade">
                                      <p:cBhvr>
                                        <p:cTn id="59" dur="500"/>
                                        <p:tgtEl>
                                          <p:spTgt spid="4"/>
                                        </p:tgtEl>
                                      </p:cBhvr>
                                    </p:animEffect>
                                  </p:childTnLst>
                                </p:cTn>
                              </p:par>
                            </p:childTnLst>
                          </p:cTn>
                        </p:par>
                        <p:par>
                          <p:cTn id="60" fill="hold">
                            <p:stCondLst>
                              <p:cond delay="5250"/>
                            </p:stCondLst>
                            <p:childTnLst>
                              <p:par>
                                <p:cTn id="61" presetID="53" presetClass="entr" presetSubtype="16"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ppt_w</p:attrName>
                                        </p:attrNameLst>
                                      </p:cBhvr>
                                      <p:tavLst>
                                        <p:tav tm="0">
                                          <p:val>
                                            <p:fltVal val="0"/>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animEffect transition="in" filter="fade">
                                      <p:cBhvr>
                                        <p:cTn id="65" dur="500"/>
                                        <p:tgtEl>
                                          <p:spTgt spid="11"/>
                                        </p:tgtEl>
                                      </p:cBhvr>
                                    </p:animEffect>
                                  </p:childTnLst>
                                </p:cTn>
                              </p:par>
                            </p:childTnLst>
                          </p:cTn>
                        </p:par>
                        <p:par>
                          <p:cTn id="66" fill="hold">
                            <p:stCondLst>
                              <p:cond delay="5750"/>
                            </p:stCondLst>
                            <p:childTnLst>
                              <p:par>
                                <p:cTn id="67" presetID="22" presetClass="entr" presetSubtype="1" fill="hold"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up)">
                                      <p:cBhvr>
                                        <p:cTn id="69" dur="500"/>
                                        <p:tgtEl>
                                          <p:spTgt spid="15"/>
                                        </p:tgtEl>
                                      </p:cBhvr>
                                    </p:animEffect>
                                  </p:childTnLst>
                                </p:cTn>
                              </p:par>
                            </p:childTnLst>
                          </p:cTn>
                        </p:par>
                        <p:par>
                          <p:cTn id="70" fill="hold">
                            <p:stCondLst>
                              <p:cond delay="6250"/>
                            </p:stCondLst>
                            <p:childTnLst>
                              <p:par>
                                <p:cTn id="71" presetID="53" presetClass="entr" presetSubtype="16" fill="hold" grpId="0" nodeType="after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p:cTn id="73" dur="500" fill="hold"/>
                                        <p:tgtEl>
                                          <p:spTgt spid="5"/>
                                        </p:tgtEl>
                                        <p:attrNameLst>
                                          <p:attrName>ppt_w</p:attrName>
                                        </p:attrNameLst>
                                      </p:cBhvr>
                                      <p:tavLst>
                                        <p:tav tm="0">
                                          <p:val>
                                            <p:fltVal val="0"/>
                                          </p:val>
                                        </p:tav>
                                        <p:tav tm="100000">
                                          <p:val>
                                            <p:strVal val="#ppt_w"/>
                                          </p:val>
                                        </p:tav>
                                      </p:tavLst>
                                    </p:anim>
                                    <p:anim calcmode="lin" valueType="num">
                                      <p:cBhvr>
                                        <p:cTn id="74" dur="500" fill="hold"/>
                                        <p:tgtEl>
                                          <p:spTgt spid="5"/>
                                        </p:tgtEl>
                                        <p:attrNameLst>
                                          <p:attrName>ppt_h</p:attrName>
                                        </p:attrNameLst>
                                      </p:cBhvr>
                                      <p:tavLst>
                                        <p:tav tm="0">
                                          <p:val>
                                            <p:fltVal val="0"/>
                                          </p:val>
                                        </p:tav>
                                        <p:tav tm="100000">
                                          <p:val>
                                            <p:strVal val="#ppt_h"/>
                                          </p:val>
                                        </p:tav>
                                      </p:tavLst>
                                    </p:anim>
                                    <p:animEffect transition="in" filter="fade">
                                      <p:cBhvr>
                                        <p:cTn id="75" dur="500"/>
                                        <p:tgtEl>
                                          <p:spTgt spid="5"/>
                                        </p:tgtEl>
                                      </p:cBhvr>
                                    </p:animEffect>
                                  </p:childTnLst>
                                </p:cTn>
                              </p:par>
                            </p:childTnLst>
                          </p:cTn>
                        </p:par>
                        <p:par>
                          <p:cTn id="76" fill="hold">
                            <p:stCondLst>
                              <p:cond delay="6750"/>
                            </p:stCondLst>
                            <p:childTnLst>
                              <p:par>
                                <p:cTn id="77" presetID="53" presetClass="entr" presetSubtype="16"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fltVal val="0"/>
                                          </p:val>
                                        </p:tav>
                                        <p:tav tm="100000">
                                          <p:val>
                                            <p:strVal val="#ppt_h"/>
                                          </p:val>
                                        </p:tav>
                                      </p:tavLst>
                                    </p:anim>
                                    <p:animEffect transition="in" filter="fade">
                                      <p:cBhvr>
                                        <p:cTn id="81" dur="500"/>
                                        <p:tgtEl>
                                          <p:spTgt spid="12"/>
                                        </p:tgtEl>
                                      </p:cBhvr>
                                    </p:animEffect>
                                  </p:childTnLst>
                                </p:cTn>
                              </p:par>
                            </p:childTnLst>
                          </p:cTn>
                        </p:par>
                        <p:par>
                          <p:cTn id="82" fill="hold">
                            <p:stCondLst>
                              <p:cond delay="7250"/>
                            </p:stCondLst>
                            <p:childTnLst>
                              <p:par>
                                <p:cTn id="83" presetID="22" presetClass="entr" presetSubtype="1" fill="hold" nodeType="after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up)">
                                      <p:cBhvr>
                                        <p:cTn id="85" dur="500"/>
                                        <p:tgtEl>
                                          <p:spTgt spid="16"/>
                                        </p:tgtEl>
                                      </p:cBhvr>
                                    </p:animEffect>
                                  </p:childTnLst>
                                </p:cTn>
                              </p:par>
                            </p:childTnLst>
                          </p:cTn>
                        </p:par>
                        <p:par>
                          <p:cTn id="86" fill="hold">
                            <p:stCondLst>
                              <p:cond delay="7750"/>
                            </p:stCondLst>
                            <p:childTnLst>
                              <p:par>
                                <p:cTn id="87" presetID="53" presetClass="entr" presetSubtype="16" fill="hold" grpId="0" nodeType="afterEffect">
                                  <p:stCondLst>
                                    <p:cond delay="0"/>
                                  </p:stCondLst>
                                  <p:childTnLst>
                                    <p:set>
                                      <p:cBhvr>
                                        <p:cTn id="88" dur="1" fill="hold">
                                          <p:stCondLst>
                                            <p:cond delay="0"/>
                                          </p:stCondLst>
                                        </p:cTn>
                                        <p:tgtEl>
                                          <p:spTgt spid="3"/>
                                        </p:tgtEl>
                                        <p:attrNameLst>
                                          <p:attrName>style.visibility</p:attrName>
                                        </p:attrNameLst>
                                      </p:cBhvr>
                                      <p:to>
                                        <p:strVal val="visible"/>
                                      </p:to>
                                    </p:set>
                                    <p:anim calcmode="lin" valueType="num">
                                      <p:cBhvr>
                                        <p:cTn id="89" dur="500" fill="hold"/>
                                        <p:tgtEl>
                                          <p:spTgt spid="3"/>
                                        </p:tgtEl>
                                        <p:attrNameLst>
                                          <p:attrName>ppt_w</p:attrName>
                                        </p:attrNameLst>
                                      </p:cBhvr>
                                      <p:tavLst>
                                        <p:tav tm="0">
                                          <p:val>
                                            <p:fltVal val="0"/>
                                          </p:val>
                                        </p:tav>
                                        <p:tav tm="100000">
                                          <p:val>
                                            <p:strVal val="#ppt_w"/>
                                          </p:val>
                                        </p:tav>
                                      </p:tavLst>
                                    </p:anim>
                                    <p:anim calcmode="lin" valueType="num">
                                      <p:cBhvr>
                                        <p:cTn id="90" dur="500" fill="hold"/>
                                        <p:tgtEl>
                                          <p:spTgt spid="3"/>
                                        </p:tgtEl>
                                        <p:attrNameLst>
                                          <p:attrName>ppt_h</p:attrName>
                                        </p:attrNameLst>
                                      </p:cBhvr>
                                      <p:tavLst>
                                        <p:tav tm="0">
                                          <p:val>
                                            <p:fltVal val="0"/>
                                          </p:val>
                                        </p:tav>
                                        <p:tav tm="100000">
                                          <p:val>
                                            <p:strVal val="#ppt_h"/>
                                          </p:val>
                                        </p:tav>
                                      </p:tavLst>
                                    </p:anim>
                                    <p:animEffect transition="in" filter="fade">
                                      <p:cBhvr>
                                        <p:cTn id="91" dur="500"/>
                                        <p:tgtEl>
                                          <p:spTgt spid="3"/>
                                        </p:tgtEl>
                                      </p:cBhvr>
                                    </p:animEffect>
                                  </p:childTnLst>
                                </p:cTn>
                              </p:par>
                            </p:childTnLst>
                          </p:cTn>
                        </p:par>
                        <p:par>
                          <p:cTn id="92" fill="hold">
                            <p:stCondLst>
                              <p:cond delay="8250"/>
                            </p:stCondLst>
                            <p:childTnLst>
                              <p:par>
                                <p:cTn id="93" presetID="42" presetClass="entr" presetSubtype="0"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500"/>
                                        <p:tgtEl>
                                          <p:spTgt spid="17"/>
                                        </p:tgtEl>
                                      </p:cBhvr>
                                    </p:animEffect>
                                    <p:anim calcmode="lin" valueType="num">
                                      <p:cBhvr>
                                        <p:cTn id="96" dur="500" fill="hold"/>
                                        <p:tgtEl>
                                          <p:spTgt spid="17"/>
                                        </p:tgtEl>
                                        <p:attrNameLst>
                                          <p:attrName>ppt_x</p:attrName>
                                        </p:attrNameLst>
                                      </p:cBhvr>
                                      <p:tavLst>
                                        <p:tav tm="0">
                                          <p:val>
                                            <p:strVal val="#ppt_x"/>
                                          </p:val>
                                        </p:tav>
                                        <p:tav tm="100000">
                                          <p:val>
                                            <p:strVal val="#ppt_x"/>
                                          </p:val>
                                        </p:tav>
                                      </p:tavLst>
                                    </p:anim>
                                    <p:anim calcmode="lin" valueType="num">
                                      <p:cBhvr>
                                        <p:cTn id="9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 grpId="0" animBg="1"/>
      <p:bldP spid="3" grpId="0" animBg="1"/>
      <p:bldP spid="4" grpId="0" animBg="1"/>
      <p:bldP spid="5" grpId="0" animBg="1"/>
      <p:bldP spid="7" grpId="0"/>
      <p:bldP spid="8" grpId="0"/>
      <p:bldP spid="9" grpId="0" animBg="1"/>
      <p:bldP spid="11" grpId="0" animBg="1"/>
      <p:bldP spid="12" grpId="0" animBg="1"/>
      <p:bldP spid="17" grpId="0" animBg="1"/>
      <p:bldP spid="19" grpId="0" animBg="1"/>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45"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8" y="895"/>
            <a:ext cx="12855576"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p:cNvSpPr txBox="1">
            <a:spLocks noChangeArrowheads="1"/>
          </p:cNvSpPr>
          <p:nvPr/>
        </p:nvSpPr>
        <p:spPr bwMode="auto">
          <a:xfrm>
            <a:off x="7293471" y="4896594"/>
            <a:ext cx="5039267" cy="9231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50000"/>
              </a:lnSpc>
            </a:pPr>
            <a:r>
              <a:rPr lang="en-US" altLang="zh-CN" sz="900" noProof="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r">
              <a:lnSpc>
                <a:spcPct val="150000"/>
              </a:lnSpc>
            </a:pP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6"/>
          <p:cNvSpPr txBox="1">
            <a:spLocks noChangeArrowheads="1"/>
          </p:cNvSpPr>
          <p:nvPr/>
        </p:nvSpPr>
        <p:spPr bwMode="auto">
          <a:xfrm>
            <a:off x="7005439" y="4048373"/>
            <a:ext cx="5327299" cy="10525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zh-CN" altLang="en-US" sz="4800" kern="2000" dirty="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p>
        </p:txBody>
      </p:sp>
    </p:spTree>
    <p:extLst>
      <p:ext uri="{BB962C8B-B14F-4D97-AF65-F5344CB8AC3E}">
        <p14:creationId xmlns:p14="http://schemas.microsoft.com/office/powerpoint/2010/main" val="8764236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flipH="1">
            <a:off x="2972991" y="1904284"/>
            <a:ext cx="9897455" cy="3424081"/>
          </a:xfrm>
          <a:prstGeom prst="homePlat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3777774" y="2692915"/>
            <a:ext cx="1846819" cy="1846819"/>
          </a:xfrm>
          <a:prstGeom prst="rect">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3989447" y="3034626"/>
            <a:ext cx="1423472" cy="1163395"/>
          </a:xfrm>
          <a:prstGeom prst="rect">
            <a:avLst/>
          </a:prstGeom>
          <a:noFill/>
        </p:spPr>
        <p:txBody>
          <a:bodyPr wrap="square" rtlCol="0">
            <a:spAutoFit/>
          </a:bodyPr>
          <a:lstStyle/>
          <a:p>
            <a:pPr algn="ctr"/>
            <a:r>
              <a:rPr lang="en-US" altLang="zh-CN" sz="6960" dirty="0">
                <a:solidFill>
                  <a:schemeClr val="bg1"/>
                </a:solidFill>
                <a:latin typeface="Agency FB" panose="020B0503020202020204" pitchFamily="34" charset="0"/>
                <a:cs typeface="+mn-ea"/>
                <a:sym typeface="+mn-lt"/>
              </a:rPr>
              <a:t>01</a:t>
            </a:r>
            <a:endParaRPr lang="zh-CN" altLang="en-US" sz="6960" dirty="0">
              <a:solidFill>
                <a:schemeClr val="bg1"/>
              </a:solidFill>
              <a:latin typeface="Agency FB" panose="020B0503020202020204" pitchFamily="34" charset="0"/>
              <a:cs typeface="+mn-ea"/>
              <a:sym typeface="+mn-lt"/>
            </a:endParaRPr>
          </a:p>
        </p:txBody>
      </p:sp>
      <p:sp>
        <p:nvSpPr>
          <p:cNvPr id="14" name="TextBox 11"/>
          <p:cNvSpPr txBox="1"/>
          <p:nvPr/>
        </p:nvSpPr>
        <p:spPr>
          <a:xfrm>
            <a:off x="6471867" y="2362496"/>
            <a:ext cx="4288353" cy="707886"/>
          </a:xfrm>
          <a:prstGeom prst="rect">
            <a:avLst/>
          </a:prstGeom>
          <a:noFill/>
        </p:spPr>
        <p:txBody>
          <a:bodyPr wrap="none" rtlCol="0">
            <a:spAutoFit/>
          </a:bodyPr>
          <a:lstStyle/>
          <a:p>
            <a:pPr marL="0" lvl="1" algn="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15" name="TextBox 11"/>
          <p:cNvSpPr txBox="1"/>
          <p:nvPr/>
        </p:nvSpPr>
        <p:spPr>
          <a:xfrm>
            <a:off x="641544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858783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7" name="TextBox 11"/>
          <p:cNvSpPr txBox="1"/>
          <p:nvPr/>
        </p:nvSpPr>
        <p:spPr>
          <a:xfrm>
            <a:off x="641544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TextBox 11"/>
          <p:cNvSpPr txBox="1"/>
          <p:nvPr/>
        </p:nvSpPr>
        <p:spPr>
          <a:xfrm>
            <a:off x="858783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TextBox 11"/>
          <p:cNvSpPr txBox="1"/>
          <p:nvPr/>
        </p:nvSpPr>
        <p:spPr>
          <a:xfrm>
            <a:off x="641544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 name="TextBox 11"/>
          <p:cNvSpPr txBox="1"/>
          <p:nvPr/>
        </p:nvSpPr>
        <p:spPr>
          <a:xfrm>
            <a:off x="858783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204355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5"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style.rotation</p:attrName>
                                        </p:attrNameLst>
                                      </p:cBhvr>
                                      <p:tavLst>
                                        <p:tav tm="0">
                                          <p:val>
                                            <p:fltVal val="720"/>
                                          </p:val>
                                        </p:tav>
                                        <p:tav tm="100000">
                                          <p:val>
                                            <p:fltVal val="0"/>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ppt_w</p:attrName>
                                        </p:attrNameLst>
                                      </p:cBhvr>
                                      <p:tavLst>
                                        <p:tav tm="0">
                                          <p:val>
                                            <p:fltVal val="0"/>
                                          </p:val>
                                        </p:tav>
                                        <p:tav tm="100000">
                                          <p:val>
                                            <p:strVal val="#ppt_w"/>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ppt_x</p:attrName>
                                        </p:attrNameLst>
                                      </p:cBhvr>
                                      <p:tavLst>
                                        <p:tav tm="0">
                                          <p:val>
                                            <p:strVal val="#ppt_x-#ppt_w*1.125000"/>
                                          </p:val>
                                        </p:tav>
                                        <p:tav tm="100000">
                                          <p:val>
                                            <p:strVal val="#ppt_x"/>
                                          </p:val>
                                        </p:tav>
                                      </p:tavLst>
                                    </p:anim>
                                    <p:animEffect transition="in" filter="wipe(right)">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right)">
                                      <p:cBhvr>
                                        <p:cTn id="36" dur="500"/>
                                        <p:tgtEl>
                                          <p:spTgt spid="15"/>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ppt_x</p:attrName>
                                        </p:attrNameLst>
                                      </p:cBhvr>
                                      <p:tavLst>
                                        <p:tav tm="0">
                                          <p:val>
                                            <p:strVal val="#ppt_x-#ppt_w*1.125000"/>
                                          </p:val>
                                        </p:tav>
                                        <p:tav tm="100000">
                                          <p:val>
                                            <p:strVal val="#ppt_x"/>
                                          </p:val>
                                        </p:tav>
                                      </p:tavLst>
                                    </p:anim>
                                    <p:animEffect transition="in" filter="wipe(right)">
                                      <p:cBhvr>
                                        <p:cTn id="41" dur="500"/>
                                        <p:tgtEl>
                                          <p:spTgt spid="16"/>
                                        </p:tgtEl>
                                      </p:cBhvr>
                                    </p:animEffect>
                                  </p:childTnLst>
                                </p:cTn>
                              </p:par>
                            </p:childTnLst>
                          </p:cTn>
                        </p:par>
                        <p:par>
                          <p:cTn id="42" fill="hold">
                            <p:stCondLst>
                              <p:cond delay="4000"/>
                            </p:stCondLst>
                            <p:childTnLst>
                              <p:par>
                                <p:cTn id="43" presetID="1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ppt_x</p:attrName>
                                        </p:attrNameLst>
                                      </p:cBhvr>
                                      <p:tavLst>
                                        <p:tav tm="0">
                                          <p:val>
                                            <p:strVal val="#ppt_x-#ppt_w*1.125000"/>
                                          </p:val>
                                        </p:tav>
                                        <p:tav tm="100000">
                                          <p:val>
                                            <p:strVal val="#ppt_x"/>
                                          </p:val>
                                        </p:tav>
                                      </p:tavLst>
                                    </p:anim>
                                    <p:animEffect transition="in" filter="wipe(right)">
                                      <p:cBhvr>
                                        <p:cTn id="46" dur="500"/>
                                        <p:tgtEl>
                                          <p:spTgt spid="17"/>
                                        </p:tgtEl>
                                      </p:cBhvr>
                                    </p:animEffect>
                                  </p:childTnLst>
                                </p:cTn>
                              </p:par>
                            </p:childTnLst>
                          </p:cTn>
                        </p:par>
                        <p:par>
                          <p:cTn id="47" fill="hold">
                            <p:stCondLst>
                              <p:cond delay="4500"/>
                            </p:stCondLst>
                            <p:childTnLst>
                              <p:par>
                                <p:cTn id="48" presetID="1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right)">
                                      <p:cBhvr>
                                        <p:cTn id="51" dur="500"/>
                                        <p:tgtEl>
                                          <p:spTgt spid="18"/>
                                        </p:tgtEl>
                                      </p:cBhvr>
                                    </p:animEffect>
                                  </p:childTnLst>
                                </p:cTn>
                              </p:par>
                            </p:childTnLst>
                          </p:cTn>
                        </p:par>
                        <p:par>
                          <p:cTn id="52" fill="hold">
                            <p:stCondLst>
                              <p:cond delay="5000"/>
                            </p:stCondLst>
                            <p:childTnLst>
                              <p:par>
                                <p:cTn id="53" presetID="1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ppt_x</p:attrName>
                                        </p:attrNameLst>
                                      </p:cBhvr>
                                      <p:tavLst>
                                        <p:tav tm="0">
                                          <p:val>
                                            <p:strVal val="#ppt_x-#ppt_w*1.125000"/>
                                          </p:val>
                                        </p:tav>
                                        <p:tav tm="100000">
                                          <p:val>
                                            <p:strVal val="#ppt_x"/>
                                          </p:val>
                                        </p:tav>
                                      </p:tavLst>
                                    </p:anim>
                                    <p:animEffect transition="in" filter="wipe(right)">
                                      <p:cBhvr>
                                        <p:cTn id="56" dur="500"/>
                                        <p:tgtEl>
                                          <p:spTgt spid="19"/>
                                        </p:tgtEl>
                                      </p:cBhvr>
                                    </p:animEffect>
                                  </p:childTnLst>
                                </p:cTn>
                              </p:par>
                            </p:childTnLst>
                          </p:cTn>
                        </p:par>
                        <p:par>
                          <p:cTn id="57" fill="hold">
                            <p:stCondLst>
                              <p:cond delay="550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ppt_x</p:attrName>
                                        </p:attrNameLst>
                                      </p:cBhvr>
                                      <p:tavLst>
                                        <p:tav tm="0">
                                          <p:val>
                                            <p:strVal val="#ppt_x-#ppt_w*1.125000"/>
                                          </p:val>
                                        </p:tav>
                                        <p:tav tm="100000">
                                          <p:val>
                                            <p:strVal val="#ppt_x"/>
                                          </p:val>
                                        </p:tav>
                                      </p:tavLst>
                                    </p:anim>
                                    <p:animEffect transition="in" filter="wipe(righ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p:bldP spid="14" grpId="0"/>
      <p:bldP spid="15" grpId="0"/>
      <p:bldP spid="16" grpId="0"/>
      <p:bldP spid="17" grpId="0"/>
      <p:bldP spid="18"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8" y="1528093"/>
            <a:ext cx="7673124" cy="657616"/>
          </a:xfrm>
          <a:prstGeom prst="rect">
            <a:avLst/>
          </a:prstGeom>
          <a:noFill/>
        </p:spPr>
        <p:txBody>
          <a:bodyPr wrap="square" rtlCol="0">
            <a:spAutoFit/>
          </a:bodyPr>
          <a:lstStyle/>
          <a:p>
            <a:pPr algn="just">
              <a:lnSpc>
                <a:spcPct val="130000"/>
              </a:lnSpc>
            </a:pPr>
            <a:r>
              <a:rPr lang="en-US" altLang="zh-CN"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rPr>
              <a:t>CLICK PLEASE REPLACE THE WRITTEN CONTENT</a:t>
            </a:r>
            <a:endParaRPr 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32"/>
          <p:cNvSpPr txBox="1"/>
          <p:nvPr/>
        </p:nvSpPr>
        <p:spPr>
          <a:xfrm>
            <a:off x="6833532" y="2833781"/>
            <a:ext cx="5040560" cy="2363724"/>
          </a:xfrm>
          <a:prstGeom prst="rect">
            <a:avLst/>
          </a:prstGeom>
          <a:noFill/>
        </p:spPr>
        <p:txBody>
          <a:bodyPr wrap="square" rtlCol="0">
            <a:spAutoFit/>
          </a:bodyPr>
          <a:lstStyle/>
          <a:p>
            <a:pPr algn="just">
              <a:lnSpc>
                <a:spcPct val="150000"/>
              </a:lnSpc>
            </a:pPr>
            <a:r>
              <a:rPr lang="zh-CN" altLang="en-US" sz="1600" dirty="0">
                <a:solidFill>
                  <a:schemeClr val="bg1"/>
                </a:solidFill>
                <a:latin typeface="+mn-ea"/>
                <a:ea typeface="+mn-ea"/>
                <a:sym typeface="Arial" panose="020B0604020202020204" pitchFamily="34" charset="0"/>
              </a:rPr>
              <a:t>点击添加相关标题文字，修改文字内容，也可以直接复制你的内容到此。</a:t>
            </a:r>
            <a:endParaRPr lang="en-US" altLang="zh-CN" sz="1600" dirty="0">
              <a:solidFill>
                <a:schemeClr val="bg1"/>
              </a:solidFill>
              <a:latin typeface="+mn-ea"/>
              <a:ea typeface="+mn-ea"/>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16393932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flipH="1">
            <a:off x="2972991" y="1904284"/>
            <a:ext cx="9897455" cy="3424081"/>
          </a:xfrm>
          <a:prstGeom prst="homePlat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3777774" y="2692915"/>
            <a:ext cx="1846819" cy="1846819"/>
          </a:xfrm>
          <a:prstGeom prst="rect">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3989447" y="3034626"/>
            <a:ext cx="1423472" cy="1163395"/>
          </a:xfrm>
          <a:prstGeom prst="rect">
            <a:avLst/>
          </a:prstGeom>
          <a:noFill/>
        </p:spPr>
        <p:txBody>
          <a:bodyPr wrap="square" rtlCol="0">
            <a:spAutoFit/>
          </a:bodyPr>
          <a:lstStyle/>
          <a:p>
            <a:pPr algn="ctr"/>
            <a:r>
              <a:rPr lang="en-US" altLang="zh-CN" sz="6960" dirty="0">
                <a:solidFill>
                  <a:schemeClr val="bg1"/>
                </a:solidFill>
                <a:latin typeface="Agency FB" panose="020B0503020202020204" pitchFamily="34" charset="0"/>
                <a:cs typeface="+mn-ea"/>
                <a:sym typeface="+mn-lt"/>
              </a:rPr>
              <a:t>02</a:t>
            </a:r>
            <a:endParaRPr lang="zh-CN" altLang="en-US" sz="6960" dirty="0">
              <a:solidFill>
                <a:schemeClr val="bg1"/>
              </a:solidFill>
              <a:latin typeface="Agency FB" panose="020B0503020202020204" pitchFamily="34" charset="0"/>
              <a:cs typeface="+mn-ea"/>
              <a:sym typeface="+mn-lt"/>
            </a:endParaRPr>
          </a:p>
        </p:txBody>
      </p:sp>
      <p:sp>
        <p:nvSpPr>
          <p:cNvPr id="14" name="TextBox 11"/>
          <p:cNvSpPr txBox="1"/>
          <p:nvPr/>
        </p:nvSpPr>
        <p:spPr>
          <a:xfrm>
            <a:off x="6471867" y="2362496"/>
            <a:ext cx="4288353" cy="707886"/>
          </a:xfrm>
          <a:prstGeom prst="rect">
            <a:avLst/>
          </a:prstGeom>
          <a:noFill/>
        </p:spPr>
        <p:txBody>
          <a:bodyPr wrap="none" rtlCol="0">
            <a:spAutoFit/>
          </a:bodyPr>
          <a:lstStyle/>
          <a:p>
            <a:pPr marL="0" lvl="1" algn="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15" name="TextBox 11"/>
          <p:cNvSpPr txBox="1"/>
          <p:nvPr/>
        </p:nvSpPr>
        <p:spPr>
          <a:xfrm>
            <a:off x="641544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858783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7" name="TextBox 11"/>
          <p:cNvSpPr txBox="1"/>
          <p:nvPr/>
        </p:nvSpPr>
        <p:spPr>
          <a:xfrm>
            <a:off x="641544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TextBox 11"/>
          <p:cNvSpPr txBox="1"/>
          <p:nvPr/>
        </p:nvSpPr>
        <p:spPr>
          <a:xfrm>
            <a:off x="858783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TextBox 11"/>
          <p:cNvSpPr txBox="1"/>
          <p:nvPr/>
        </p:nvSpPr>
        <p:spPr>
          <a:xfrm>
            <a:off x="641544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 name="TextBox 11"/>
          <p:cNvSpPr txBox="1"/>
          <p:nvPr/>
        </p:nvSpPr>
        <p:spPr>
          <a:xfrm>
            <a:off x="858783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35415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5"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style.rotation</p:attrName>
                                        </p:attrNameLst>
                                      </p:cBhvr>
                                      <p:tavLst>
                                        <p:tav tm="0">
                                          <p:val>
                                            <p:fltVal val="720"/>
                                          </p:val>
                                        </p:tav>
                                        <p:tav tm="100000">
                                          <p:val>
                                            <p:fltVal val="0"/>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ppt_w</p:attrName>
                                        </p:attrNameLst>
                                      </p:cBhvr>
                                      <p:tavLst>
                                        <p:tav tm="0">
                                          <p:val>
                                            <p:fltVal val="0"/>
                                          </p:val>
                                        </p:tav>
                                        <p:tav tm="100000">
                                          <p:val>
                                            <p:strVal val="#ppt_w"/>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ppt_x</p:attrName>
                                        </p:attrNameLst>
                                      </p:cBhvr>
                                      <p:tavLst>
                                        <p:tav tm="0">
                                          <p:val>
                                            <p:strVal val="#ppt_x-#ppt_w*1.125000"/>
                                          </p:val>
                                        </p:tav>
                                        <p:tav tm="100000">
                                          <p:val>
                                            <p:strVal val="#ppt_x"/>
                                          </p:val>
                                        </p:tav>
                                      </p:tavLst>
                                    </p:anim>
                                    <p:animEffect transition="in" filter="wipe(right)">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right)">
                                      <p:cBhvr>
                                        <p:cTn id="36" dur="500"/>
                                        <p:tgtEl>
                                          <p:spTgt spid="15"/>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ppt_x</p:attrName>
                                        </p:attrNameLst>
                                      </p:cBhvr>
                                      <p:tavLst>
                                        <p:tav tm="0">
                                          <p:val>
                                            <p:strVal val="#ppt_x-#ppt_w*1.125000"/>
                                          </p:val>
                                        </p:tav>
                                        <p:tav tm="100000">
                                          <p:val>
                                            <p:strVal val="#ppt_x"/>
                                          </p:val>
                                        </p:tav>
                                      </p:tavLst>
                                    </p:anim>
                                    <p:animEffect transition="in" filter="wipe(right)">
                                      <p:cBhvr>
                                        <p:cTn id="41" dur="500"/>
                                        <p:tgtEl>
                                          <p:spTgt spid="16"/>
                                        </p:tgtEl>
                                      </p:cBhvr>
                                    </p:animEffect>
                                  </p:childTnLst>
                                </p:cTn>
                              </p:par>
                            </p:childTnLst>
                          </p:cTn>
                        </p:par>
                        <p:par>
                          <p:cTn id="42" fill="hold">
                            <p:stCondLst>
                              <p:cond delay="4000"/>
                            </p:stCondLst>
                            <p:childTnLst>
                              <p:par>
                                <p:cTn id="43" presetID="1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ppt_x</p:attrName>
                                        </p:attrNameLst>
                                      </p:cBhvr>
                                      <p:tavLst>
                                        <p:tav tm="0">
                                          <p:val>
                                            <p:strVal val="#ppt_x-#ppt_w*1.125000"/>
                                          </p:val>
                                        </p:tav>
                                        <p:tav tm="100000">
                                          <p:val>
                                            <p:strVal val="#ppt_x"/>
                                          </p:val>
                                        </p:tav>
                                      </p:tavLst>
                                    </p:anim>
                                    <p:animEffect transition="in" filter="wipe(right)">
                                      <p:cBhvr>
                                        <p:cTn id="46" dur="500"/>
                                        <p:tgtEl>
                                          <p:spTgt spid="17"/>
                                        </p:tgtEl>
                                      </p:cBhvr>
                                    </p:animEffect>
                                  </p:childTnLst>
                                </p:cTn>
                              </p:par>
                            </p:childTnLst>
                          </p:cTn>
                        </p:par>
                        <p:par>
                          <p:cTn id="47" fill="hold">
                            <p:stCondLst>
                              <p:cond delay="4500"/>
                            </p:stCondLst>
                            <p:childTnLst>
                              <p:par>
                                <p:cTn id="48" presetID="1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right)">
                                      <p:cBhvr>
                                        <p:cTn id="51" dur="500"/>
                                        <p:tgtEl>
                                          <p:spTgt spid="18"/>
                                        </p:tgtEl>
                                      </p:cBhvr>
                                    </p:animEffect>
                                  </p:childTnLst>
                                </p:cTn>
                              </p:par>
                            </p:childTnLst>
                          </p:cTn>
                        </p:par>
                        <p:par>
                          <p:cTn id="52" fill="hold">
                            <p:stCondLst>
                              <p:cond delay="5000"/>
                            </p:stCondLst>
                            <p:childTnLst>
                              <p:par>
                                <p:cTn id="53" presetID="1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ppt_x</p:attrName>
                                        </p:attrNameLst>
                                      </p:cBhvr>
                                      <p:tavLst>
                                        <p:tav tm="0">
                                          <p:val>
                                            <p:strVal val="#ppt_x-#ppt_w*1.125000"/>
                                          </p:val>
                                        </p:tav>
                                        <p:tav tm="100000">
                                          <p:val>
                                            <p:strVal val="#ppt_x"/>
                                          </p:val>
                                        </p:tav>
                                      </p:tavLst>
                                    </p:anim>
                                    <p:animEffect transition="in" filter="wipe(right)">
                                      <p:cBhvr>
                                        <p:cTn id="56" dur="500"/>
                                        <p:tgtEl>
                                          <p:spTgt spid="19"/>
                                        </p:tgtEl>
                                      </p:cBhvr>
                                    </p:animEffect>
                                  </p:childTnLst>
                                </p:cTn>
                              </p:par>
                            </p:childTnLst>
                          </p:cTn>
                        </p:par>
                        <p:par>
                          <p:cTn id="57" fill="hold">
                            <p:stCondLst>
                              <p:cond delay="550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ppt_x</p:attrName>
                                        </p:attrNameLst>
                                      </p:cBhvr>
                                      <p:tavLst>
                                        <p:tav tm="0">
                                          <p:val>
                                            <p:strVal val="#ppt_x-#ppt_w*1.125000"/>
                                          </p:val>
                                        </p:tav>
                                        <p:tav tm="100000">
                                          <p:val>
                                            <p:strVal val="#ppt_x"/>
                                          </p:val>
                                        </p:tav>
                                      </p:tavLst>
                                    </p:anim>
                                    <p:animEffect transition="in" filter="wipe(righ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p:bldP spid="14" grpId="0"/>
      <p:bldP spid="15" grpId="0"/>
      <p:bldP spid="16" grpId="0"/>
      <p:bldP spid="17" grpId="0"/>
      <p:bldP spid="18"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a:solidFill>
                  <a:schemeClr val="accent1"/>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398EF2E-4779-41C7-AC80-BE66CB6739E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408.pptx"/>
</p:tagLst>
</file>

<file path=ppt/theme/theme1.xml><?xml version="1.0" encoding="utf-8"?>
<a:theme xmlns:a="http://schemas.openxmlformats.org/drawingml/2006/main" name="第一PPT，www.1ppt.com">
  <a:themeElements>
    <a:clrScheme name="自定义 70">
      <a:dk1>
        <a:sysClr val="windowText" lastClr="000000"/>
      </a:dk1>
      <a:lt1>
        <a:sysClr val="window" lastClr="FFFFFF"/>
      </a:lt1>
      <a:dk2>
        <a:srgbClr val="44546A"/>
      </a:dk2>
      <a:lt2>
        <a:srgbClr val="E7E6E6"/>
      </a:lt2>
      <a:accent1>
        <a:srgbClr val="D24C51"/>
      </a:accent1>
      <a:accent2>
        <a:srgbClr val="174962"/>
      </a:accent2>
      <a:accent3>
        <a:srgbClr val="D24C51"/>
      </a:accent3>
      <a:accent4>
        <a:srgbClr val="174962"/>
      </a:accent4>
      <a:accent5>
        <a:srgbClr val="D24C51"/>
      </a:accent5>
      <a:accent6>
        <a:srgbClr val="174962"/>
      </a:accent6>
      <a:hlink>
        <a:srgbClr val="D24C51"/>
      </a:hlink>
      <a:folHlink>
        <a:srgbClr val="17496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2150</Words>
  <Application>Microsoft Office PowerPoint</Application>
  <PresentationFormat>自定义</PresentationFormat>
  <Paragraphs>221</Paragraphs>
  <Slides>22</Slides>
  <Notes>22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方正正准黑简体</vt:lpstr>
      <vt:lpstr>时尚中黑简体</vt:lpstr>
      <vt:lpstr>宋体</vt:lpstr>
      <vt:lpstr>微软雅黑</vt:lpstr>
      <vt:lpstr>Agency FB</vt:lpstr>
      <vt:lpstr>Arial</vt:lpstr>
      <vt:lpstr>Calibri</vt:lpstr>
      <vt:lpstr>Calibri Light</vt:lpstr>
      <vt:lpstr>Impact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物流</dc:title>
  <dc:creator/>
  <cp:keywords>www.1ppt.com</cp:keywords>
  <cp:lastModifiedBy/>
  <cp:revision>1</cp:revision>
  <dcterms:created xsi:type="dcterms:W3CDTF">2016-10-17T14:00:15Z</dcterms:created>
  <dcterms:modified xsi:type="dcterms:W3CDTF">2019-02-20T07:08:46Z</dcterms:modified>
</cp:coreProperties>
</file>